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357" r:id="rId7"/>
    <p:sldId id="359" r:id="rId8"/>
    <p:sldId id="358" r:id="rId9"/>
    <p:sldId id="336" r:id="rId10"/>
    <p:sldId id="337" r:id="rId11"/>
    <p:sldId id="338" r:id="rId12"/>
    <p:sldId id="376" r:id="rId13"/>
    <p:sldId id="377" r:id="rId14"/>
    <p:sldId id="378" r:id="rId15"/>
    <p:sldId id="379" r:id="rId16"/>
    <p:sldId id="380" r:id="rId17"/>
    <p:sldId id="360" r:id="rId18"/>
    <p:sldId id="361" r:id="rId19"/>
    <p:sldId id="362" r:id="rId20"/>
    <p:sldId id="364" r:id="rId21"/>
    <p:sldId id="365" r:id="rId22"/>
    <p:sldId id="367" r:id="rId23"/>
    <p:sldId id="366" r:id="rId24"/>
    <p:sldId id="368" r:id="rId25"/>
    <p:sldId id="369" r:id="rId26"/>
    <p:sldId id="370" r:id="rId27"/>
    <p:sldId id="371" r:id="rId28"/>
    <p:sldId id="372" r:id="rId29"/>
    <p:sldId id="373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19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21" r:id="rId52"/>
    <p:sldId id="322" r:id="rId53"/>
    <p:sldId id="323" r:id="rId54"/>
    <p:sldId id="324" r:id="rId55"/>
    <p:sldId id="328" r:id="rId56"/>
    <p:sldId id="329" r:id="rId57"/>
    <p:sldId id="330" r:id="rId58"/>
    <p:sldId id="331" r:id="rId59"/>
    <p:sldId id="273" r:id="rId60"/>
    <p:sldId id="320" r:id="rId61"/>
    <p:sldId id="325" r:id="rId62"/>
    <p:sldId id="326" r:id="rId63"/>
    <p:sldId id="327" r:id="rId64"/>
    <p:sldId id="344" r:id="rId65"/>
    <p:sldId id="346" r:id="rId66"/>
    <p:sldId id="347" r:id="rId67"/>
    <p:sldId id="345" r:id="rId68"/>
    <p:sldId id="348" r:id="rId69"/>
    <p:sldId id="349" r:id="rId70"/>
    <p:sldId id="356" r:id="rId71"/>
    <p:sldId id="350" r:id="rId72"/>
    <p:sldId id="352" r:id="rId73"/>
    <p:sldId id="353" r:id="rId74"/>
    <p:sldId id="351" r:id="rId75"/>
    <p:sldId id="355" r:id="rId76"/>
    <p:sldId id="354" r:id="rId77"/>
    <p:sldId id="374" r:id="rId78"/>
    <p:sldId id="375" r:id="rId79"/>
    <p:sldId id="390" r:id="rId80"/>
    <p:sldId id="391" r:id="rId81"/>
    <p:sldId id="396" r:id="rId82"/>
    <p:sldId id="397" r:id="rId83"/>
    <p:sldId id="394" r:id="rId84"/>
    <p:sldId id="395" r:id="rId85"/>
    <p:sldId id="398" r:id="rId86"/>
    <p:sldId id="399" r:id="rId87"/>
    <p:sldId id="318" r:id="rId88"/>
    <p:sldId id="381" r:id="rId89"/>
    <p:sldId id="382" r:id="rId90"/>
    <p:sldId id="383" r:id="rId91"/>
    <p:sldId id="384" r:id="rId92"/>
    <p:sldId id="386" r:id="rId93"/>
    <p:sldId id="387" r:id="rId94"/>
    <p:sldId id="388" r:id="rId95"/>
    <p:sldId id="389" r:id="rId9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E997"/>
    <a:srgbClr val="FFD198"/>
    <a:srgbClr val="CAC9FF"/>
    <a:srgbClr val="FB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printerSettings" Target="printerSettings/printerSettings1.bin"/><Relationship Id="rId98" Type="http://schemas.openxmlformats.org/officeDocument/2006/relationships/presProps" Target="presProps.xml"/><Relationship Id="rId9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theme" Target="theme/theme1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5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5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5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6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3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1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0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5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8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fld id="{F7C18A40-5E76-DB4D-B5BF-1B27BC724626}" type="datetimeFigureOut">
              <a:rPr lang="en-US" smtClean="0"/>
              <a:pPr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fld id="{5D1BA01A-0519-CD40-9736-01F8F7135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1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B3A2C7"/>
          </a:solidFill>
          <a:latin typeface="Raleway Thin"/>
          <a:ea typeface="+mj-ea"/>
          <a:cs typeface="Raleway Thi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B3A2C7"/>
          </a:solidFill>
          <a:latin typeface="Raleway Thin"/>
          <a:ea typeface="+mn-ea"/>
          <a:cs typeface="Raleway Thin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B3A2C7"/>
          </a:solidFill>
          <a:latin typeface="Raleway Thin"/>
          <a:ea typeface="+mn-ea"/>
          <a:cs typeface="Raleway Thi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B3A2C7"/>
          </a:solidFill>
          <a:latin typeface="Raleway Thin"/>
          <a:ea typeface="+mn-ea"/>
          <a:cs typeface="Raleway Thi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B3A2C7"/>
          </a:solidFill>
          <a:latin typeface="Raleway Thin"/>
          <a:ea typeface="+mn-ea"/>
          <a:cs typeface="Raleway Thi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B3A2C7"/>
          </a:solidFill>
          <a:latin typeface="Raleway Thin"/>
          <a:ea typeface="+mn-ea"/>
          <a:cs typeface="Raleway Thi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2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19645" y="2807862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53020" y="2807862"/>
            <a:ext cx="17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53019" y="5663266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894290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3" name="Straight Connector 3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894290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2" name="Straight Connector 51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381277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61" name="Straight Connector 6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381277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0" name="Straight Connector 69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257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19645" y="2807862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53020" y="2807862"/>
            <a:ext cx="17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53019" y="5663266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894290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3" name="Straight Connector 3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894290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2" name="Straight Connector 51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381277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61" name="Straight Connector 6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381277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0" name="Straight Connector 69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6751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21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2553644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467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5331378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2553644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346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367489" y="4789210"/>
            <a:ext cx="1083186" cy="1074623"/>
            <a:chOff x="4022214" y="4953000"/>
            <a:chExt cx="1083186" cy="1074623"/>
          </a:xfrm>
        </p:grpSpPr>
        <p:sp>
          <p:nvSpPr>
            <p:cNvPr id="25" name="Multiply 24"/>
            <p:cNvSpPr/>
            <p:nvPr/>
          </p:nvSpPr>
          <p:spPr>
            <a:xfrm>
              <a:off x="4022214" y="4953000"/>
              <a:ext cx="1074623" cy="1074623"/>
            </a:xfrm>
            <a:prstGeom prst="mathMultiply">
              <a:avLst>
                <a:gd name="adj1" fmla="val 9248"/>
              </a:avLst>
            </a:prstGeom>
            <a:solidFill>
              <a:srgbClr val="00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312484" y="5208951"/>
              <a:ext cx="792916" cy="734649"/>
            </a:xfrm>
            <a:custGeom>
              <a:avLst/>
              <a:gdLst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6" fmla="*/ 0 w 2092437"/>
                <a:gd name="connsiteY6" fmla="*/ 978599 h 1790628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624608 w 2092437"/>
                <a:gd name="connsiteY4" fmla="*/ 1478309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707889 w 2092437"/>
                <a:gd name="connsiteY4" fmla="*/ 1551184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39119 w 2123667"/>
                <a:gd name="connsiteY4" fmla="*/ 1551184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09 w 2123667"/>
                <a:gd name="connsiteY4" fmla="*/ 1519953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667" h="1967609">
                  <a:moveTo>
                    <a:pt x="0" y="1155579"/>
                  </a:moveTo>
                  <a:cubicBezTo>
                    <a:pt x="572557" y="1412374"/>
                    <a:pt x="687069" y="1762866"/>
                    <a:pt x="801580" y="1967609"/>
                  </a:cubicBezTo>
                  <a:cubicBezTo>
                    <a:pt x="947322" y="1728164"/>
                    <a:pt x="1561520" y="614227"/>
                    <a:pt x="2123667" y="301908"/>
                  </a:cubicBezTo>
                  <a:cubicBezTo>
                    <a:pt x="1939754" y="211682"/>
                    <a:pt x="1964045" y="100636"/>
                    <a:pt x="1884234" y="0"/>
                  </a:cubicBezTo>
                  <a:cubicBezTo>
                    <a:pt x="1106944" y="714863"/>
                    <a:pt x="943850" y="1179873"/>
                    <a:pt x="832809" y="1519953"/>
                  </a:cubicBezTo>
                  <a:cubicBezTo>
                    <a:pt x="676657" y="1235396"/>
                    <a:pt x="624607" y="1023712"/>
                    <a:pt x="270663" y="697512"/>
                  </a:cubicBezTo>
                  <a:cubicBezTo>
                    <a:pt x="201263" y="1006361"/>
                    <a:pt x="90221" y="1002890"/>
                    <a:pt x="0" y="1155579"/>
                  </a:cubicBezTo>
                  <a:close/>
                </a:path>
              </a:pathLst>
            </a:custGeom>
            <a:solidFill>
              <a:schemeClr val="tx1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711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Permissions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5331378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 flipH="1">
            <a:off x="2553644" y="1943196"/>
            <a:ext cx="1236336" cy="2983318"/>
            <a:chOff x="5183386" y="1943196"/>
            <a:chExt cx="1384328" cy="2983318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920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367489" y="4789210"/>
            <a:ext cx="1083186" cy="1074623"/>
            <a:chOff x="4022214" y="4953000"/>
            <a:chExt cx="1083186" cy="1074623"/>
          </a:xfrm>
        </p:grpSpPr>
        <p:sp>
          <p:nvSpPr>
            <p:cNvPr id="25" name="Multiply 24"/>
            <p:cNvSpPr/>
            <p:nvPr/>
          </p:nvSpPr>
          <p:spPr>
            <a:xfrm>
              <a:off x="4022214" y="4953000"/>
              <a:ext cx="1074623" cy="1074623"/>
            </a:xfrm>
            <a:prstGeom prst="mathMultiply">
              <a:avLst>
                <a:gd name="adj1" fmla="val 9248"/>
              </a:avLst>
            </a:prstGeom>
            <a:solidFill>
              <a:srgbClr val="00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312484" y="5208951"/>
              <a:ext cx="792916" cy="734649"/>
            </a:xfrm>
            <a:custGeom>
              <a:avLst/>
              <a:gdLst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6" fmla="*/ 0 w 2092437"/>
                <a:gd name="connsiteY6" fmla="*/ 978599 h 1790628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624608 w 2092437"/>
                <a:gd name="connsiteY4" fmla="*/ 1478309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707889 w 2092437"/>
                <a:gd name="connsiteY4" fmla="*/ 1551184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39119 w 2123667"/>
                <a:gd name="connsiteY4" fmla="*/ 1551184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09 w 2123667"/>
                <a:gd name="connsiteY4" fmla="*/ 1519953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667" h="1967609">
                  <a:moveTo>
                    <a:pt x="0" y="1155579"/>
                  </a:moveTo>
                  <a:cubicBezTo>
                    <a:pt x="572557" y="1412374"/>
                    <a:pt x="687069" y="1762866"/>
                    <a:pt x="801580" y="1967609"/>
                  </a:cubicBezTo>
                  <a:cubicBezTo>
                    <a:pt x="947322" y="1728164"/>
                    <a:pt x="1561520" y="614227"/>
                    <a:pt x="2123667" y="301908"/>
                  </a:cubicBezTo>
                  <a:cubicBezTo>
                    <a:pt x="1939754" y="211682"/>
                    <a:pt x="1964045" y="100636"/>
                    <a:pt x="1884234" y="0"/>
                  </a:cubicBezTo>
                  <a:cubicBezTo>
                    <a:pt x="1106944" y="714863"/>
                    <a:pt x="943850" y="1179873"/>
                    <a:pt x="832809" y="1519953"/>
                  </a:cubicBezTo>
                  <a:cubicBezTo>
                    <a:pt x="676657" y="1235396"/>
                    <a:pt x="624607" y="1023712"/>
                    <a:pt x="270663" y="697512"/>
                  </a:cubicBezTo>
                  <a:cubicBezTo>
                    <a:pt x="201263" y="1006361"/>
                    <a:pt x="90221" y="1002890"/>
                    <a:pt x="0" y="1155579"/>
                  </a:cubicBezTo>
                  <a:close/>
                </a:path>
              </a:pathLst>
            </a:custGeom>
            <a:solidFill>
              <a:schemeClr val="tx1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711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Permissions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656560" y="4895126"/>
            <a:ext cx="1010746" cy="884684"/>
            <a:chOff x="6795791" y="3066434"/>
            <a:chExt cx="1010746" cy="884684"/>
          </a:xfrm>
        </p:grpSpPr>
        <p:sp>
          <p:nvSpPr>
            <p:cNvPr id="31" name="Oval 30"/>
            <p:cNvSpPr/>
            <p:nvPr/>
          </p:nvSpPr>
          <p:spPr>
            <a:xfrm>
              <a:off x="6795791" y="3066434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440395" y="3066434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795791" y="3584976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440395" y="3584976"/>
              <a:ext cx="366142" cy="366142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28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1" idx="4"/>
              <a:endCxn id="34" idx="0"/>
            </p:cNvCxnSpPr>
            <p:nvPr/>
          </p:nvCxnSpPr>
          <p:spPr>
            <a:xfrm>
              <a:off x="6978862" y="3432576"/>
              <a:ext cx="0" cy="15240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4" idx="7"/>
              <a:endCxn id="32" idx="3"/>
            </p:cNvCxnSpPr>
            <p:nvPr/>
          </p:nvCxnSpPr>
          <p:spPr>
            <a:xfrm flipV="1">
              <a:off x="7108313" y="3378956"/>
              <a:ext cx="385702" cy="25964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115758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Metadata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5331378" y="1943196"/>
            <a:ext cx="1236336" cy="2983318"/>
            <a:chOff x="5183386" y="1943196"/>
            <a:chExt cx="1384328" cy="2983318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 flipH="1">
            <a:off x="2553644" y="1943196"/>
            <a:ext cx="1236336" cy="2983318"/>
            <a:chOff x="5183386" y="1943196"/>
            <a:chExt cx="1384328" cy="2983318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7611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But what’s all this for? Why do we need it?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3996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82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540048" y="4249607"/>
            <a:ext cx="1046903" cy="486112"/>
            <a:chOff x="1476356" y="4347990"/>
            <a:chExt cx="1178612" cy="547269"/>
          </a:xfrm>
        </p:grpSpPr>
        <p:sp>
          <p:nvSpPr>
            <p:cNvPr id="6" name="Rectangle 5"/>
            <p:cNvSpPr/>
            <p:nvPr/>
          </p:nvSpPr>
          <p:spPr>
            <a:xfrm>
              <a:off x="1476356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lock Arc 6"/>
            <p:cNvSpPr/>
            <p:nvPr/>
          </p:nvSpPr>
          <p:spPr>
            <a:xfrm rot="10800000">
              <a:off x="1859406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32" name="Rectangle 31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16390" y="4249607"/>
            <a:ext cx="1046903" cy="486112"/>
            <a:chOff x="5952698" y="4347990"/>
            <a:chExt cx="1178612" cy="547269"/>
          </a:xfrm>
        </p:grpSpPr>
        <p:sp>
          <p:nvSpPr>
            <p:cNvPr id="42" name="Rectangle 41"/>
            <p:cNvSpPr/>
            <p:nvPr/>
          </p:nvSpPr>
          <p:spPr>
            <a:xfrm>
              <a:off x="5952698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lock Arc 42"/>
            <p:cNvSpPr/>
            <p:nvPr/>
          </p:nvSpPr>
          <p:spPr>
            <a:xfrm rot="10800000">
              <a:off x="6335748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7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32" name="Rectangle 31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16390" y="4249607"/>
            <a:ext cx="1046903" cy="486112"/>
            <a:chOff x="5952698" y="4347990"/>
            <a:chExt cx="1178612" cy="547269"/>
          </a:xfrm>
        </p:grpSpPr>
        <p:sp>
          <p:nvSpPr>
            <p:cNvPr id="42" name="Rectangle 41"/>
            <p:cNvSpPr/>
            <p:nvPr/>
          </p:nvSpPr>
          <p:spPr>
            <a:xfrm>
              <a:off x="5952698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lock Arc 42"/>
            <p:cNvSpPr/>
            <p:nvPr/>
          </p:nvSpPr>
          <p:spPr>
            <a:xfrm rot="10800000">
              <a:off x="6335748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1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54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950334" y="4114166"/>
            <a:ext cx="1178612" cy="781093"/>
            <a:chOff x="835173" y="2784660"/>
            <a:chExt cx="1601702" cy="1061484"/>
          </a:xfrm>
        </p:grpSpPr>
        <p:sp>
          <p:nvSpPr>
            <p:cNvPr id="50" name="Rectangle 4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rapezoid 51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60" name="Rectangle 59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Block Arc 60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465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Freeform 63"/>
          <p:cNvSpPr/>
          <p:nvPr/>
        </p:nvSpPr>
        <p:spPr>
          <a:xfrm>
            <a:off x="3013249" y="3654579"/>
            <a:ext cx="2585603" cy="1673812"/>
          </a:xfrm>
          <a:custGeom>
            <a:avLst/>
            <a:gdLst>
              <a:gd name="connsiteX0" fmla="*/ 503392 w 2253823"/>
              <a:gd name="connsiteY0" fmla="*/ 1270053 h 1270053"/>
              <a:gd name="connsiteX1" fmla="*/ 0 w 2253823"/>
              <a:gd name="connsiteY1" fmla="*/ 331815 h 1270053"/>
              <a:gd name="connsiteX2" fmla="*/ 388984 w 2253823"/>
              <a:gd name="connsiteY2" fmla="*/ 160187 h 1270053"/>
              <a:gd name="connsiteX3" fmla="*/ 915258 w 2253823"/>
              <a:gd name="connsiteY3" fmla="*/ 1086982 h 1270053"/>
              <a:gd name="connsiteX4" fmla="*/ 823732 w 2253823"/>
              <a:gd name="connsiteY4" fmla="*/ 0 h 1270053"/>
              <a:gd name="connsiteX5" fmla="*/ 1498735 w 2253823"/>
              <a:gd name="connsiteY5" fmla="*/ 0 h 1270053"/>
              <a:gd name="connsiteX6" fmla="*/ 1315683 w 2253823"/>
              <a:gd name="connsiteY6" fmla="*/ 1075540 h 1270053"/>
              <a:gd name="connsiteX7" fmla="*/ 1876279 w 2253823"/>
              <a:gd name="connsiteY7" fmla="*/ 228838 h 1270053"/>
              <a:gd name="connsiteX8" fmla="*/ 2253823 w 2253823"/>
              <a:gd name="connsiteY8" fmla="*/ 594980 h 1270053"/>
              <a:gd name="connsiteX9" fmla="*/ 1750431 w 2253823"/>
              <a:gd name="connsiteY9" fmla="*/ 1270053 h 1270053"/>
              <a:gd name="connsiteX0" fmla="*/ 503392 w 2425434"/>
              <a:gd name="connsiteY0" fmla="*/ 1270053 h 1270053"/>
              <a:gd name="connsiteX1" fmla="*/ 0 w 2425434"/>
              <a:gd name="connsiteY1" fmla="*/ 331815 h 1270053"/>
              <a:gd name="connsiteX2" fmla="*/ 388984 w 2425434"/>
              <a:gd name="connsiteY2" fmla="*/ 160187 h 1270053"/>
              <a:gd name="connsiteX3" fmla="*/ 915258 w 2425434"/>
              <a:gd name="connsiteY3" fmla="*/ 1086982 h 1270053"/>
              <a:gd name="connsiteX4" fmla="*/ 823732 w 2425434"/>
              <a:gd name="connsiteY4" fmla="*/ 0 h 1270053"/>
              <a:gd name="connsiteX5" fmla="*/ 1498735 w 2425434"/>
              <a:gd name="connsiteY5" fmla="*/ 0 h 1270053"/>
              <a:gd name="connsiteX6" fmla="*/ 1315683 w 2425434"/>
              <a:gd name="connsiteY6" fmla="*/ 1075540 h 1270053"/>
              <a:gd name="connsiteX7" fmla="*/ 1876279 w 2425434"/>
              <a:gd name="connsiteY7" fmla="*/ 228838 h 1270053"/>
              <a:gd name="connsiteX8" fmla="*/ 2425434 w 2425434"/>
              <a:gd name="connsiteY8" fmla="*/ 697957 h 1270053"/>
              <a:gd name="connsiteX9" fmla="*/ 1750431 w 2425434"/>
              <a:gd name="connsiteY9" fmla="*/ 1270053 h 1270053"/>
              <a:gd name="connsiteX0" fmla="*/ 675002 w 2597044"/>
              <a:gd name="connsiteY0" fmla="*/ 1270053 h 1270053"/>
              <a:gd name="connsiteX1" fmla="*/ 0 w 2597044"/>
              <a:gd name="connsiteY1" fmla="*/ 503444 h 1270053"/>
              <a:gd name="connsiteX2" fmla="*/ 560594 w 2597044"/>
              <a:gd name="connsiteY2" fmla="*/ 160187 h 1270053"/>
              <a:gd name="connsiteX3" fmla="*/ 1086868 w 2597044"/>
              <a:gd name="connsiteY3" fmla="*/ 1086982 h 1270053"/>
              <a:gd name="connsiteX4" fmla="*/ 995342 w 2597044"/>
              <a:gd name="connsiteY4" fmla="*/ 0 h 1270053"/>
              <a:gd name="connsiteX5" fmla="*/ 1670345 w 2597044"/>
              <a:gd name="connsiteY5" fmla="*/ 0 h 1270053"/>
              <a:gd name="connsiteX6" fmla="*/ 1487293 w 2597044"/>
              <a:gd name="connsiteY6" fmla="*/ 1075540 h 1270053"/>
              <a:gd name="connsiteX7" fmla="*/ 2047889 w 2597044"/>
              <a:gd name="connsiteY7" fmla="*/ 228838 h 1270053"/>
              <a:gd name="connsiteX8" fmla="*/ 2597044 w 2597044"/>
              <a:gd name="connsiteY8" fmla="*/ 697957 h 1270053"/>
              <a:gd name="connsiteX9" fmla="*/ 1922041 w 2597044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49153 w 2585603"/>
              <a:gd name="connsiteY2" fmla="*/ 160187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03390 w 2585603"/>
              <a:gd name="connsiteY2" fmla="*/ 251722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617797 w 2585603"/>
              <a:gd name="connsiteY2" fmla="*/ 251722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83475 w 2585603"/>
              <a:gd name="connsiteY2" fmla="*/ 240280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309285"/>
              <a:gd name="connsiteX1" fmla="*/ 0 w 2585603"/>
              <a:gd name="connsiteY1" fmla="*/ 743725 h 1309285"/>
              <a:gd name="connsiteX2" fmla="*/ 583475 w 2585603"/>
              <a:gd name="connsiteY2" fmla="*/ 240280 h 1309285"/>
              <a:gd name="connsiteX3" fmla="*/ 1075427 w 2585603"/>
              <a:gd name="connsiteY3" fmla="*/ 1086982 h 1309285"/>
              <a:gd name="connsiteX4" fmla="*/ 983901 w 2585603"/>
              <a:gd name="connsiteY4" fmla="*/ 0 h 1309285"/>
              <a:gd name="connsiteX5" fmla="*/ 1658904 w 2585603"/>
              <a:gd name="connsiteY5" fmla="*/ 0 h 1309285"/>
              <a:gd name="connsiteX6" fmla="*/ 1475852 w 2585603"/>
              <a:gd name="connsiteY6" fmla="*/ 1075540 h 1309285"/>
              <a:gd name="connsiteX7" fmla="*/ 2036448 w 2585603"/>
              <a:gd name="connsiteY7" fmla="*/ 228838 h 1309285"/>
              <a:gd name="connsiteX8" fmla="*/ 2585603 w 2585603"/>
              <a:gd name="connsiteY8" fmla="*/ 697957 h 1309285"/>
              <a:gd name="connsiteX9" fmla="*/ 1910600 w 2585603"/>
              <a:gd name="connsiteY9" fmla="*/ 1270053 h 1309285"/>
              <a:gd name="connsiteX10" fmla="*/ 1933480 w 2585603"/>
              <a:gd name="connsiteY10" fmla="*/ 1258611 h 1309285"/>
              <a:gd name="connsiteX0" fmla="*/ 663561 w 2585603"/>
              <a:gd name="connsiteY0" fmla="*/ 1270053 h 1510361"/>
              <a:gd name="connsiteX1" fmla="*/ 0 w 2585603"/>
              <a:gd name="connsiteY1" fmla="*/ 743725 h 1510361"/>
              <a:gd name="connsiteX2" fmla="*/ 583475 w 2585603"/>
              <a:gd name="connsiteY2" fmla="*/ 240280 h 1510361"/>
              <a:gd name="connsiteX3" fmla="*/ 1075427 w 2585603"/>
              <a:gd name="connsiteY3" fmla="*/ 1086982 h 1510361"/>
              <a:gd name="connsiteX4" fmla="*/ 983901 w 2585603"/>
              <a:gd name="connsiteY4" fmla="*/ 0 h 1510361"/>
              <a:gd name="connsiteX5" fmla="*/ 1658904 w 2585603"/>
              <a:gd name="connsiteY5" fmla="*/ 0 h 1510361"/>
              <a:gd name="connsiteX6" fmla="*/ 1475852 w 2585603"/>
              <a:gd name="connsiteY6" fmla="*/ 1075540 h 1510361"/>
              <a:gd name="connsiteX7" fmla="*/ 2036448 w 2585603"/>
              <a:gd name="connsiteY7" fmla="*/ 228838 h 1510361"/>
              <a:gd name="connsiteX8" fmla="*/ 2585603 w 2585603"/>
              <a:gd name="connsiteY8" fmla="*/ 697957 h 1510361"/>
              <a:gd name="connsiteX9" fmla="*/ 1910600 w 2585603"/>
              <a:gd name="connsiteY9" fmla="*/ 1270053 h 1510361"/>
              <a:gd name="connsiteX10" fmla="*/ 1269918 w 2585603"/>
              <a:gd name="connsiteY10" fmla="*/ 1510333 h 1510361"/>
              <a:gd name="connsiteX0" fmla="*/ 663561 w 2585603"/>
              <a:gd name="connsiteY0" fmla="*/ 1270053 h 1556122"/>
              <a:gd name="connsiteX1" fmla="*/ 0 w 2585603"/>
              <a:gd name="connsiteY1" fmla="*/ 743725 h 1556122"/>
              <a:gd name="connsiteX2" fmla="*/ 583475 w 2585603"/>
              <a:gd name="connsiteY2" fmla="*/ 240280 h 1556122"/>
              <a:gd name="connsiteX3" fmla="*/ 1075427 w 2585603"/>
              <a:gd name="connsiteY3" fmla="*/ 1086982 h 1556122"/>
              <a:gd name="connsiteX4" fmla="*/ 983901 w 2585603"/>
              <a:gd name="connsiteY4" fmla="*/ 0 h 1556122"/>
              <a:gd name="connsiteX5" fmla="*/ 1658904 w 2585603"/>
              <a:gd name="connsiteY5" fmla="*/ 0 h 1556122"/>
              <a:gd name="connsiteX6" fmla="*/ 1475852 w 2585603"/>
              <a:gd name="connsiteY6" fmla="*/ 1075540 h 1556122"/>
              <a:gd name="connsiteX7" fmla="*/ 2036448 w 2585603"/>
              <a:gd name="connsiteY7" fmla="*/ 228838 h 1556122"/>
              <a:gd name="connsiteX8" fmla="*/ 2585603 w 2585603"/>
              <a:gd name="connsiteY8" fmla="*/ 697957 h 1556122"/>
              <a:gd name="connsiteX9" fmla="*/ 1910600 w 2585603"/>
              <a:gd name="connsiteY9" fmla="*/ 1270053 h 1556122"/>
              <a:gd name="connsiteX10" fmla="*/ 1281359 w 2585603"/>
              <a:gd name="connsiteY10" fmla="*/ 1556101 h 1556122"/>
              <a:gd name="connsiteX0" fmla="*/ 663561 w 2585603"/>
              <a:gd name="connsiteY0" fmla="*/ 1270053 h 1569525"/>
              <a:gd name="connsiteX1" fmla="*/ 0 w 2585603"/>
              <a:gd name="connsiteY1" fmla="*/ 743725 h 1569525"/>
              <a:gd name="connsiteX2" fmla="*/ 583475 w 2585603"/>
              <a:gd name="connsiteY2" fmla="*/ 240280 h 1569525"/>
              <a:gd name="connsiteX3" fmla="*/ 1075427 w 2585603"/>
              <a:gd name="connsiteY3" fmla="*/ 1086982 h 1569525"/>
              <a:gd name="connsiteX4" fmla="*/ 983901 w 2585603"/>
              <a:gd name="connsiteY4" fmla="*/ 0 h 1569525"/>
              <a:gd name="connsiteX5" fmla="*/ 1658904 w 2585603"/>
              <a:gd name="connsiteY5" fmla="*/ 0 h 1569525"/>
              <a:gd name="connsiteX6" fmla="*/ 1475852 w 2585603"/>
              <a:gd name="connsiteY6" fmla="*/ 1075540 h 1569525"/>
              <a:gd name="connsiteX7" fmla="*/ 2036448 w 2585603"/>
              <a:gd name="connsiteY7" fmla="*/ 228838 h 1569525"/>
              <a:gd name="connsiteX8" fmla="*/ 2585603 w 2585603"/>
              <a:gd name="connsiteY8" fmla="*/ 697957 h 1569525"/>
              <a:gd name="connsiteX9" fmla="*/ 1910600 w 2585603"/>
              <a:gd name="connsiteY9" fmla="*/ 1270053 h 1569525"/>
              <a:gd name="connsiteX10" fmla="*/ 1281359 w 2585603"/>
              <a:gd name="connsiteY10" fmla="*/ 1556101 h 1569525"/>
              <a:gd name="connsiteX11" fmla="*/ 1269918 w 2585603"/>
              <a:gd name="connsiteY11" fmla="*/ 1521774 h 1569525"/>
              <a:gd name="connsiteX0" fmla="*/ 663561 w 2585603"/>
              <a:gd name="connsiteY0" fmla="*/ 1270053 h 1559762"/>
              <a:gd name="connsiteX1" fmla="*/ 0 w 2585603"/>
              <a:gd name="connsiteY1" fmla="*/ 743725 h 1559762"/>
              <a:gd name="connsiteX2" fmla="*/ 583475 w 2585603"/>
              <a:gd name="connsiteY2" fmla="*/ 240280 h 1559762"/>
              <a:gd name="connsiteX3" fmla="*/ 1075427 w 2585603"/>
              <a:gd name="connsiteY3" fmla="*/ 1086982 h 1559762"/>
              <a:gd name="connsiteX4" fmla="*/ 983901 w 2585603"/>
              <a:gd name="connsiteY4" fmla="*/ 0 h 1559762"/>
              <a:gd name="connsiteX5" fmla="*/ 1658904 w 2585603"/>
              <a:gd name="connsiteY5" fmla="*/ 0 h 1559762"/>
              <a:gd name="connsiteX6" fmla="*/ 1475852 w 2585603"/>
              <a:gd name="connsiteY6" fmla="*/ 1075540 h 1559762"/>
              <a:gd name="connsiteX7" fmla="*/ 2036448 w 2585603"/>
              <a:gd name="connsiteY7" fmla="*/ 228838 h 1559762"/>
              <a:gd name="connsiteX8" fmla="*/ 2585603 w 2585603"/>
              <a:gd name="connsiteY8" fmla="*/ 697957 h 1559762"/>
              <a:gd name="connsiteX9" fmla="*/ 1910600 w 2585603"/>
              <a:gd name="connsiteY9" fmla="*/ 1270053 h 1559762"/>
              <a:gd name="connsiteX10" fmla="*/ 1281359 w 2585603"/>
              <a:gd name="connsiteY10" fmla="*/ 1556101 h 1559762"/>
              <a:gd name="connsiteX11" fmla="*/ 675000 w 2585603"/>
              <a:gd name="connsiteY11" fmla="*/ 1258610 h 1559762"/>
              <a:gd name="connsiteX0" fmla="*/ 663561 w 2585603"/>
              <a:gd name="connsiteY0" fmla="*/ 1270053 h 1521801"/>
              <a:gd name="connsiteX1" fmla="*/ 0 w 2585603"/>
              <a:gd name="connsiteY1" fmla="*/ 743725 h 1521801"/>
              <a:gd name="connsiteX2" fmla="*/ 583475 w 2585603"/>
              <a:gd name="connsiteY2" fmla="*/ 240280 h 1521801"/>
              <a:gd name="connsiteX3" fmla="*/ 1075427 w 2585603"/>
              <a:gd name="connsiteY3" fmla="*/ 1086982 h 1521801"/>
              <a:gd name="connsiteX4" fmla="*/ 983901 w 2585603"/>
              <a:gd name="connsiteY4" fmla="*/ 0 h 1521801"/>
              <a:gd name="connsiteX5" fmla="*/ 1658904 w 2585603"/>
              <a:gd name="connsiteY5" fmla="*/ 0 h 1521801"/>
              <a:gd name="connsiteX6" fmla="*/ 1475852 w 2585603"/>
              <a:gd name="connsiteY6" fmla="*/ 1075540 h 1521801"/>
              <a:gd name="connsiteX7" fmla="*/ 2036448 w 2585603"/>
              <a:gd name="connsiteY7" fmla="*/ 228838 h 1521801"/>
              <a:gd name="connsiteX8" fmla="*/ 2585603 w 2585603"/>
              <a:gd name="connsiteY8" fmla="*/ 697957 h 1521801"/>
              <a:gd name="connsiteX9" fmla="*/ 1910600 w 2585603"/>
              <a:gd name="connsiteY9" fmla="*/ 1270053 h 1521801"/>
              <a:gd name="connsiteX10" fmla="*/ 1350003 w 2585603"/>
              <a:gd name="connsiteY10" fmla="*/ 1521775 h 1521801"/>
              <a:gd name="connsiteX11" fmla="*/ 675000 w 2585603"/>
              <a:gd name="connsiteY11" fmla="*/ 1258610 h 1521801"/>
              <a:gd name="connsiteX0" fmla="*/ 663561 w 2585603"/>
              <a:gd name="connsiteY0" fmla="*/ 1270053 h 1521797"/>
              <a:gd name="connsiteX1" fmla="*/ 0 w 2585603"/>
              <a:gd name="connsiteY1" fmla="*/ 743725 h 1521797"/>
              <a:gd name="connsiteX2" fmla="*/ 583475 w 2585603"/>
              <a:gd name="connsiteY2" fmla="*/ 240280 h 1521797"/>
              <a:gd name="connsiteX3" fmla="*/ 1075427 w 2585603"/>
              <a:gd name="connsiteY3" fmla="*/ 1086982 h 1521797"/>
              <a:gd name="connsiteX4" fmla="*/ 983901 w 2585603"/>
              <a:gd name="connsiteY4" fmla="*/ 0 h 1521797"/>
              <a:gd name="connsiteX5" fmla="*/ 1658904 w 2585603"/>
              <a:gd name="connsiteY5" fmla="*/ 0 h 1521797"/>
              <a:gd name="connsiteX6" fmla="*/ 1475852 w 2585603"/>
              <a:gd name="connsiteY6" fmla="*/ 1075540 h 1521797"/>
              <a:gd name="connsiteX7" fmla="*/ 2036448 w 2585603"/>
              <a:gd name="connsiteY7" fmla="*/ 228838 h 1521797"/>
              <a:gd name="connsiteX8" fmla="*/ 2585603 w 2585603"/>
              <a:gd name="connsiteY8" fmla="*/ 697957 h 1521797"/>
              <a:gd name="connsiteX9" fmla="*/ 1853396 w 2585603"/>
              <a:gd name="connsiteY9" fmla="*/ 1247169 h 1521797"/>
              <a:gd name="connsiteX10" fmla="*/ 1350003 w 2585603"/>
              <a:gd name="connsiteY10" fmla="*/ 1521775 h 1521797"/>
              <a:gd name="connsiteX11" fmla="*/ 675000 w 2585603"/>
              <a:gd name="connsiteY11" fmla="*/ 1258610 h 1521797"/>
              <a:gd name="connsiteX0" fmla="*/ 663561 w 2585603"/>
              <a:gd name="connsiteY0" fmla="*/ 1270053 h 1533238"/>
              <a:gd name="connsiteX1" fmla="*/ 0 w 2585603"/>
              <a:gd name="connsiteY1" fmla="*/ 743725 h 1533238"/>
              <a:gd name="connsiteX2" fmla="*/ 583475 w 2585603"/>
              <a:gd name="connsiteY2" fmla="*/ 240280 h 1533238"/>
              <a:gd name="connsiteX3" fmla="*/ 1075427 w 2585603"/>
              <a:gd name="connsiteY3" fmla="*/ 1086982 h 1533238"/>
              <a:gd name="connsiteX4" fmla="*/ 983901 w 2585603"/>
              <a:gd name="connsiteY4" fmla="*/ 0 h 1533238"/>
              <a:gd name="connsiteX5" fmla="*/ 1658904 w 2585603"/>
              <a:gd name="connsiteY5" fmla="*/ 0 h 1533238"/>
              <a:gd name="connsiteX6" fmla="*/ 1475852 w 2585603"/>
              <a:gd name="connsiteY6" fmla="*/ 1075540 h 1533238"/>
              <a:gd name="connsiteX7" fmla="*/ 2036448 w 2585603"/>
              <a:gd name="connsiteY7" fmla="*/ 228838 h 1533238"/>
              <a:gd name="connsiteX8" fmla="*/ 2585603 w 2585603"/>
              <a:gd name="connsiteY8" fmla="*/ 697957 h 1533238"/>
              <a:gd name="connsiteX9" fmla="*/ 1853396 w 2585603"/>
              <a:gd name="connsiteY9" fmla="*/ 1247169 h 1533238"/>
              <a:gd name="connsiteX10" fmla="*/ 1281359 w 2585603"/>
              <a:gd name="connsiteY10" fmla="*/ 1533217 h 1533238"/>
              <a:gd name="connsiteX11" fmla="*/ 675000 w 2585603"/>
              <a:gd name="connsiteY11" fmla="*/ 1258610 h 1533238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11" fmla="*/ 675000 w 2585603"/>
              <a:gd name="connsiteY11" fmla="*/ 1258610 h 1533239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11" fmla="*/ 697881 w 2585603"/>
              <a:gd name="connsiteY11" fmla="*/ 1323656 h 1533239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0" fmla="*/ 686442 w 2585603"/>
              <a:gd name="connsiteY0" fmla="*/ 1316514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0" fmla="*/ 686442 w 2585603"/>
              <a:gd name="connsiteY0" fmla="*/ 1316514 h 1533242"/>
              <a:gd name="connsiteX1" fmla="*/ 0 w 2585603"/>
              <a:gd name="connsiteY1" fmla="*/ 743725 h 1533242"/>
              <a:gd name="connsiteX2" fmla="*/ 583475 w 2585603"/>
              <a:gd name="connsiteY2" fmla="*/ 240280 h 1533242"/>
              <a:gd name="connsiteX3" fmla="*/ 1075427 w 2585603"/>
              <a:gd name="connsiteY3" fmla="*/ 1086982 h 1533242"/>
              <a:gd name="connsiteX4" fmla="*/ 983901 w 2585603"/>
              <a:gd name="connsiteY4" fmla="*/ 0 h 1533242"/>
              <a:gd name="connsiteX5" fmla="*/ 1658904 w 2585603"/>
              <a:gd name="connsiteY5" fmla="*/ 0 h 1533242"/>
              <a:gd name="connsiteX6" fmla="*/ 1475852 w 2585603"/>
              <a:gd name="connsiteY6" fmla="*/ 1075540 h 1533242"/>
              <a:gd name="connsiteX7" fmla="*/ 2036448 w 2585603"/>
              <a:gd name="connsiteY7" fmla="*/ 228838 h 1533242"/>
              <a:gd name="connsiteX8" fmla="*/ 2585603 w 2585603"/>
              <a:gd name="connsiteY8" fmla="*/ 697957 h 1533242"/>
              <a:gd name="connsiteX9" fmla="*/ 1876278 w 2585603"/>
              <a:gd name="connsiteY9" fmla="*/ 1277195 h 1533242"/>
              <a:gd name="connsiteX10" fmla="*/ 1281359 w 2585603"/>
              <a:gd name="connsiteY10" fmla="*/ 1533217 h 1533242"/>
              <a:gd name="connsiteX0" fmla="*/ 686442 w 2585603"/>
              <a:gd name="connsiteY0" fmla="*/ 1316514 h 1533245"/>
              <a:gd name="connsiteX1" fmla="*/ 0 w 2585603"/>
              <a:gd name="connsiteY1" fmla="*/ 743725 h 1533245"/>
              <a:gd name="connsiteX2" fmla="*/ 583475 w 2585603"/>
              <a:gd name="connsiteY2" fmla="*/ 240280 h 1533245"/>
              <a:gd name="connsiteX3" fmla="*/ 1075427 w 2585603"/>
              <a:gd name="connsiteY3" fmla="*/ 1086982 h 1533245"/>
              <a:gd name="connsiteX4" fmla="*/ 983901 w 2585603"/>
              <a:gd name="connsiteY4" fmla="*/ 0 h 1533245"/>
              <a:gd name="connsiteX5" fmla="*/ 1658904 w 2585603"/>
              <a:gd name="connsiteY5" fmla="*/ 0 h 1533245"/>
              <a:gd name="connsiteX6" fmla="*/ 1475852 w 2585603"/>
              <a:gd name="connsiteY6" fmla="*/ 1075540 h 1533245"/>
              <a:gd name="connsiteX7" fmla="*/ 2036448 w 2585603"/>
              <a:gd name="connsiteY7" fmla="*/ 228838 h 1533245"/>
              <a:gd name="connsiteX8" fmla="*/ 2585603 w 2585603"/>
              <a:gd name="connsiteY8" fmla="*/ 697957 h 1533245"/>
              <a:gd name="connsiteX9" fmla="*/ 1841956 w 2585603"/>
              <a:gd name="connsiteY9" fmla="*/ 1295780 h 1533245"/>
              <a:gd name="connsiteX10" fmla="*/ 1281359 w 2585603"/>
              <a:gd name="connsiteY10" fmla="*/ 1533217 h 1533245"/>
              <a:gd name="connsiteX0" fmla="*/ 686442 w 2585603"/>
              <a:gd name="connsiteY0" fmla="*/ 1316514 h 1496086"/>
              <a:gd name="connsiteX1" fmla="*/ 0 w 2585603"/>
              <a:gd name="connsiteY1" fmla="*/ 743725 h 1496086"/>
              <a:gd name="connsiteX2" fmla="*/ 583475 w 2585603"/>
              <a:gd name="connsiteY2" fmla="*/ 240280 h 1496086"/>
              <a:gd name="connsiteX3" fmla="*/ 1075427 w 2585603"/>
              <a:gd name="connsiteY3" fmla="*/ 1086982 h 1496086"/>
              <a:gd name="connsiteX4" fmla="*/ 983901 w 2585603"/>
              <a:gd name="connsiteY4" fmla="*/ 0 h 1496086"/>
              <a:gd name="connsiteX5" fmla="*/ 1658904 w 2585603"/>
              <a:gd name="connsiteY5" fmla="*/ 0 h 1496086"/>
              <a:gd name="connsiteX6" fmla="*/ 1475852 w 2585603"/>
              <a:gd name="connsiteY6" fmla="*/ 1075540 h 1496086"/>
              <a:gd name="connsiteX7" fmla="*/ 2036448 w 2585603"/>
              <a:gd name="connsiteY7" fmla="*/ 228838 h 1496086"/>
              <a:gd name="connsiteX8" fmla="*/ 2585603 w 2585603"/>
              <a:gd name="connsiteY8" fmla="*/ 697957 h 1496086"/>
              <a:gd name="connsiteX9" fmla="*/ 1841956 w 2585603"/>
              <a:gd name="connsiteY9" fmla="*/ 1295780 h 1496086"/>
              <a:gd name="connsiteX10" fmla="*/ 1281359 w 2585603"/>
              <a:gd name="connsiteY10" fmla="*/ 1496048 h 1496086"/>
              <a:gd name="connsiteX0" fmla="*/ 686442 w 2585603"/>
              <a:gd name="connsiteY0" fmla="*/ 1316514 h 1514664"/>
              <a:gd name="connsiteX1" fmla="*/ 0 w 2585603"/>
              <a:gd name="connsiteY1" fmla="*/ 743725 h 1514664"/>
              <a:gd name="connsiteX2" fmla="*/ 583475 w 2585603"/>
              <a:gd name="connsiteY2" fmla="*/ 240280 h 1514664"/>
              <a:gd name="connsiteX3" fmla="*/ 1075427 w 2585603"/>
              <a:gd name="connsiteY3" fmla="*/ 1086982 h 1514664"/>
              <a:gd name="connsiteX4" fmla="*/ 983901 w 2585603"/>
              <a:gd name="connsiteY4" fmla="*/ 0 h 1514664"/>
              <a:gd name="connsiteX5" fmla="*/ 1658904 w 2585603"/>
              <a:gd name="connsiteY5" fmla="*/ 0 h 1514664"/>
              <a:gd name="connsiteX6" fmla="*/ 1475852 w 2585603"/>
              <a:gd name="connsiteY6" fmla="*/ 1075540 h 1514664"/>
              <a:gd name="connsiteX7" fmla="*/ 2036448 w 2585603"/>
              <a:gd name="connsiteY7" fmla="*/ 228838 h 1514664"/>
              <a:gd name="connsiteX8" fmla="*/ 2585603 w 2585603"/>
              <a:gd name="connsiteY8" fmla="*/ 697957 h 1514664"/>
              <a:gd name="connsiteX9" fmla="*/ 1841956 w 2585603"/>
              <a:gd name="connsiteY9" fmla="*/ 1295780 h 1514664"/>
              <a:gd name="connsiteX10" fmla="*/ 1247036 w 2585603"/>
              <a:gd name="connsiteY10" fmla="*/ 1514632 h 1514664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1956 w 2585603"/>
              <a:gd name="connsiteY9" fmla="*/ 1295780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9894 w 2585603"/>
              <a:gd name="connsiteY9" fmla="*/ 1302226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5925 w 2585603"/>
              <a:gd name="connsiteY9" fmla="*/ 1292557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53862 w 2585603"/>
              <a:gd name="connsiteY9" fmla="*/ 1302226 h 1514632"/>
              <a:gd name="connsiteX10" fmla="*/ 1247036 w 2585603"/>
              <a:gd name="connsiteY10" fmla="*/ 1514632 h 1514632"/>
              <a:gd name="connsiteX0" fmla="*/ 666599 w 2585603"/>
              <a:gd name="connsiteY0" fmla="*/ 1306845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53862 w 2585603"/>
              <a:gd name="connsiteY9" fmla="*/ 1302226 h 1514632"/>
              <a:gd name="connsiteX10" fmla="*/ 1247036 w 2585603"/>
              <a:gd name="connsiteY10" fmla="*/ 1514632 h 1514632"/>
              <a:gd name="connsiteX0" fmla="*/ 666599 w 2585603"/>
              <a:gd name="connsiteY0" fmla="*/ 1306845 h 1342748"/>
              <a:gd name="connsiteX1" fmla="*/ 0 w 2585603"/>
              <a:gd name="connsiteY1" fmla="*/ 743725 h 1342748"/>
              <a:gd name="connsiteX2" fmla="*/ 583475 w 2585603"/>
              <a:gd name="connsiteY2" fmla="*/ 240280 h 1342748"/>
              <a:gd name="connsiteX3" fmla="*/ 1075427 w 2585603"/>
              <a:gd name="connsiteY3" fmla="*/ 1086982 h 1342748"/>
              <a:gd name="connsiteX4" fmla="*/ 983901 w 2585603"/>
              <a:gd name="connsiteY4" fmla="*/ 0 h 1342748"/>
              <a:gd name="connsiteX5" fmla="*/ 1658904 w 2585603"/>
              <a:gd name="connsiteY5" fmla="*/ 0 h 1342748"/>
              <a:gd name="connsiteX6" fmla="*/ 1475852 w 2585603"/>
              <a:gd name="connsiteY6" fmla="*/ 1075540 h 1342748"/>
              <a:gd name="connsiteX7" fmla="*/ 2036448 w 2585603"/>
              <a:gd name="connsiteY7" fmla="*/ 228838 h 1342748"/>
              <a:gd name="connsiteX8" fmla="*/ 2585603 w 2585603"/>
              <a:gd name="connsiteY8" fmla="*/ 697957 h 1342748"/>
              <a:gd name="connsiteX9" fmla="*/ 1853862 w 2585603"/>
              <a:gd name="connsiteY9" fmla="*/ 1302226 h 1342748"/>
              <a:gd name="connsiteX10" fmla="*/ 1282312 w 2585603"/>
              <a:gd name="connsiteY10" fmla="*/ 1342748 h 1342748"/>
              <a:gd name="connsiteX0" fmla="*/ 727439 w 2585603"/>
              <a:gd name="connsiteY0" fmla="*/ 1359340 h 1359340"/>
              <a:gd name="connsiteX1" fmla="*/ 0 w 2585603"/>
              <a:gd name="connsiteY1" fmla="*/ 743725 h 1359340"/>
              <a:gd name="connsiteX2" fmla="*/ 583475 w 2585603"/>
              <a:gd name="connsiteY2" fmla="*/ 240280 h 1359340"/>
              <a:gd name="connsiteX3" fmla="*/ 1075427 w 2585603"/>
              <a:gd name="connsiteY3" fmla="*/ 1086982 h 1359340"/>
              <a:gd name="connsiteX4" fmla="*/ 983901 w 2585603"/>
              <a:gd name="connsiteY4" fmla="*/ 0 h 1359340"/>
              <a:gd name="connsiteX5" fmla="*/ 1658904 w 2585603"/>
              <a:gd name="connsiteY5" fmla="*/ 0 h 1359340"/>
              <a:gd name="connsiteX6" fmla="*/ 1475852 w 2585603"/>
              <a:gd name="connsiteY6" fmla="*/ 1075540 h 1359340"/>
              <a:gd name="connsiteX7" fmla="*/ 2036448 w 2585603"/>
              <a:gd name="connsiteY7" fmla="*/ 228838 h 1359340"/>
              <a:gd name="connsiteX8" fmla="*/ 2585603 w 2585603"/>
              <a:gd name="connsiteY8" fmla="*/ 697957 h 1359340"/>
              <a:gd name="connsiteX9" fmla="*/ 1853862 w 2585603"/>
              <a:gd name="connsiteY9" fmla="*/ 1302226 h 1359340"/>
              <a:gd name="connsiteX10" fmla="*/ 1282312 w 2585603"/>
              <a:gd name="connsiteY10" fmla="*/ 1342748 h 1359340"/>
              <a:gd name="connsiteX0" fmla="*/ 727439 w 2585603"/>
              <a:gd name="connsiteY0" fmla="*/ 1359340 h 1376655"/>
              <a:gd name="connsiteX1" fmla="*/ 0 w 2585603"/>
              <a:gd name="connsiteY1" fmla="*/ 743725 h 1376655"/>
              <a:gd name="connsiteX2" fmla="*/ 583475 w 2585603"/>
              <a:gd name="connsiteY2" fmla="*/ 240280 h 1376655"/>
              <a:gd name="connsiteX3" fmla="*/ 1075427 w 2585603"/>
              <a:gd name="connsiteY3" fmla="*/ 1086982 h 1376655"/>
              <a:gd name="connsiteX4" fmla="*/ 983901 w 2585603"/>
              <a:gd name="connsiteY4" fmla="*/ 0 h 1376655"/>
              <a:gd name="connsiteX5" fmla="*/ 1658904 w 2585603"/>
              <a:gd name="connsiteY5" fmla="*/ 0 h 1376655"/>
              <a:gd name="connsiteX6" fmla="*/ 1475852 w 2585603"/>
              <a:gd name="connsiteY6" fmla="*/ 1075540 h 1376655"/>
              <a:gd name="connsiteX7" fmla="*/ 2036448 w 2585603"/>
              <a:gd name="connsiteY7" fmla="*/ 228838 h 1376655"/>
              <a:gd name="connsiteX8" fmla="*/ 2585603 w 2585603"/>
              <a:gd name="connsiteY8" fmla="*/ 697957 h 1376655"/>
              <a:gd name="connsiteX9" fmla="*/ 1880479 w 2585603"/>
              <a:gd name="connsiteY9" fmla="*/ 1357809 h 1376655"/>
              <a:gd name="connsiteX10" fmla="*/ 1282312 w 2585603"/>
              <a:gd name="connsiteY10" fmla="*/ 1342748 h 1376655"/>
              <a:gd name="connsiteX0" fmla="*/ 727439 w 2585603"/>
              <a:gd name="connsiteY0" fmla="*/ 1359340 h 1359340"/>
              <a:gd name="connsiteX1" fmla="*/ 0 w 2585603"/>
              <a:gd name="connsiteY1" fmla="*/ 743725 h 1359340"/>
              <a:gd name="connsiteX2" fmla="*/ 583475 w 2585603"/>
              <a:gd name="connsiteY2" fmla="*/ 240280 h 1359340"/>
              <a:gd name="connsiteX3" fmla="*/ 1075427 w 2585603"/>
              <a:gd name="connsiteY3" fmla="*/ 1086982 h 1359340"/>
              <a:gd name="connsiteX4" fmla="*/ 983901 w 2585603"/>
              <a:gd name="connsiteY4" fmla="*/ 0 h 1359340"/>
              <a:gd name="connsiteX5" fmla="*/ 1658904 w 2585603"/>
              <a:gd name="connsiteY5" fmla="*/ 0 h 1359340"/>
              <a:gd name="connsiteX6" fmla="*/ 1475852 w 2585603"/>
              <a:gd name="connsiteY6" fmla="*/ 1075540 h 1359340"/>
              <a:gd name="connsiteX7" fmla="*/ 2036448 w 2585603"/>
              <a:gd name="connsiteY7" fmla="*/ 228838 h 1359340"/>
              <a:gd name="connsiteX8" fmla="*/ 2585603 w 2585603"/>
              <a:gd name="connsiteY8" fmla="*/ 697957 h 1359340"/>
              <a:gd name="connsiteX9" fmla="*/ 1880479 w 2585603"/>
              <a:gd name="connsiteY9" fmla="*/ 1357809 h 135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85603" h="1359340">
                <a:moveTo>
                  <a:pt x="727439" y="1359340"/>
                </a:moveTo>
                <a:lnTo>
                  <a:pt x="0" y="743725"/>
                </a:lnTo>
                <a:lnTo>
                  <a:pt x="583475" y="240280"/>
                </a:lnTo>
                <a:lnTo>
                  <a:pt x="1075427" y="1086982"/>
                </a:lnTo>
                <a:lnTo>
                  <a:pt x="983901" y="0"/>
                </a:lnTo>
                <a:lnTo>
                  <a:pt x="1658904" y="0"/>
                </a:lnTo>
                <a:lnTo>
                  <a:pt x="1475852" y="1075540"/>
                </a:lnTo>
                <a:lnTo>
                  <a:pt x="2036448" y="228838"/>
                </a:lnTo>
                <a:lnTo>
                  <a:pt x="2585603" y="697957"/>
                </a:lnTo>
                <a:lnTo>
                  <a:pt x="1880479" y="1357809"/>
                </a:lnTo>
              </a:path>
            </a:pathLst>
          </a:custGeom>
          <a:gradFill flip="none" rotWithShape="1">
            <a:gsLst>
              <a:gs pos="0">
                <a:srgbClr val="FFD198"/>
              </a:gs>
              <a:gs pos="55000">
                <a:srgbClr val="FFD198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3726283" y="5104980"/>
            <a:ext cx="1178612" cy="781093"/>
            <a:chOff x="835173" y="2784660"/>
            <a:chExt cx="1601702" cy="1061484"/>
          </a:xfrm>
          <a:solidFill>
            <a:srgbClr val="000000"/>
          </a:solidFill>
        </p:grpSpPr>
        <p:sp>
          <p:nvSpPr>
            <p:cNvPr id="55" name="Rectangle 54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Block Arc 55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Trapezoid 56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950334" y="4114166"/>
            <a:ext cx="1178612" cy="781093"/>
            <a:chOff x="835173" y="2784660"/>
            <a:chExt cx="1601702" cy="1061484"/>
          </a:xfrm>
        </p:grpSpPr>
        <p:sp>
          <p:nvSpPr>
            <p:cNvPr id="50" name="Rectangle 4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rapezoid 51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Callout 42"/>
          <p:cNvSpPr/>
          <p:nvPr/>
        </p:nvSpPr>
        <p:spPr>
          <a:xfrm>
            <a:off x="6016390" y="3725678"/>
            <a:ext cx="2223046" cy="1387989"/>
          </a:xfrm>
          <a:prstGeom prst="wedgeEllipseCallout">
            <a:avLst>
              <a:gd name="adj1" fmla="val 28639"/>
              <a:gd name="adj2" fmla="val 57523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 it is!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9" name="Group 58"/>
          <p:cNvGrpSpPr/>
          <p:nvPr/>
        </p:nvGrpSpPr>
        <p:grpSpPr>
          <a:xfrm flipH="1">
            <a:off x="7747883" y="5668409"/>
            <a:ext cx="199023" cy="165003"/>
            <a:chOff x="2303521" y="3385007"/>
            <a:chExt cx="199023" cy="165003"/>
          </a:xfrm>
        </p:grpSpPr>
        <p:sp>
          <p:nvSpPr>
            <p:cNvPr id="60" name="Arc 59"/>
            <p:cNvSpPr/>
            <p:nvPr/>
          </p:nvSpPr>
          <p:spPr>
            <a:xfrm flipH="1">
              <a:off x="2303521" y="3385007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>
              <a:off x="2369862" y="3385007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c 61"/>
            <p:cNvSpPr/>
            <p:nvPr/>
          </p:nvSpPr>
          <p:spPr>
            <a:xfrm flipH="1">
              <a:off x="2338272" y="3389556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735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3" name="Rectangle 2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Block Arc 3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7" name="Rectangle 6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Block Arc 7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13" name="Rectangle 12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Block Arc 13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16" name="Rectangle 15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Block Arc 16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19" name="Rectangle 18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Block Arc 19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22" name="Rectangle 21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rapezoid 2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726283" y="5104980"/>
            <a:ext cx="1178612" cy="781093"/>
            <a:chOff x="835173" y="2784660"/>
            <a:chExt cx="1601702" cy="1061484"/>
          </a:xfrm>
          <a:solidFill>
            <a:srgbClr val="000000"/>
          </a:solidFill>
        </p:grpSpPr>
        <p:sp>
          <p:nvSpPr>
            <p:cNvPr id="27" name="Rectangle 26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Trapezoid 28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950334" y="4114166"/>
            <a:ext cx="1178612" cy="781093"/>
            <a:chOff x="835173" y="2784660"/>
            <a:chExt cx="1601702" cy="1061484"/>
          </a:xfrm>
        </p:grpSpPr>
        <p:sp>
          <p:nvSpPr>
            <p:cNvPr id="32" name="Rectangle 31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rapezoid 3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9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43" name="Oval 42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5699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726283" y="5104980"/>
            <a:ext cx="1178612" cy="781093"/>
            <a:chOff x="835173" y="2784660"/>
            <a:chExt cx="1601702" cy="1061484"/>
          </a:xfrm>
          <a:solidFill>
            <a:srgbClr val="000000"/>
          </a:solidFill>
        </p:grpSpPr>
        <p:sp>
          <p:nvSpPr>
            <p:cNvPr id="55" name="Rectangle 54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Block Arc 55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Trapezoid 56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grpFill/>
            <a:ln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950334" y="4114166"/>
            <a:ext cx="1178612" cy="781093"/>
            <a:chOff x="835173" y="2784660"/>
            <a:chExt cx="1601702" cy="1061484"/>
          </a:xfrm>
        </p:grpSpPr>
        <p:sp>
          <p:nvSpPr>
            <p:cNvPr id="50" name="Rectangle 4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rapezoid 51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243111" y="591055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Clothes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34538" y="591055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Cooking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76833" y="591801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Games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7979" y="3304488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Tools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81" name="Oval 80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053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726283" y="5104980"/>
            <a:ext cx="1178612" cy="781093"/>
            <a:chOff x="835173" y="2784660"/>
            <a:chExt cx="1601702" cy="1061484"/>
          </a:xfrm>
          <a:solidFill>
            <a:srgbClr val="000000"/>
          </a:solidFill>
        </p:grpSpPr>
        <p:sp>
          <p:nvSpPr>
            <p:cNvPr id="55" name="Rectangle 54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Block Arc 55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Trapezoid 56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grpFill/>
            <a:ln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950334" y="4114166"/>
            <a:ext cx="1178612" cy="781093"/>
            <a:chOff x="835173" y="2784660"/>
            <a:chExt cx="1601702" cy="1061484"/>
          </a:xfrm>
        </p:grpSpPr>
        <p:sp>
          <p:nvSpPr>
            <p:cNvPr id="50" name="Rectangle 4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rapezoid 51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243111" y="591055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Clothes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34538" y="591055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Cooking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76833" y="591801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Games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7979" y="3304488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Tools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792653" y="5685248"/>
            <a:ext cx="180259" cy="93570"/>
            <a:chOff x="7733858" y="5684300"/>
            <a:chExt cx="180259" cy="93570"/>
          </a:xfrm>
        </p:grpSpPr>
        <p:sp>
          <p:nvSpPr>
            <p:cNvPr id="81" name="Oval 80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Oval Callout 48"/>
          <p:cNvSpPr/>
          <p:nvPr/>
        </p:nvSpPr>
        <p:spPr>
          <a:xfrm>
            <a:off x="4773187" y="3127696"/>
            <a:ext cx="3466250" cy="1985972"/>
          </a:xfrm>
          <a:prstGeom prst="wedgeEllipseCallout">
            <a:avLst>
              <a:gd name="adj1" fmla="val 28639"/>
              <a:gd name="adj2" fmla="val 57523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Now I can find what I need and work more effectively.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5544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4994" y="2414210"/>
            <a:ext cx="315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“Lessons from the issue queue”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00222" y="2414210"/>
            <a:ext cx="2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“Flag module recipes”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9146" y="5269614"/>
            <a:ext cx="340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“Me by the lake”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0222" y="5269614"/>
            <a:ext cx="257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“About US”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70485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" name="Straight Connector 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0485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16" name="Straight Connector 15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257472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25" name="Straight Connector 24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257472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4" name="Straight Connector 3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9126" y="640747"/>
            <a:ext cx="9144000" cy="56120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87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5840" y="2414210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29215" y="2414210"/>
            <a:ext cx="17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7828" y="5269614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9214" y="5269614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70485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" name="Straight Connector 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0485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16" name="Straight Connector 15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257472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25" name="Straight Connector 24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257472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4" name="Straight Connector 3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9126" y="640747"/>
            <a:ext cx="9144000" cy="56120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74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9742" y="2414210"/>
            <a:ext cx="228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65899" y="2414210"/>
            <a:ext cx="264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5249" y="5269614"/>
            <a:ext cx="267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9214" y="5269614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1681574" y="1019089"/>
            <a:ext cx="1262156" cy="1267961"/>
            <a:chOff x="5838401" y="4420455"/>
            <a:chExt cx="1820768" cy="1829142"/>
          </a:xfrm>
        </p:grpSpPr>
        <p:sp>
          <p:nvSpPr>
            <p:cNvPr id="43" name="Parallelogram 4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arallelogram 4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iamond 4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6216487" y="1019089"/>
            <a:ext cx="1262156" cy="1267961"/>
            <a:chOff x="5838401" y="4420455"/>
            <a:chExt cx="1820768" cy="1829142"/>
          </a:xfrm>
        </p:grpSpPr>
        <p:sp>
          <p:nvSpPr>
            <p:cNvPr id="47" name="Parallelogram 46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arallelogram 47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Diamond 48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1681574" y="3877350"/>
            <a:ext cx="1262156" cy="1267961"/>
            <a:chOff x="5838401" y="4420455"/>
            <a:chExt cx="1820768" cy="1829142"/>
          </a:xfrm>
        </p:grpSpPr>
        <p:sp>
          <p:nvSpPr>
            <p:cNvPr id="51" name="Parallelogram 50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arallelogram 51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iamond 52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6137910" y="3846436"/>
            <a:ext cx="1262156" cy="1267961"/>
            <a:chOff x="5838401" y="4420455"/>
            <a:chExt cx="1820768" cy="1829142"/>
          </a:xfrm>
        </p:grpSpPr>
        <p:sp>
          <p:nvSpPr>
            <p:cNvPr id="55" name="Parallelogram 54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Parallelogram 55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Diamond 56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9126" y="640747"/>
            <a:ext cx="9144000" cy="56120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41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So, we’re done, right?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446235"/>
            <a:ext cx="9144000" cy="639002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75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alphaModFix amt="27000"/>
          </a:blip>
          <a:stretch>
            <a:fillRect/>
          </a:stretch>
        </p:blipFill>
        <p:spPr>
          <a:xfrm rot="512769">
            <a:off x="808981" y="1303408"/>
            <a:ext cx="6475462" cy="5022376"/>
          </a:xfrm>
          <a:prstGeom prst="rect">
            <a:avLst/>
          </a:prstGeom>
        </p:spPr>
      </p:pic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So, we’re done, right?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46235"/>
            <a:ext cx="9144000" cy="639002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4633494" y="5338714"/>
            <a:ext cx="2200732" cy="920016"/>
          </a:xfrm>
          <a:prstGeom prst="wedgeEllipseCallout">
            <a:avLst>
              <a:gd name="adj1" fmla="val 68148"/>
              <a:gd name="adj2" fmla="val -839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b="1" i="1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Right?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60923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42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75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04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7" name="Curved Connector 36"/>
          <p:cNvCxnSpPr>
            <a:stCxn id="2" idx="2"/>
            <a:endCxn id="13" idx="0"/>
          </p:cNvCxnSpPr>
          <p:nvPr/>
        </p:nvCxnSpPr>
        <p:spPr>
          <a:xfrm rot="5400000">
            <a:off x="3257305" y="3264639"/>
            <a:ext cx="2633752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&quot;No&quot; Symbol 42"/>
          <p:cNvSpPr/>
          <p:nvPr/>
        </p:nvSpPr>
        <p:spPr>
          <a:xfrm>
            <a:off x="4121543" y="3764629"/>
            <a:ext cx="900915" cy="900915"/>
          </a:xfrm>
          <a:prstGeom prst="noSmoking">
            <a:avLst>
              <a:gd name="adj" fmla="val 6328"/>
            </a:avLst>
          </a:prstGeom>
          <a:solidFill>
            <a:srgbClr val="FB959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129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69758" y="2644196"/>
            <a:ext cx="881233" cy="1214200"/>
            <a:chOff x="1407050" y="2644196"/>
            <a:chExt cx="881233" cy="1214200"/>
          </a:xfrm>
        </p:grpSpPr>
        <p:grpSp>
          <p:nvGrpSpPr>
            <p:cNvPr id="19" name="Group 18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21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Isosceles Triangle 26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1856" y="3987069"/>
            <a:ext cx="304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Editing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Process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66951" y="2661428"/>
            <a:ext cx="98404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359775" y="218013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288283" y="204244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13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69758" y="2644196"/>
            <a:ext cx="881233" cy="1214200"/>
            <a:chOff x="1407050" y="2644196"/>
            <a:chExt cx="881233" cy="1214200"/>
          </a:xfrm>
        </p:grpSpPr>
        <p:grpSp>
          <p:nvGrpSpPr>
            <p:cNvPr id="19" name="Group 18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21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Isosceles Triangle 26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1856" y="3987069"/>
            <a:ext cx="304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Editing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Process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66951" y="2661428"/>
            <a:ext cx="98404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884352" y="3987069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Style Guides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359775" y="218013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288283" y="204244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 flipH="1">
            <a:off x="4818219" y="2046852"/>
            <a:ext cx="1939378" cy="1252372"/>
            <a:chOff x="2440683" y="2366473"/>
            <a:chExt cx="1939378" cy="125237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2512175" y="250416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2440683" y="236647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headEnd type="arrow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/>
          <p:cNvSpPr/>
          <p:nvPr/>
        </p:nvSpPr>
        <p:spPr>
          <a:xfrm>
            <a:off x="7112265" y="2596882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981522" y="273254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858722" y="286385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26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69758" y="2644196"/>
            <a:ext cx="881233" cy="1214200"/>
            <a:chOff x="1407050" y="2644196"/>
            <a:chExt cx="881233" cy="1214200"/>
          </a:xfrm>
        </p:grpSpPr>
        <p:grpSp>
          <p:nvGrpSpPr>
            <p:cNvPr id="19" name="Group 18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21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Isosceles Triangle 26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1856" y="3987069"/>
            <a:ext cx="304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Editing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Process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7" name="Curved Connector 36"/>
          <p:cNvCxnSpPr>
            <a:stCxn id="2" idx="2"/>
            <a:endCxn id="13" idx="0"/>
          </p:cNvCxnSpPr>
          <p:nvPr/>
        </p:nvCxnSpPr>
        <p:spPr>
          <a:xfrm rot="5400000">
            <a:off x="3257305" y="3264639"/>
            <a:ext cx="2633752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166951" y="2661428"/>
            <a:ext cx="98404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884352" y="3987069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Style Guides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359775" y="218013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288283" y="204244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 flipH="1">
            <a:off x="4818219" y="2046852"/>
            <a:ext cx="1939378" cy="1252372"/>
            <a:chOff x="2440683" y="2366473"/>
            <a:chExt cx="1939378" cy="125237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2512175" y="250416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2440683" y="236647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headEnd type="arrow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/>
          <p:cNvSpPr/>
          <p:nvPr/>
        </p:nvSpPr>
        <p:spPr>
          <a:xfrm>
            <a:off x="7112265" y="2596882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981522" y="273254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858722" y="286385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19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9" name="Curved Connector 18"/>
          <p:cNvCxnSpPr>
            <a:stCxn id="2" idx="2"/>
            <a:endCxn id="13" idx="0"/>
          </p:cNvCxnSpPr>
          <p:nvPr/>
        </p:nvCxnSpPr>
        <p:spPr>
          <a:xfrm rot="5400000">
            <a:off x="3257305" y="3264639"/>
            <a:ext cx="2633752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955685" y="4583695"/>
            <a:ext cx="880936" cy="1393176"/>
            <a:chOff x="5697482" y="4583695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829448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5949177" y="2557444"/>
            <a:ext cx="2173738" cy="1485489"/>
          </a:xfrm>
          <a:prstGeom prst="wedgeEllipseCallout">
            <a:avLst>
              <a:gd name="adj1" fmla="val 16586"/>
              <a:gd name="adj2" fmla="val 7789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Umm, where’s my site?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4405" y="188149"/>
            <a:ext cx="3685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And then, mobile happened…</a:t>
            </a:r>
            <a:endParaRPr lang="en-US" i="1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57205" y="160186"/>
            <a:ext cx="3054815" cy="858437"/>
          </a:xfrm>
          <a:custGeom>
            <a:avLst/>
            <a:gdLst>
              <a:gd name="connsiteX0" fmla="*/ 3947050 w 3947050"/>
              <a:gd name="connsiteY0" fmla="*/ 0 h 1144192"/>
              <a:gd name="connsiteX1" fmla="*/ 3798320 w 3947050"/>
              <a:gd name="connsiteY1" fmla="*/ 938237 h 1144192"/>
              <a:gd name="connsiteX2" fmla="*/ 0 w 3947050"/>
              <a:gd name="connsiteY2" fmla="*/ 1144192 h 1144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7050" h="1144192">
                <a:moveTo>
                  <a:pt x="3947050" y="0"/>
                </a:moveTo>
                <a:lnTo>
                  <a:pt x="3798320" y="938237"/>
                </a:lnTo>
                <a:lnTo>
                  <a:pt x="0" y="1144192"/>
                </a:lnTo>
              </a:path>
            </a:pathLst>
          </a:cu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4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4890279" y="3518565"/>
            <a:ext cx="2845527" cy="1485489"/>
          </a:xfrm>
          <a:prstGeom prst="wedgeEllipseCallout">
            <a:avLst>
              <a:gd name="adj1" fmla="val 33428"/>
              <a:gd name="adj2" fmla="val 7019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This </a:t>
            </a:r>
            <a:r>
              <a:rPr lang="en-US" b="1" i="1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sucks!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33858" y="5636791"/>
            <a:ext cx="180259" cy="141079"/>
            <a:chOff x="6498733" y="3318265"/>
            <a:chExt cx="180259" cy="141079"/>
          </a:xfrm>
        </p:grpSpPr>
        <p:sp>
          <p:nvSpPr>
            <p:cNvPr id="7" name="Oval 6"/>
            <p:cNvSpPr/>
            <p:nvPr/>
          </p:nvSpPr>
          <p:spPr>
            <a:xfrm>
              <a:off x="6498733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37820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500681" y="3318265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635441" y="332601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7045877" y="5625324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64177" y="588084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57812" y="5884503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26" y="3226620"/>
            <a:ext cx="9144000" cy="346690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71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4369544" y="3663038"/>
            <a:ext cx="2713745" cy="1475001"/>
          </a:xfrm>
          <a:prstGeom prst="wedgeEllipseCallout">
            <a:avLst>
              <a:gd name="adj1" fmla="val 57903"/>
              <a:gd name="adj2" fmla="val 5315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Separate sites isn’t enough.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Oval 6"/>
          <p:cNvSpPr/>
          <p:nvPr/>
        </p:nvSpPr>
        <p:spPr>
          <a:xfrm>
            <a:off x="7780466" y="5695951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919553" y="5695951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313873" y="5939901"/>
            <a:ext cx="311935" cy="493317"/>
          </a:xfrm>
          <a:prstGeom prst="roundRect">
            <a:avLst>
              <a:gd name="adj" fmla="val 7365"/>
            </a:avLst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isometricOffAxis2Left">
              <a:rot lat="141114" lon="1429353" rev="20937165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185565" y="6183774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79200" y="6187429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126" y="3226620"/>
            <a:ext cx="9144000" cy="346690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/>
          <p:cNvSpPr/>
          <p:nvPr/>
        </p:nvSpPr>
        <p:spPr>
          <a:xfrm>
            <a:off x="3426646" y="5198584"/>
            <a:ext cx="2713745" cy="1181874"/>
          </a:xfrm>
          <a:prstGeom prst="wedgeEllipseCallout">
            <a:avLst>
              <a:gd name="adj1" fmla="val 78084"/>
              <a:gd name="adj2" fmla="val -79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We need separate </a:t>
            </a:r>
            <a:r>
              <a:rPr lang="en-US" b="1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channels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.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445601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9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494914" y="3061716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Module Maintainer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3963" y="3641813"/>
            <a:ext cx="102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 Friend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3962" y="2650337"/>
            <a:ext cx="84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3963" y="4867603"/>
            <a:ext cx="134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Connector 22"/>
          <p:cNvCxnSpPr>
            <a:stCxn id="20" idx="1"/>
            <a:endCxn id="18" idx="7"/>
          </p:cNvCxnSpPr>
          <p:nvPr/>
        </p:nvCxnSpPr>
        <p:spPr>
          <a:xfrm flipH="1">
            <a:off x="7036335" y="2804226"/>
            <a:ext cx="637627" cy="521956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1"/>
            <a:endCxn id="18" idx="6"/>
          </p:cNvCxnSpPr>
          <p:nvPr/>
        </p:nvCxnSpPr>
        <p:spPr>
          <a:xfrm flipH="1">
            <a:off x="7300801" y="3903423"/>
            <a:ext cx="373162" cy="61237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18" idx="5"/>
          </p:cNvCxnSpPr>
          <p:nvPr/>
        </p:nvCxnSpPr>
        <p:spPr>
          <a:xfrm flipH="1" flipV="1">
            <a:off x="7036335" y="4603137"/>
            <a:ext cx="637628" cy="418355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2"/>
          </p:cNvCxnSpPr>
          <p:nvPr/>
        </p:nvCxnSpPr>
        <p:spPr>
          <a:xfrm rot="10800000">
            <a:off x="4771878" y="3061716"/>
            <a:ext cx="723036" cy="90294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255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89255" y="5212227"/>
            <a:ext cx="874553" cy="1170541"/>
            <a:chOff x="5389255" y="5140564"/>
            <a:chExt cx="874553" cy="1170541"/>
          </a:xfrm>
        </p:grpSpPr>
        <p:sp>
          <p:nvSpPr>
            <p:cNvPr id="122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874515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6820" y="5212227"/>
            <a:ext cx="874553" cy="1170541"/>
            <a:chOff x="5389255" y="5140564"/>
            <a:chExt cx="874553" cy="1170541"/>
          </a:xfrm>
        </p:grpSpPr>
        <p:sp>
          <p:nvSpPr>
            <p:cNvPr id="136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2080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1558213" y="5946019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58213" y="5766603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322986" y="5865996"/>
            <a:ext cx="933683" cy="1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322986" y="5686580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509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2730001" y="144206"/>
            <a:ext cx="791321" cy="1013728"/>
            <a:chOff x="4938768" y="384363"/>
            <a:chExt cx="791321" cy="1013728"/>
          </a:xfrm>
        </p:grpSpPr>
        <p:sp>
          <p:nvSpPr>
            <p:cNvPr id="115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Curved Connector 123"/>
          <p:cNvCxnSpPr>
            <a:stCxn id="126" idx="2"/>
            <a:endCxn id="129" idx="0"/>
          </p:cNvCxnSpPr>
          <p:nvPr/>
        </p:nvCxnSpPr>
        <p:spPr>
          <a:xfrm rot="16200000" flipH="1">
            <a:off x="2807773" y="1900595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491895" y="1219914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377265" y="5156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3473005" y="5918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3529665" y="70632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>
            <a:off x="2855070" y="4125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 flipH="1">
            <a:off x="3173645" y="5531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7540539" y="144789"/>
            <a:ext cx="791321" cy="1013728"/>
            <a:chOff x="4938768" y="384363"/>
            <a:chExt cx="791321" cy="1013728"/>
          </a:xfrm>
        </p:grpSpPr>
        <p:sp>
          <p:nvSpPr>
            <p:cNvPr id="151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Curved Connector 154"/>
          <p:cNvCxnSpPr>
            <a:stCxn id="156" idx="2"/>
          </p:cNvCxnSpPr>
          <p:nvPr/>
        </p:nvCxnSpPr>
        <p:spPr>
          <a:xfrm rot="16200000" flipH="1">
            <a:off x="7618311" y="1901178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302433" y="1220497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8187803" y="5162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8283543" y="5924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8340203" y="70691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59"/>
          <p:cNvSpPr/>
          <p:nvPr/>
        </p:nvSpPr>
        <p:spPr>
          <a:xfrm>
            <a:off x="7665608" y="4183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0"/>
          <p:cNvSpPr/>
          <p:nvPr/>
        </p:nvSpPr>
        <p:spPr>
          <a:xfrm flipH="1">
            <a:off x="7984183" y="5589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89255" y="5212227"/>
            <a:ext cx="874553" cy="1170541"/>
            <a:chOff x="5389255" y="5140564"/>
            <a:chExt cx="874553" cy="1170541"/>
          </a:xfrm>
        </p:grpSpPr>
        <p:sp>
          <p:nvSpPr>
            <p:cNvPr id="122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874515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6820" y="5212227"/>
            <a:ext cx="874553" cy="1170541"/>
            <a:chOff x="5389255" y="5140564"/>
            <a:chExt cx="874553" cy="1170541"/>
          </a:xfrm>
        </p:grpSpPr>
        <p:sp>
          <p:nvSpPr>
            <p:cNvPr id="136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2080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1558213" y="5946019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58213" y="5766603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322986" y="5865996"/>
            <a:ext cx="933683" cy="1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322986" y="5686580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129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5366265" y="2214138"/>
            <a:ext cx="881233" cy="1214200"/>
            <a:chOff x="1407050" y="2644196"/>
            <a:chExt cx="881233" cy="1214200"/>
          </a:xfrm>
        </p:grpSpPr>
        <p:grpSp>
          <p:nvGrpSpPr>
            <p:cNvPr id="101" name="Group 100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106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CAC9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Isosceles Triangle 101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5182681" y="3544932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REVIEW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6322986" y="3022656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6157586" y="1043018"/>
            <a:ext cx="1230307" cy="1223731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2730001" y="144206"/>
            <a:ext cx="791321" cy="1013728"/>
            <a:chOff x="4938768" y="384363"/>
            <a:chExt cx="791321" cy="1013728"/>
          </a:xfrm>
        </p:grpSpPr>
        <p:sp>
          <p:nvSpPr>
            <p:cNvPr id="115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Curved Connector 123"/>
          <p:cNvCxnSpPr>
            <a:stCxn id="126" idx="2"/>
            <a:endCxn id="129" idx="0"/>
          </p:cNvCxnSpPr>
          <p:nvPr/>
        </p:nvCxnSpPr>
        <p:spPr>
          <a:xfrm rot="16200000" flipH="1">
            <a:off x="2807773" y="1900595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491895" y="1219914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377265" y="5156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3473005" y="5918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3529665" y="70632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>
            <a:off x="2855070" y="4125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 flipH="1">
            <a:off x="3173645" y="5531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7540539" y="144789"/>
            <a:ext cx="791321" cy="1013728"/>
            <a:chOff x="4938768" y="384363"/>
            <a:chExt cx="791321" cy="1013728"/>
          </a:xfrm>
        </p:grpSpPr>
        <p:sp>
          <p:nvSpPr>
            <p:cNvPr id="151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Curved Connector 154"/>
          <p:cNvCxnSpPr>
            <a:stCxn id="156" idx="2"/>
          </p:cNvCxnSpPr>
          <p:nvPr/>
        </p:nvCxnSpPr>
        <p:spPr>
          <a:xfrm rot="16200000" flipH="1">
            <a:off x="7618311" y="1901178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302433" y="1220497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8187803" y="5162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8283543" y="5924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8340203" y="70691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59"/>
          <p:cNvSpPr/>
          <p:nvPr/>
        </p:nvSpPr>
        <p:spPr>
          <a:xfrm>
            <a:off x="7665608" y="4183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0"/>
          <p:cNvSpPr/>
          <p:nvPr/>
        </p:nvSpPr>
        <p:spPr>
          <a:xfrm flipH="1">
            <a:off x="7984183" y="5589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580140" y="2214138"/>
            <a:ext cx="881233" cy="1214200"/>
            <a:chOff x="1407050" y="2644196"/>
            <a:chExt cx="881233" cy="1214200"/>
          </a:xfrm>
        </p:grpSpPr>
        <p:grpSp>
          <p:nvGrpSpPr>
            <p:cNvPr id="91" name="Group 90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98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CAC9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Isosceles Triangle 93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396556" y="3544932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REVIEW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1536861" y="3022656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1371461" y="1043018"/>
            <a:ext cx="1230307" cy="1223731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389255" y="5212227"/>
            <a:ext cx="874553" cy="1170541"/>
            <a:chOff x="5389255" y="5140564"/>
            <a:chExt cx="874553" cy="1170541"/>
          </a:xfrm>
        </p:grpSpPr>
        <p:sp>
          <p:nvSpPr>
            <p:cNvPr id="122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874515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6820" y="5212227"/>
            <a:ext cx="874553" cy="1170541"/>
            <a:chOff x="5389255" y="5140564"/>
            <a:chExt cx="874553" cy="1170541"/>
          </a:xfrm>
        </p:grpSpPr>
        <p:sp>
          <p:nvSpPr>
            <p:cNvPr id="136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2080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1558213" y="5946019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58213" y="5766603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322986" y="5865996"/>
            <a:ext cx="933683" cy="1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322986" y="5686580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1889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4929503" y="3522989"/>
            <a:ext cx="2845527" cy="1485489"/>
          </a:xfrm>
          <a:prstGeom prst="wedgeEllipseCallout">
            <a:avLst>
              <a:gd name="adj1" fmla="val 33428"/>
              <a:gd name="adj2" fmla="val 7019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Separate sites breaks sharing links!</a:t>
            </a:r>
            <a:endParaRPr lang="en-US" b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33858" y="5636791"/>
            <a:ext cx="180259" cy="141079"/>
            <a:chOff x="6498733" y="3318265"/>
            <a:chExt cx="180259" cy="141079"/>
          </a:xfrm>
        </p:grpSpPr>
        <p:sp>
          <p:nvSpPr>
            <p:cNvPr id="7" name="Oval 6"/>
            <p:cNvSpPr/>
            <p:nvPr/>
          </p:nvSpPr>
          <p:spPr>
            <a:xfrm>
              <a:off x="6498733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37820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500681" y="3318265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635441" y="332601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7045877" y="5625324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64177" y="588084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57812" y="5884503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26" y="1258612"/>
            <a:ext cx="9144000" cy="54349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14"/>
          <p:cNvSpPr/>
          <p:nvPr/>
        </p:nvSpPr>
        <p:spPr>
          <a:xfrm>
            <a:off x="3550741" y="5153943"/>
            <a:ext cx="3130641" cy="1247853"/>
          </a:xfrm>
          <a:prstGeom prst="wedgeEllipseCallout">
            <a:avLst>
              <a:gd name="adj1" fmla="val 56816"/>
              <a:gd name="adj2" fmla="val -683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And now I have two sites to maintain!</a:t>
            </a:r>
            <a:endParaRPr lang="en-US" b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045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7045877" y="5625324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964177" y="588084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57812" y="5884503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377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7071592" y="5930770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18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989892" y="6186294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322674" y="6093285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634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00701" y="1389514"/>
            <a:ext cx="1077088" cy="1841872"/>
            <a:chOff x="4861143" y="2247664"/>
            <a:chExt cx="1077088" cy="1841872"/>
          </a:xfrm>
        </p:grpSpPr>
        <p:grpSp>
          <p:nvGrpSpPr>
            <p:cNvPr id="23" name="Group 22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33959" y="5649974"/>
            <a:ext cx="228885" cy="93570"/>
            <a:chOff x="7733858" y="5684300"/>
            <a:chExt cx="133534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26220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9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ounded Rectangle 48"/>
          <p:cNvSpPr/>
          <p:nvPr/>
        </p:nvSpPr>
        <p:spPr>
          <a:xfrm rot="8730139">
            <a:off x="8502392" y="4681603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432184" y="4972079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236944" y="620573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18819022">
            <a:off x="8333952" y="4274284"/>
            <a:ext cx="45719" cy="40918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8819022">
            <a:off x="8216576" y="4318733"/>
            <a:ext cx="45719" cy="40918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8819022">
            <a:off x="8109332" y="4369533"/>
            <a:ext cx="45719" cy="40918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170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00701" y="1389514"/>
            <a:ext cx="1077088" cy="1841872"/>
            <a:chOff x="4861143" y="2247664"/>
            <a:chExt cx="1077088" cy="1841872"/>
          </a:xfrm>
        </p:grpSpPr>
        <p:grpSp>
          <p:nvGrpSpPr>
            <p:cNvPr id="23" name="Group 22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87046" y="1387693"/>
            <a:ext cx="1845370" cy="1811427"/>
            <a:chOff x="6987046" y="2245843"/>
            <a:chExt cx="1845370" cy="1811427"/>
          </a:xfrm>
        </p:grpSpPr>
        <p:grpSp>
          <p:nvGrpSpPr>
            <p:cNvPr id="29" name="Group 28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rapezoid 25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 rot="20261768">
            <a:off x="7680332" y="5732834"/>
            <a:ext cx="110687" cy="41716"/>
            <a:chOff x="4399839" y="4307371"/>
            <a:chExt cx="110687" cy="41716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985139">
            <a:off x="7874446" y="5732834"/>
            <a:ext cx="110687" cy="41716"/>
            <a:chOff x="4593953" y="4307371"/>
            <a:chExt cx="110687" cy="417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666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00701" y="1389514"/>
            <a:ext cx="1077088" cy="1841872"/>
            <a:chOff x="4861143" y="2247664"/>
            <a:chExt cx="1077088" cy="1841872"/>
          </a:xfrm>
        </p:grpSpPr>
        <p:grpSp>
          <p:nvGrpSpPr>
            <p:cNvPr id="23" name="Group 22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87046" y="1387693"/>
            <a:ext cx="1845370" cy="1811427"/>
            <a:chOff x="6987046" y="2245843"/>
            <a:chExt cx="1845370" cy="1811427"/>
          </a:xfrm>
        </p:grpSpPr>
        <p:grpSp>
          <p:nvGrpSpPr>
            <p:cNvPr id="29" name="Group 28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rapezoid 25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Callout 37"/>
          <p:cNvSpPr/>
          <p:nvPr/>
        </p:nvSpPr>
        <p:spPr>
          <a:xfrm>
            <a:off x="3573097" y="3849031"/>
            <a:ext cx="3115219" cy="1646496"/>
          </a:xfrm>
          <a:prstGeom prst="wedgeEllipseCallout">
            <a:avLst>
              <a:gd name="adj1" fmla="val 70873"/>
              <a:gd name="adj2" fmla="val 5543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 are too many channels to separate…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9" name="Group 38"/>
          <p:cNvGrpSpPr/>
          <p:nvPr/>
        </p:nvGrpSpPr>
        <p:grpSpPr>
          <a:xfrm rot="20261768">
            <a:off x="7680332" y="5732834"/>
            <a:ext cx="110687" cy="41716"/>
            <a:chOff x="4399839" y="4307371"/>
            <a:chExt cx="110687" cy="41716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985139">
            <a:off x="7874446" y="5732834"/>
            <a:ext cx="110687" cy="41716"/>
            <a:chOff x="4593953" y="4307371"/>
            <a:chExt cx="110687" cy="417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79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Callout 37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Maybe the problem isn’t the front-end…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33858" y="5730068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80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20"/>
          <p:cNvPicPr preferRelativeResize="0"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81049" y="3750985"/>
            <a:ext cx="1347788" cy="458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  <a:effectLst/>
        </p:spPr>
      </p:pic>
      <p:sp>
        <p:nvSpPr>
          <p:cNvPr id="6" name="Oval 5"/>
          <p:cNvSpPr/>
          <p:nvPr/>
        </p:nvSpPr>
        <p:spPr>
          <a:xfrm>
            <a:off x="356079" y="2899222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Drupal Developer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43" name="Curved Connector 42"/>
          <p:cNvCxnSpPr>
            <a:stCxn id="6" idx="6"/>
          </p:cNvCxnSpPr>
          <p:nvPr/>
        </p:nvCxnSpPr>
        <p:spPr>
          <a:xfrm flipV="1">
            <a:off x="2161966" y="2647946"/>
            <a:ext cx="1198232" cy="1154220"/>
          </a:xfrm>
          <a:prstGeom prst="curvedConnector3">
            <a:avLst/>
          </a:prstGeom>
          <a:ln>
            <a:solidFill>
              <a:srgbClr val="FB959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94914" y="3061716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Module Maintainer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3963" y="3641813"/>
            <a:ext cx="102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 Friend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3962" y="2650337"/>
            <a:ext cx="84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3963" y="4867603"/>
            <a:ext cx="134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Connector 22"/>
          <p:cNvCxnSpPr>
            <a:stCxn id="20" idx="1"/>
            <a:endCxn id="18" idx="7"/>
          </p:cNvCxnSpPr>
          <p:nvPr/>
        </p:nvCxnSpPr>
        <p:spPr>
          <a:xfrm flipH="1">
            <a:off x="7036335" y="2804226"/>
            <a:ext cx="637627" cy="521956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1"/>
            <a:endCxn id="18" idx="6"/>
          </p:cNvCxnSpPr>
          <p:nvPr/>
        </p:nvCxnSpPr>
        <p:spPr>
          <a:xfrm flipH="1">
            <a:off x="7300801" y="3903423"/>
            <a:ext cx="373162" cy="61237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18" idx="5"/>
          </p:cNvCxnSpPr>
          <p:nvPr/>
        </p:nvCxnSpPr>
        <p:spPr>
          <a:xfrm flipH="1" flipV="1">
            <a:off x="7036335" y="4603137"/>
            <a:ext cx="637628" cy="418355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2"/>
          </p:cNvCxnSpPr>
          <p:nvPr/>
        </p:nvCxnSpPr>
        <p:spPr>
          <a:xfrm rot="10800000">
            <a:off x="4771878" y="3061716"/>
            <a:ext cx="723036" cy="90294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82025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Callout 37"/>
          <p:cNvSpPr/>
          <p:nvPr/>
        </p:nvSpPr>
        <p:spPr>
          <a:xfrm>
            <a:off x="4381799" y="5192629"/>
            <a:ext cx="2121057" cy="1193366"/>
          </a:xfrm>
          <a:prstGeom prst="wedgeEllipseCallout">
            <a:avLst>
              <a:gd name="adj1" fmla="val 84854"/>
              <a:gd name="adj2" fmla="val -975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if it’s this?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96761" y="2775767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045146" y="1580611"/>
            <a:ext cx="1062429" cy="1067996"/>
            <a:chOff x="1549971" y="937407"/>
            <a:chExt cx="1062429" cy="1465560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3915707" y="1442797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Maybe the problem isn’t the front-end…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49315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167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Callout 47"/>
          <p:cNvSpPr/>
          <p:nvPr/>
        </p:nvSpPr>
        <p:spPr>
          <a:xfrm>
            <a:off x="234041" y="243562"/>
            <a:ext cx="2811776" cy="1646496"/>
          </a:xfrm>
          <a:prstGeom prst="wedgeEllipseCallout">
            <a:avLst>
              <a:gd name="adj1" fmla="val 64547"/>
              <a:gd name="adj2" fmla="val -1677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determine my own format! Deal with it!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343670" y="482629"/>
            <a:ext cx="1887209" cy="876568"/>
            <a:chOff x="3343670" y="459327"/>
            <a:chExt cx="1887209" cy="876568"/>
          </a:xfrm>
        </p:grpSpPr>
        <p:sp>
          <p:nvSpPr>
            <p:cNvPr id="46" name="Chord 45"/>
            <p:cNvSpPr/>
            <p:nvPr/>
          </p:nvSpPr>
          <p:spPr>
            <a:xfrm>
              <a:off x="3824661" y="505931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ord 46"/>
            <p:cNvSpPr/>
            <p:nvPr/>
          </p:nvSpPr>
          <p:spPr>
            <a:xfrm>
              <a:off x="4527770" y="459327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343670" y="803326"/>
              <a:ext cx="461242" cy="532569"/>
            </a:xfrm>
            <a:custGeom>
              <a:avLst/>
              <a:gdLst>
                <a:gd name="connsiteX0" fmla="*/ 582606 w 582606"/>
                <a:gd name="connsiteY0" fmla="*/ 0 h 640798"/>
                <a:gd name="connsiteX1" fmla="*/ 0 w 582606"/>
                <a:gd name="connsiteY1" fmla="*/ 349526 h 640798"/>
                <a:gd name="connsiteX2" fmla="*/ 23305 w 582606"/>
                <a:gd name="connsiteY2" fmla="*/ 640798 h 640798"/>
                <a:gd name="connsiteX0" fmla="*/ 691522 w 691522"/>
                <a:gd name="connsiteY0" fmla="*/ 0 h 640798"/>
                <a:gd name="connsiteX1" fmla="*/ 108916 w 691522"/>
                <a:gd name="connsiteY1" fmla="*/ 349526 h 640798"/>
                <a:gd name="connsiteX2" fmla="*/ 132221 w 691522"/>
                <a:gd name="connsiteY2" fmla="*/ 640798 h 640798"/>
                <a:gd name="connsiteX0" fmla="*/ 655341 w 655341"/>
                <a:gd name="connsiteY0" fmla="*/ 0 h 685698"/>
                <a:gd name="connsiteX1" fmla="*/ 72735 w 655341"/>
                <a:gd name="connsiteY1" fmla="*/ 349526 h 685698"/>
                <a:gd name="connsiteX2" fmla="*/ 96040 w 655341"/>
                <a:gd name="connsiteY2" fmla="*/ 640798 h 685698"/>
                <a:gd name="connsiteX0" fmla="*/ 752545 w 752545"/>
                <a:gd name="connsiteY0" fmla="*/ 0 h 692302"/>
                <a:gd name="connsiteX1" fmla="*/ 169939 w 752545"/>
                <a:gd name="connsiteY1" fmla="*/ 349526 h 692302"/>
                <a:gd name="connsiteX2" fmla="*/ 193244 w 752545"/>
                <a:gd name="connsiteY2" fmla="*/ 640798 h 69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545" h="692302">
                  <a:moveTo>
                    <a:pt x="752545" y="0"/>
                  </a:moveTo>
                  <a:lnTo>
                    <a:pt x="169939" y="349526"/>
                  </a:lnTo>
                  <a:cubicBezTo>
                    <a:pt x="-101943" y="516522"/>
                    <a:pt x="-12609" y="811678"/>
                    <a:pt x="193244" y="640798"/>
                  </a:cubicBezTo>
                </a:path>
              </a:pathLst>
            </a:custGeom>
            <a:ln w="76200" cap="rnd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286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Callout 47"/>
          <p:cNvSpPr/>
          <p:nvPr/>
        </p:nvSpPr>
        <p:spPr>
          <a:xfrm>
            <a:off x="234041" y="243562"/>
            <a:ext cx="2811776" cy="1646496"/>
          </a:xfrm>
          <a:prstGeom prst="wedgeEllipseCallout">
            <a:avLst>
              <a:gd name="adj1" fmla="val 64547"/>
              <a:gd name="adj2" fmla="val -1677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determine my own format! Deal with it!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343670" y="482629"/>
            <a:ext cx="1887209" cy="876568"/>
            <a:chOff x="3343670" y="459327"/>
            <a:chExt cx="1887209" cy="876568"/>
          </a:xfrm>
        </p:grpSpPr>
        <p:sp>
          <p:nvSpPr>
            <p:cNvPr id="46" name="Chord 45"/>
            <p:cNvSpPr/>
            <p:nvPr/>
          </p:nvSpPr>
          <p:spPr>
            <a:xfrm>
              <a:off x="3824661" y="505931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ord 46"/>
            <p:cNvSpPr/>
            <p:nvPr/>
          </p:nvSpPr>
          <p:spPr>
            <a:xfrm>
              <a:off x="4527770" y="459327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343670" y="803326"/>
              <a:ext cx="461242" cy="532569"/>
            </a:xfrm>
            <a:custGeom>
              <a:avLst/>
              <a:gdLst>
                <a:gd name="connsiteX0" fmla="*/ 582606 w 582606"/>
                <a:gd name="connsiteY0" fmla="*/ 0 h 640798"/>
                <a:gd name="connsiteX1" fmla="*/ 0 w 582606"/>
                <a:gd name="connsiteY1" fmla="*/ 349526 h 640798"/>
                <a:gd name="connsiteX2" fmla="*/ 23305 w 582606"/>
                <a:gd name="connsiteY2" fmla="*/ 640798 h 640798"/>
                <a:gd name="connsiteX0" fmla="*/ 691522 w 691522"/>
                <a:gd name="connsiteY0" fmla="*/ 0 h 640798"/>
                <a:gd name="connsiteX1" fmla="*/ 108916 w 691522"/>
                <a:gd name="connsiteY1" fmla="*/ 349526 h 640798"/>
                <a:gd name="connsiteX2" fmla="*/ 132221 w 691522"/>
                <a:gd name="connsiteY2" fmla="*/ 640798 h 640798"/>
                <a:gd name="connsiteX0" fmla="*/ 655341 w 655341"/>
                <a:gd name="connsiteY0" fmla="*/ 0 h 685698"/>
                <a:gd name="connsiteX1" fmla="*/ 72735 w 655341"/>
                <a:gd name="connsiteY1" fmla="*/ 349526 h 685698"/>
                <a:gd name="connsiteX2" fmla="*/ 96040 w 655341"/>
                <a:gd name="connsiteY2" fmla="*/ 640798 h 685698"/>
                <a:gd name="connsiteX0" fmla="*/ 752545 w 752545"/>
                <a:gd name="connsiteY0" fmla="*/ 0 h 692302"/>
                <a:gd name="connsiteX1" fmla="*/ 169939 w 752545"/>
                <a:gd name="connsiteY1" fmla="*/ 349526 h 692302"/>
                <a:gd name="connsiteX2" fmla="*/ 193244 w 752545"/>
                <a:gd name="connsiteY2" fmla="*/ 640798 h 69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545" h="692302">
                  <a:moveTo>
                    <a:pt x="752545" y="0"/>
                  </a:moveTo>
                  <a:lnTo>
                    <a:pt x="169939" y="349526"/>
                  </a:lnTo>
                  <a:cubicBezTo>
                    <a:pt x="-101943" y="516522"/>
                    <a:pt x="-12609" y="811678"/>
                    <a:pt x="193244" y="640798"/>
                  </a:cubicBezTo>
                </a:path>
              </a:pathLst>
            </a:custGeom>
            <a:ln w="76200" cap="rnd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>
            <a:off x="1176864" y="1917848"/>
            <a:ext cx="2868282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449027" y="1917848"/>
            <a:ext cx="932170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 flipH="1">
            <a:off x="4615163" y="1917848"/>
            <a:ext cx="3204333" cy="1810434"/>
            <a:chOff x="1329264" y="2070248"/>
            <a:chExt cx="3204333" cy="1810434"/>
          </a:xfrm>
        </p:grpSpPr>
        <p:cxnSp>
          <p:nvCxnSpPr>
            <p:cNvPr id="61" name="Straight Arrow Connector 60"/>
            <p:cNvCxnSpPr/>
            <p:nvPr/>
          </p:nvCxnSpPr>
          <p:spPr>
            <a:xfrm flipH="1">
              <a:off x="1329264" y="2070248"/>
              <a:ext cx="2868282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601427" y="2070248"/>
              <a:ext cx="932170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156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Callout 47"/>
          <p:cNvSpPr/>
          <p:nvPr/>
        </p:nvSpPr>
        <p:spPr>
          <a:xfrm>
            <a:off x="234041" y="243562"/>
            <a:ext cx="2811776" cy="1646496"/>
          </a:xfrm>
          <a:prstGeom prst="wedgeEllipseCallout">
            <a:avLst>
              <a:gd name="adj1" fmla="val 64547"/>
              <a:gd name="adj2" fmla="val -1677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determine my own format! Deal with it!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343670" y="482629"/>
            <a:ext cx="1887209" cy="876568"/>
            <a:chOff x="3343670" y="459327"/>
            <a:chExt cx="1887209" cy="876568"/>
          </a:xfrm>
        </p:grpSpPr>
        <p:sp>
          <p:nvSpPr>
            <p:cNvPr id="46" name="Chord 45"/>
            <p:cNvSpPr/>
            <p:nvPr/>
          </p:nvSpPr>
          <p:spPr>
            <a:xfrm>
              <a:off x="3824661" y="505931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ord 46"/>
            <p:cNvSpPr/>
            <p:nvPr/>
          </p:nvSpPr>
          <p:spPr>
            <a:xfrm>
              <a:off x="4527770" y="459327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343670" y="803326"/>
              <a:ext cx="461242" cy="532569"/>
            </a:xfrm>
            <a:custGeom>
              <a:avLst/>
              <a:gdLst>
                <a:gd name="connsiteX0" fmla="*/ 582606 w 582606"/>
                <a:gd name="connsiteY0" fmla="*/ 0 h 640798"/>
                <a:gd name="connsiteX1" fmla="*/ 0 w 582606"/>
                <a:gd name="connsiteY1" fmla="*/ 349526 h 640798"/>
                <a:gd name="connsiteX2" fmla="*/ 23305 w 582606"/>
                <a:gd name="connsiteY2" fmla="*/ 640798 h 640798"/>
                <a:gd name="connsiteX0" fmla="*/ 691522 w 691522"/>
                <a:gd name="connsiteY0" fmla="*/ 0 h 640798"/>
                <a:gd name="connsiteX1" fmla="*/ 108916 w 691522"/>
                <a:gd name="connsiteY1" fmla="*/ 349526 h 640798"/>
                <a:gd name="connsiteX2" fmla="*/ 132221 w 691522"/>
                <a:gd name="connsiteY2" fmla="*/ 640798 h 640798"/>
                <a:gd name="connsiteX0" fmla="*/ 655341 w 655341"/>
                <a:gd name="connsiteY0" fmla="*/ 0 h 685698"/>
                <a:gd name="connsiteX1" fmla="*/ 72735 w 655341"/>
                <a:gd name="connsiteY1" fmla="*/ 349526 h 685698"/>
                <a:gd name="connsiteX2" fmla="*/ 96040 w 655341"/>
                <a:gd name="connsiteY2" fmla="*/ 640798 h 685698"/>
                <a:gd name="connsiteX0" fmla="*/ 752545 w 752545"/>
                <a:gd name="connsiteY0" fmla="*/ 0 h 692302"/>
                <a:gd name="connsiteX1" fmla="*/ 169939 w 752545"/>
                <a:gd name="connsiteY1" fmla="*/ 349526 h 692302"/>
                <a:gd name="connsiteX2" fmla="*/ 193244 w 752545"/>
                <a:gd name="connsiteY2" fmla="*/ 640798 h 69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545" h="692302">
                  <a:moveTo>
                    <a:pt x="752545" y="0"/>
                  </a:moveTo>
                  <a:lnTo>
                    <a:pt x="169939" y="349526"/>
                  </a:lnTo>
                  <a:cubicBezTo>
                    <a:pt x="-101943" y="516522"/>
                    <a:pt x="-12609" y="811678"/>
                    <a:pt x="193244" y="640798"/>
                  </a:cubicBezTo>
                </a:path>
              </a:pathLst>
            </a:custGeom>
            <a:ln w="76200" cap="rnd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>
            <a:off x="1176864" y="1917848"/>
            <a:ext cx="2868282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449027" y="1917848"/>
            <a:ext cx="932170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 flipH="1">
            <a:off x="4615163" y="1917848"/>
            <a:ext cx="3204333" cy="1810434"/>
            <a:chOff x="1329264" y="2070248"/>
            <a:chExt cx="3204333" cy="1810434"/>
          </a:xfrm>
        </p:grpSpPr>
        <p:cxnSp>
          <p:nvCxnSpPr>
            <p:cNvPr id="61" name="Straight Arrow Connector 60"/>
            <p:cNvCxnSpPr/>
            <p:nvPr/>
          </p:nvCxnSpPr>
          <p:spPr>
            <a:xfrm flipH="1">
              <a:off x="1329264" y="2070248"/>
              <a:ext cx="2868282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601427" y="2070248"/>
              <a:ext cx="932170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Oval Callout 63"/>
          <p:cNvSpPr/>
          <p:nvPr/>
        </p:nvSpPr>
        <p:spPr>
          <a:xfrm rot="1068238">
            <a:off x="7264620" y="2098719"/>
            <a:ext cx="1732260" cy="1277763"/>
          </a:xfrm>
          <a:prstGeom prst="wedgeEllipseCallout">
            <a:avLst>
              <a:gd name="adj1" fmla="val 13571"/>
              <a:gd name="adj2" fmla="val 782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SPARE US, LORD CONTENT!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142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000991"/>
            <a:ext cx="5964340" cy="244042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831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332831"/>
            <a:ext cx="5964340" cy="210858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37866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4000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4215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4429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643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4858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29298" y="3000991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31440" y="3000991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35724" y="3000991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671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650321"/>
            <a:ext cx="5964340" cy="179109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37866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4000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4215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4429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643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4858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29298" y="3000991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31440" y="3000991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35724" y="3000991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29298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31440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33582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35724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860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977441"/>
            <a:ext cx="5964340" cy="146397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37866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4000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4215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4429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643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4858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29298" y="3000991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31440" y="3000991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35724" y="3000991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29298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31440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33582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35724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29298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31440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933582" y="3650320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140008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542150" y="3650320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346434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748580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326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2769">
            <a:off x="1323058" y="917812"/>
            <a:ext cx="6475462" cy="5022376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626211" y="1216145"/>
            <a:ext cx="2343850" cy="1132227"/>
          </a:xfrm>
          <a:prstGeom prst="wedgeEllipseCallout">
            <a:avLst>
              <a:gd name="adj1" fmla="val 32720"/>
              <a:gd name="adj2" fmla="val 5923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Yesssss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6773660" y="1551272"/>
            <a:ext cx="2134408" cy="1685359"/>
          </a:xfrm>
          <a:prstGeom prst="wedgeEllipseCallout">
            <a:avLst>
              <a:gd name="adj1" fmla="val -59231"/>
              <a:gd name="adj2" fmla="val 3176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FEED me more WYSIWYG buttons!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17547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3952672" y="2693788"/>
            <a:ext cx="1359718" cy="1564488"/>
            <a:chOff x="3896502" y="385455"/>
            <a:chExt cx="1359718" cy="1564488"/>
          </a:xfrm>
        </p:grpSpPr>
        <p:sp>
          <p:nvSpPr>
            <p:cNvPr id="81" name="TextBox 80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6" name="Rectangle 105"/>
          <p:cNvSpPr/>
          <p:nvPr/>
        </p:nvSpPr>
        <p:spPr>
          <a:xfrm>
            <a:off x="11940" y="-19389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818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40" name="Group 39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hevron 43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Chevron 44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ctagon 45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48" name="Group 47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9122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8" name="Group 7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hevron 11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ctagon 13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16" name="Group 15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1888857" y="4873554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3172" y="454521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385415" y="4872065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99730" y="4543722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Callout 35"/>
          <p:cNvSpPr/>
          <p:nvPr/>
        </p:nvSpPr>
        <p:spPr>
          <a:xfrm>
            <a:off x="5577976" y="2060310"/>
            <a:ext cx="2811776" cy="1646496"/>
          </a:xfrm>
          <a:prstGeom prst="wedgeEllipseCallout">
            <a:avLst>
              <a:gd name="adj1" fmla="val 25651"/>
              <a:gd name="adj2" fmla="val 689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need a short title and Medium summary.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Oval Callout 36"/>
          <p:cNvSpPr/>
          <p:nvPr/>
        </p:nvSpPr>
        <p:spPr>
          <a:xfrm>
            <a:off x="652198" y="2060310"/>
            <a:ext cx="2811776" cy="1646496"/>
          </a:xfrm>
          <a:prstGeom prst="wedgeEllipseCallout">
            <a:avLst>
              <a:gd name="adj1" fmla="val -34261"/>
              <a:gd name="adj2" fmla="val 6624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Give me the full content.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135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8" name="Group 7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hevron 11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ctagon 13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16" name="Group 15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1888857" y="5052970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88857" y="4873554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3172" y="454521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03172" y="5052970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385415" y="5051481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385415" y="4872065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99730" y="4543722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99730" y="505148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Callout 35"/>
          <p:cNvSpPr/>
          <p:nvPr/>
        </p:nvSpPr>
        <p:spPr>
          <a:xfrm>
            <a:off x="5577976" y="2060310"/>
            <a:ext cx="2811776" cy="1646496"/>
          </a:xfrm>
          <a:prstGeom prst="wedgeEllipseCallout">
            <a:avLst>
              <a:gd name="adj1" fmla="val 25651"/>
              <a:gd name="adj2" fmla="val 689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need a short title and Medium summary.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Oval Callout 36"/>
          <p:cNvSpPr/>
          <p:nvPr/>
        </p:nvSpPr>
        <p:spPr>
          <a:xfrm>
            <a:off x="652198" y="2060310"/>
            <a:ext cx="2811776" cy="1646496"/>
          </a:xfrm>
          <a:prstGeom prst="wedgeEllipseCallout">
            <a:avLst>
              <a:gd name="adj1" fmla="val -34261"/>
              <a:gd name="adj2" fmla="val 6624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Give me the full content.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32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8" name="Group 7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hevron 11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ctagon 13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16" name="Group 15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1888857" y="5052970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88857" y="4873554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3172" y="454521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03172" y="5052970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385415" y="5051481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385415" y="4872065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99730" y="4543722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99730" y="505148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Callout 35"/>
          <p:cNvSpPr/>
          <p:nvPr/>
        </p:nvSpPr>
        <p:spPr>
          <a:xfrm>
            <a:off x="5577976" y="2060310"/>
            <a:ext cx="2811776" cy="1646496"/>
          </a:xfrm>
          <a:prstGeom prst="wedgeEllipseCallout">
            <a:avLst>
              <a:gd name="adj1" fmla="val 25651"/>
              <a:gd name="adj2" fmla="val 689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need a short title and Medium summary.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Oval Callout 36"/>
          <p:cNvSpPr/>
          <p:nvPr/>
        </p:nvSpPr>
        <p:spPr>
          <a:xfrm>
            <a:off x="652198" y="2060310"/>
            <a:ext cx="2811776" cy="1646496"/>
          </a:xfrm>
          <a:prstGeom prst="wedgeEllipseCallout">
            <a:avLst>
              <a:gd name="adj1" fmla="val -34261"/>
              <a:gd name="adj2" fmla="val 6624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Give me the full content.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22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540048" y="4249607"/>
            <a:ext cx="1046903" cy="486112"/>
            <a:chOff x="1476356" y="4347990"/>
            <a:chExt cx="1178612" cy="547269"/>
          </a:xfrm>
        </p:grpSpPr>
        <p:sp>
          <p:nvSpPr>
            <p:cNvPr id="6" name="Rectangle 5"/>
            <p:cNvSpPr/>
            <p:nvPr/>
          </p:nvSpPr>
          <p:spPr>
            <a:xfrm>
              <a:off x="1476356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lock Arc 6"/>
            <p:cNvSpPr/>
            <p:nvPr/>
          </p:nvSpPr>
          <p:spPr>
            <a:xfrm rot="10800000">
              <a:off x="1859406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32" name="Rectangle 31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16390" y="4249607"/>
            <a:ext cx="1046903" cy="486112"/>
            <a:chOff x="5952698" y="4347990"/>
            <a:chExt cx="1178612" cy="547269"/>
          </a:xfrm>
        </p:grpSpPr>
        <p:sp>
          <p:nvSpPr>
            <p:cNvPr id="42" name="Rectangle 41"/>
            <p:cNvSpPr/>
            <p:nvPr/>
          </p:nvSpPr>
          <p:spPr>
            <a:xfrm>
              <a:off x="5952698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lock Arc 42"/>
            <p:cNvSpPr/>
            <p:nvPr/>
          </p:nvSpPr>
          <p:spPr>
            <a:xfrm rot="10800000">
              <a:off x="6335748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1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32" name="Rectangle 31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16390" y="4249607"/>
            <a:ext cx="1046903" cy="486112"/>
            <a:chOff x="5952698" y="4347990"/>
            <a:chExt cx="1178612" cy="547269"/>
          </a:xfrm>
        </p:grpSpPr>
        <p:sp>
          <p:nvSpPr>
            <p:cNvPr id="42" name="Rectangle 41"/>
            <p:cNvSpPr/>
            <p:nvPr/>
          </p:nvSpPr>
          <p:spPr>
            <a:xfrm>
              <a:off x="5952698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lock Arc 42"/>
            <p:cNvSpPr/>
            <p:nvPr/>
          </p:nvSpPr>
          <p:spPr>
            <a:xfrm rot="10800000">
              <a:off x="6335748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2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32" name="Rectangle 31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16390" y="4249607"/>
            <a:ext cx="1046903" cy="486112"/>
            <a:chOff x="5952698" y="4347990"/>
            <a:chExt cx="1178612" cy="547269"/>
          </a:xfrm>
        </p:grpSpPr>
        <p:sp>
          <p:nvSpPr>
            <p:cNvPr id="42" name="Rectangle 41"/>
            <p:cNvSpPr/>
            <p:nvPr/>
          </p:nvSpPr>
          <p:spPr>
            <a:xfrm>
              <a:off x="5952698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lock Arc 42"/>
            <p:cNvSpPr/>
            <p:nvPr/>
          </p:nvSpPr>
          <p:spPr>
            <a:xfrm rot="10800000">
              <a:off x="6335748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Callout 45"/>
          <p:cNvSpPr/>
          <p:nvPr/>
        </p:nvSpPr>
        <p:spPr>
          <a:xfrm>
            <a:off x="5837281" y="3370070"/>
            <a:ext cx="2452024" cy="1525189"/>
          </a:xfrm>
          <a:prstGeom prst="wedgeEllipseCallout">
            <a:avLst>
              <a:gd name="adj1" fmla="val 25651"/>
              <a:gd name="adj2" fmla="val 68924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Good thing I only 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need one thing.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0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476356" y="3104126"/>
            <a:ext cx="1178612" cy="781093"/>
            <a:chOff x="835173" y="1432854"/>
            <a:chExt cx="1601702" cy="1061484"/>
          </a:xfrm>
        </p:grpSpPr>
        <p:sp>
          <p:nvSpPr>
            <p:cNvPr id="2" name="Rectangle 1"/>
            <p:cNvSpPr/>
            <p:nvPr/>
          </p:nvSpPr>
          <p:spPr>
            <a:xfrm>
              <a:off x="835173" y="1750614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355727" y="1950276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Trapezoid 3"/>
            <p:cNvSpPr/>
            <p:nvPr/>
          </p:nvSpPr>
          <p:spPr>
            <a:xfrm>
              <a:off x="835173" y="1622726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970186" y="1432854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6" name="Rectangle 5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lock Arc 6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76356" y="5124205"/>
            <a:ext cx="1178612" cy="781093"/>
            <a:chOff x="835173" y="4178088"/>
            <a:chExt cx="1601702" cy="1061484"/>
          </a:xfrm>
        </p:grpSpPr>
        <p:sp>
          <p:nvSpPr>
            <p:cNvPr id="10" name="Rectangle 9"/>
            <p:cNvSpPr/>
            <p:nvPr/>
          </p:nvSpPr>
          <p:spPr>
            <a:xfrm>
              <a:off x="835173" y="4495848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355727" y="4695510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rapezoid 11"/>
            <p:cNvSpPr/>
            <p:nvPr/>
          </p:nvSpPr>
          <p:spPr>
            <a:xfrm>
              <a:off x="835173" y="4367960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970186" y="4178088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714527" y="3104126"/>
            <a:ext cx="1178612" cy="2801172"/>
            <a:chOff x="2727544" y="1432854"/>
            <a:chExt cx="1601702" cy="3806718"/>
          </a:xfrm>
        </p:grpSpPr>
        <p:grpSp>
          <p:nvGrpSpPr>
            <p:cNvPr id="21" name="Group 20"/>
            <p:cNvGrpSpPr/>
            <p:nvPr/>
          </p:nvGrpSpPr>
          <p:grpSpPr>
            <a:xfrm>
              <a:off x="2727544" y="1432854"/>
              <a:ext cx="1601702" cy="1061484"/>
              <a:chOff x="835173" y="1432854"/>
              <a:chExt cx="1601702" cy="106148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35173" y="1750614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Block Arc 22"/>
              <p:cNvSpPr/>
              <p:nvPr/>
            </p:nvSpPr>
            <p:spPr>
              <a:xfrm rot="10800000">
                <a:off x="1355727" y="1950276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rapezoid 23"/>
              <p:cNvSpPr/>
              <p:nvPr/>
            </p:nvSpPr>
            <p:spPr>
              <a:xfrm>
                <a:off x="835173" y="1622726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970186" y="1432854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727544" y="2805471"/>
              <a:ext cx="1601702" cy="1061484"/>
              <a:chOff x="835173" y="2784660"/>
              <a:chExt cx="1601702" cy="106148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835173" y="3102420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Block Arc 27"/>
              <p:cNvSpPr/>
              <p:nvPr/>
            </p:nvSpPr>
            <p:spPr>
              <a:xfrm rot="10800000">
                <a:off x="1355727" y="3302082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835173" y="2974532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970186" y="2784660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727544" y="4178088"/>
              <a:ext cx="1601702" cy="1061484"/>
              <a:chOff x="835173" y="4178088"/>
              <a:chExt cx="1601702" cy="106148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835173" y="4495848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Block Arc 32"/>
              <p:cNvSpPr/>
              <p:nvPr/>
            </p:nvSpPr>
            <p:spPr>
              <a:xfrm rot="10800000">
                <a:off x="1355727" y="4695510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rapezoid 33"/>
              <p:cNvSpPr/>
              <p:nvPr/>
            </p:nvSpPr>
            <p:spPr>
              <a:xfrm>
                <a:off x="835173" y="4367960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970186" y="4178088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5952698" y="3104126"/>
            <a:ext cx="1178612" cy="2801172"/>
            <a:chOff x="4845874" y="1432854"/>
            <a:chExt cx="1601702" cy="3806718"/>
          </a:xfrm>
        </p:grpSpPr>
        <p:grpSp>
          <p:nvGrpSpPr>
            <p:cNvPr id="36" name="Group 35"/>
            <p:cNvGrpSpPr/>
            <p:nvPr/>
          </p:nvGrpSpPr>
          <p:grpSpPr>
            <a:xfrm>
              <a:off x="4845874" y="1432854"/>
              <a:ext cx="1601702" cy="1061484"/>
              <a:chOff x="835173" y="1432854"/>
              <a:chExt cx="1601702" cy="1061484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35173" y="1750614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Block Arc 37"/>
              <p:cNvSpPr/>
              <p:nvPr/>
            </p:nvSpPr>
            <p:spPr>
              <a:xfrm rot="10800000">
                <a:off x="1355727" y="1950276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rapezoid 38"/>
              <p:cNvSpPr/>
              <p:nvPr/>
            </p:nvSpPr>
            <p:spPr>
              <a:xfrm>
                <a:off x="835173" y="1622726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970186" y="1432854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5874" y="2805471"/>
              <a:ext cx="1601702" cy="1061484"/>
              <a:chOff x="835173" y="2784660"/>
              <a:chExt cx="1601702" cy="106148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835173" y="3102420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Block Arc 42"/>
              <p:cNvSpPr/>
              <p:nvPr/>
            </p:nvSpPr>
            <p:spPr>
              <a:xfrm rot="10800000">
                <a:off x="1355727" y="3302082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rapezoid 43"/>
              <p:cNvSpPr/>
              <p:nvPr/>
            </p:nvSpPr>
            <p:spPr>
              <a:xfrm>
                <a:off x="835173" y="2974532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970186" y="2784660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845874" y="4178088"/>
              <a:ext cx="1601702" cy="1061484"/>
              <a:chOff x="835173" y="4178088"/>
              <a:chExt cx="1601702" cy="1061484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835173" y="4495848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Block Arc 47"/>
              <p:cNvSpPr/>
              <p:nvPr/>
            </p:nvSpPr>
            <p:spPr>
              <a:xfrm rot="10800000">
                <a:off x="1355727" y="4695510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rapezoid 48"/>
              <p:cNvSpPr/>
              <p:nvPr/>
            </p:nvSpPr>
            <p:spPr>
              <a:xfrm>
                <a:off x="835173" y="4367960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970186" y="4178088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7733959" y="5649974"/>
            <a:ext cx="228885" cy="93570"/>
            <a:chOff x="7733858" y="5684300"/>
            <a:chExt cx="133534" cy="93570"/>
          </a:xfrm>
        </p:grpSpPr>
        <p:sp>
          <p:nvSpPr>
            <p:cNvPr id="59" name="Oval 5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826220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266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476356" y="3104126"/>
            <a:ext cx="1178612" cy="781093"/>
            <a:chOff x="835173" y="1432854"/>
            <a:chExt cx="1601702" cy="1061484"/>
          </a:xfrm>
        </p:grpSpPr>
        <p:sp>
          <p:nvSpPr>
            <p:cNvPr id="2" name="Rectangle 1"/>
            <p:cNvSpPr/>
            <p:nvPr/>
          </p:nvSpPr>
          <p:spPr>
            <a:xfrm>
              <a:off x="835173" y="1750614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355727" y="1950276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Trapezoid 3"/>
            <p:cNvSpPr/>
            <p:nvPr/>
          </p:nvSpPr>
          <p:spPr>
            <a:xfrm>
              <a:off x="835173" y="1622726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970186" y="1432854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6" name="Rectangle 5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lock Arc 6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76356" y="5124205"/>
            <a:ext cx="1178612" cy="781093"/>
            <a:chOff x="835173" y="4178088"/>
            <a:chExt cx="1601702" cy="1061484"/>
          </a:xfrm>
        </p:grpSpPr>
        <p:sp>
          <p:nvSpPr>
            <p:cNvPr id="10" name="Rectangle 9"/>
            <p:cNvSpPr/>
            <p:nvPr/>
          </p:nvSpPr>
          <p:spPr>
            <a:xfrm>
              <a:off x="835173" y="4495848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355727" y="4695510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rapezoid 11"/>
            <p:cNvSpPr/>
            <p:nvPr/>
          </p:nvSpPr>
          <p:spPr>
            <a:xfrm>
              <a:off x="835173" y="4367960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970186" y="4178088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714527" y="3104126"/>
            <a:ext cx="1178612" cy="2801172"/>
            <a:chOff x="2727544" y="1432854"/>
            <a:chExt cx="1601702" cy="3806718"/>
          </a:xfrm>
        </p:grpSpPr>
        <p:grpSp>
          <p:nvGrpSpPr>
            <p:cNvPr id="21" name="Group 20"/>
            <p:cNvGrpSpPr/>
            <p:nvPr/>
          </p:nvGrpSpPr>
          <p:grpSpPr>
            <a:xfrm>
              <a:off x="2727544" y="1432854"/>
              <a:ext cx="1601702" cy="1061484"/>
              <a:chOff x="835173" y="1432854"/>
              <a:chExt cx="1601702" cy="106148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35173" y="1750614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Block Arc 22"/>
              <p:cNvSpPr/>
              <p:nvPr/>
            </p:nvSpPr>
            <p:spPr>
              <a:xfrm rot="10800000">
                <a:off x="1355727" y="1950276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rapezoid 23"/>
              <p:cNvSpPr/>
              <p:nvPr/>
            </p:nvSpPr>
            <p:spPr>
              <a:xfrm>
                <a:off x="835173" y="1622726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970186" y="1432854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727544" y="2805471"/>
              <a:ext cx="1601702" cy="1061484"/>
              <a:chOff x="835173" y="2784660"/>
              <a:chExt cx="1601702" cy="106148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835173" y="3102420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Block Arc 27"/>
              <p:cNvSpPr/>
              <p:nvPr/>
            </p:nvSpPr>
            <p:spPr>
              <a:xfrm rot="10800000">
                <a:off x="1355727" y="3302082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835173" y="2974532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970186" y="2784660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727544" y="4178088"/>
              <a:ext cx="1601702" cy="1061484"/>
              <a:chOff x="835173" y="4178088"/>
              <a:chExt cx="1601702" cy="106148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835173" y="4495848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Block Arc 32"/>
              <p:cNvSpPr/>
              <p:nvPr/>
            </p:nvSpPr>
            <p:spPr>
              <a:xfrm rot="10800000">
                <a:off x="1355727" y="4695510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rapezoid 33"/>
              <p:cNvSpPr/>
              <p:nvPr/>
            </p:nvSpPr>
            <p:spPr>
              <a:xfrm>
                <a:off x="835173" y="4367960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970186" y="4178088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5952698" y="3104126"/>
            <a:ext cx="1178612" cy="2801172"/>
            <a:chOff x="4845874" y="1432854"/>
            <a:chExt cx="1601702" cy="3806718"/>
          </a:xfrm>
        </p:grpSpPr>
        <p:grpSp>
          <p:nvGrpSpPr>
            <p:cNvPr id="36" name="Group 35"/>
            <p:cNvGrpSpPr/>
            <p:nvPr/>
          </p:nvGrpSpPr>
          <p:grpSpPr>
            <a:xfrm>
              <a:off x="4845874" y="1432854"/>
              <a:ext cx="1601702" cy="1061484"/>
              <a:chOff x="835173" y="1432854"/>
              <a:chExt cx="1601702" cy="1061484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35173" y="1750614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Block Arc 37"/>
              <p:cNvSpPr/>
              <p:nvPr/>
            </p:nvSpPr>
            <p:spPr>
              <a:xfrm rot="10800000">
                <a:off x="1355727" y="1950276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rapezoid 38"/>
              <p:cNvSpPr/>
              <p:nvPr/>
            </p:nvSpPr>
            <p:spPr>
              <a:xfrm>
                <a:off x="835173" y="1622726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970186" y="1432854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5874" y="2805471"/>
              <a:ext cx="1601702" cy="1061484"/>
              <a:chOff x="835173" y="2784660"/>
              <a:chExt cx="1601702" cy="106148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835173" y="3102420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Block Arc 42"/>
              <p:cNvSpPr/>
              <p:nvPr/>
            </p:nvSpPr>
            <p:spPr>
              <a:xfrm rot="10800000">
                <a:off x="1355727" y="3302082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rapezoid 43"/>
              <p:cNvSpPr/>
              <p:nvPr/>
            </p:nvSpPr>
            <p:spPr>
              <a:xfrm>
                <a:off x="835173" y="2974532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970186" y="2784660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845874" y="4178088"/>
              <a:ext cx="1601702" cy="1061484"/>
              <a:chOff x="835173" y="4178088"/>
              <a:chExt cx="1601702" cy="1061484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835173" y="4495848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Block Arc 47"/>
              <p:cNvSpPr/>
              <p:nvPr/>
            </p:nvSpPr>
            <p:spPr>
              <a:xfrm rot="10800000">
                <a:off x="1355727" y="4695510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rapezoid 48"/>
              <p:cNvSpPr/>
              <p:nvPr/>
            </p:nvSpPr>
            <p:spPr>
              <a:xfrm>
                <a:off x="835173" y="4367960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970186" y="4178088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Callout 62"/>
          <p:cNvSpPr/>
          <p:nvPr/>
        </p:nvSpPr>
        <p:spPr>
          <a:xfrm>
            <a:off x="5276890" y="3243844"/>
            <a:ext cx="3012415" cy="1651416"/>
          </a:xfrm>
          <a:prstGeom prst="wedgeEllipseCallout">
            <a:avLst>
              <a:gd name="adj1" fmla="val 25651"/>
              <a:gd name="adj2" fmla="val 68924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I’m never going to find all the pieces I need in this! 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4" name="Group 63"/>
          <p:cNvGrpSpPr/>
          <p:nvPr/>
        </p:nvGrpSpPr>
        <p:grpSpPr>
          <a:xfrm rot="20261768">
            <a:off x="7680332" y="5732834"/>
            <a:ext cx="110687" cy="41716"/>
            <a:chOff x="4399839" y="4307371"/>
            <a:chExt cx="110687" cy="41716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 rot="985139">
            <a:off x="7874446" y="5732834"/>
            <a:ext cx="110687" cy="41716"/>
            <a:chOff x="4593953" y="4307371"/>
            <a:chExt cx="110687" cy="41716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4342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2" name="Rectangle 1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L-Shape 11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5540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990424" y="3817710"/>
            <a:ext cx="7284214" cy="1564488"/>
            <a:chOff x="990424" y="3653094"/>
            <a:chExt cx="7284214" cy="1564488"/>
          </a:xfrm>
        </p:grpSpPr>
        <p:grpSp>
          <p:nvGrpSpPr>
            <p:cNvPr id="12" name="Group 11"/>
            <p:cNvGrpSpPr/>
            <p:nvPr/>
          </p:nvGrpSpPr>
          <p:grpSpPr>
            <a:xfrm>
              <a:off x="990424" y="3653094"/>
              <a:ext cx="1359718" cy="1564488"/>
              <a:chOff x="3896502" y="385455"/>
              <a:chExt cx="1359718" cy="1564488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4" name="Straight Connector 3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/>
            <p:cNvGrpSpPr/>
            <p:nvPr/>
          </p:nvGrpSpPr>
          <p:grpSpPr>
            <a:xfrm>
              <a:off x="6914920" y="3653094"/>
              <a:ext cx="1359718" cy="1564488"/>
              <a:chOff x="3896502" y="385455"/>
              <a:chExt cx="1359718" cy="156448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8" name="Group 77"/>
          <p:cNvGrpSpPr/>
          <p:nvPr/>
        </p:nvGrpSpPr>
        <p:grpSpPr>
          <a:xfrm>
            <a:off x="990424" y="1396842"/>
            <a:ext cx="7284214" cy="1564488"/>
            <a:chOff x="990424" y="1026823"/>
            <a:chExt cx="7284214" cy="1564488"/>
          </a:xfrm>
        </p:grpSpPr>
        <p:grpSp>
          <p:nvGrpSpPr>
            <p:cNvPr id="41" name="Group 40"/>
            <p:cNvGrpSpPr/>
            <p:nvPr/>
          </p:nvGrpSpPr>
          <p:grpSpPr>
            <a:xfrm>
              <a:off x="990424" y="1026823"/>
              <a:ext cx="1359718" cy="1564488"/>
              <a:chOff x="3896502" y="385455"/>
              <a:chExt cx="1359718" cy="1564488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" name="Group 51"/>
            <p:cNvGrpSpPr/>
            <p:nvPr/>
          </p:nvGrpSpPr>
          <p:grpSpPr>
            <a:xfrm>
              <a:off x="6914920" y="1026823"/>
              <a:ext cx="1359718" cy="1564488"/>
              <a:chOff x="3896502" y="385455"/>
              <a:chExt cx="1359718" cy="1564488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9" name="Group 18"/>
          <p:cNvGrpSpPr/>
          <p:nvPr/>
        </p:nvGrpSpPr>
        <p:grpSpPr>
          <a:xfrm>
            <a:off x="3952672" y="5121567"/>
            <a:ext cx="1359718" cy="1564488"/>
            <a:chOff x="3896502" y="385455"/>
            <a:chExt cx="1359718" cy="1564488"/>
          </a:xfrm>
        </p:grpSpPr>
        <p:sp>
          <p:nvSpPr>
            <p:cNvPr id="20" name="TextBox 19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3952672" y="292870"/>
            <a:ext cx="1359718" cy="1564488"/>
            <a:chOff x="3896502" y="385455"/>
            <a:chExt cx="1359718" cy="1564488"/>
          </a:xfrm>
        </p:grpSpPr>
        <p:sp>
          <p:nvSpPr>
            <p:cNvPr id="64" name="TextBox 63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 79"/>
          <p:cNvGrpSpPr/>
          <p:nvPr/>
        </p:nvGrpSpPr>
        <p:grpSpPr>
          <a:xfrm>
            <a:off x="3952672" y="2693788"/>
            <a:ext cx="1359718" cy="1564488"/>
            <a:chOff x="3896502" y="385455"/>
            <a:chExt cx="1359718" cy="1564488"/>
          </a:xfrm>
        </p:grpSpPr>
        <p:sp>
          <p:nvSpPr>
            <p:cNvPr id="81" name="TextBox 80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2" name="Straight Connector 91"/>
          <p:cNvCxnSpPr/>
          <p:nvPr/>
        </p:nvCxnSpPr>
        <p:spPr>
          <a:xfrm>
            <a:off x="2350142" y="2007126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5312390" y="2003020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350142" y="4562304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312390" y="4558198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2350142" y="3249628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5312390" y="3245522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350142" y="710180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312390" y="706074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583940" y="2003020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583940" y="4331395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546188" y="3072809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621692" y="3072809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1940" y="-19389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264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2" name="Rectangle 1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L-Shape 11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5872" y="890717"/>
            <a:ext cx="13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Elbow Connector 25"/>
          <p:cNvCxnSpPr>
            <a:stCxn id="24" idx="2"/>
          </p:cNvCxnSpPr>
          <p:nvPr/>
        </p:nvCxnSpPr>
        <p:spPr>
          <a:xfrm rot="16200000" flipH="1">
            <a:off x="2204202" y="866982"/>
            <a:ext cx="479781" cy="126591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88272" y="3498693"/>
            <a:ext cx="13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2486398" y="2087870"/>
            <a:ext cx="347492" cy="3136506"/>
          </a:xfrm>
          <a:prstGeom prst="leftBrace">
            <a:avLst>
              <a:gd name="adj1" fmla="val 103078"/>
              <a:gd name="adj2" fmla="val 50000"/>
            </a:avLst>
          </a:prstGeom>
          <a:ln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71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10" name="TextBox 9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L-Shape 11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5872" y="890717"/>
            <a:ext cx="13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24" idx="2"/>
            <a:endCxn id="3" idx="1"/>
          </p:cNvCxnSpPr>
          <p:nvPr/>
        </p:nvCxnSpPr>
        <p:spPr>
          <a:xfrm rot="16200000" flipH="1">
            <a:off x="2204202" y="866982"/>
            <a:ext cx="479781" cy="126591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72894" y="1761478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Gallery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0" name="Elbow Connector 25"/>
          <p:cNvCxnSpPr>
            <a:stCxn id="29" idx="2"/>
            <a:endCxn id="15" idx="0"/>
          </p:cNvCxnSpPr>
          <p:nvPr/>
        </p:nvCxnSpPr>
        <p:spPr>
          <a:xfrm rot="5400000" flipH="1">
            <a:off x="5669169" y="759784"/>
            <a:ext cx="88832" cy="2653221"/>
          </a:xfrm>
          <a:prstGeom prst="curvedConnector5">
            <a:avLst>
              <a:gd name="adj1" fmla="val -257340"/>
              <a:gd name="adj2" fmla="val 58965"/>
              <a:gd name="adj3" fmla="val 35734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23694" y="2906690"/>
            <a:ext cx="89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Bio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Elbow Connector 25"/>
          <p:cNvCxnSpPr>
            <a:stCxn id="39" idx="3"/>
            <a:endCxn id="22" idx="1"/>
          </p:cNvCxnSpPr>
          <p:nvPr/>
        </p:nvCxnSpPr>
        <p:spPr>
          <a:xfrm>
            <a:off x="2218082" y="3091356"/>
            <a:ext cx="836430" cy="4130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72894" y="3549891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Key quote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7" name="Elbow Connector 25"/>
          <p:cNvCxnSpPr>
            <a:stCxn id="46" idx="2"/>
          </p:cNvCxnSpPr>
          <p:nvPr/>
        </p:nvCxnSpPr>
        <p:spPr>
          <a:xfrm rot="5400000" flipH="1">
            <a:off x="6104150" y="2983178"/>
            <a:ext cx="143360" cy="1728730"/>
          </a:xfrm>
          <a:prstGeom prst="curvedConnector4">
            <a:avLst>
              <a:gd name="adj1" fmla="val -159459"/>
              <a:gd name="adj2" fmla="val 77977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35546" y="4085422"/>
            <a:ext cx="1545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“Biggest lesson” section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8" name="Elbow Connector 25"/>
          <p:cNvCxnSpPr>
            <a:stCxn id="57" idx="3"/>
            <a:endCxn id="14" idx="1"/>
          </p:cNvCxnSpPr>
          <p:nvPr/>
        </p:nvCxnSpPr>
        <p:spPr>
          <a:xfrm flipV="1">
            <a:off x="2280690" y="4424101"/>
            <a:ext cx="773822" cy="122986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96412" y="4736712"/>
            <a:ext cx="128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Author Info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60" name="Elbow Connector 25"/>
          <p:cNvCxnSpPr>
            <a:stCxn id="59" idx="1"/>
            <a:endCxn id="4" idx="3"/>
          </p:cNvCxnSpPr>
          <p:nvPr/>
        </p:nvCxnSpPr>
        <p:spPr>
          <a:xfrm rot="10800000">
            <a:off x="5474610" y="5018834"/>
            <a:ext cx="921802" cy="41045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10" name="TextBox 9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L-Shape 11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5872" y="890717"/>
            <a:ext cx="13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24" idx="2"/>
            <a:endCxn id="3" idx="1"/>
          </p:cNvCxnSpPr>
          <p:nvPr/>
        </p:nvCxnSpPr>
        <p:spPr>
          <a:xfrm rot="16200000" flipH="1">
            <a:off x="2204202" y="866982"/>
            <a:ext cx="479781" cy="126591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72894" y="1761478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Gallery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0" name="Elbow Connector 25"/>
          <p:cNvCxnSpPr>
            <a:stCxn id="29" idx="2"/>
            <a:endCxn id="15" idx="0"/>
          </p:cNvCxnSpPr>
          <p:nvPr/>
        </p:nvCxnSpPr>
        <p:spPr>
          <a:xfrm rot="5400000" flipH="1">
            <a:off x="5669169" y="759784"/>
            <a:ext cx="88832" cy="2653221"/>
          </a:xfrm>
          <a:prstGeom prst="curvedConnector5">
            <a:avLst>
              <a:gd name="adj1" fmla="val -257340"/>
              <a:gd name="adj2" fmla="val 58965"/>
              <a:gd name="adj3" fmla="val 35734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23694" y="2906690"/>
            <a:ext cx="89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Bio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Elbow Connector 25"/>
          <p:cNvCxnSpPr>
            <a:stCxn id="39" idx="3"/>
            <a:endCxn id="22" idx="1"/>
          </p:cNvCxnSpPr>
          <p:nvPr/>
        </p:nvCxnSpPr>
        <p:spPr>
          <a:xfrm>
            <a:off x="2218082" y="3091356"/>
            <a:ext cx="836430" cy="4130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72894" y="3549891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Key quote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7" name="Elbow Connector 25"/>
          <p:cNvCxnSpPr>
            <a:stCxn id="46" idx="2"/>
          </p:cNvCxnSpPr>
          <p:nvPr/>
        </p:nvCxnSpPr>
        <p:spPr>
          <a:xfrm rot="5400000" flipH="1">
            <a:off x="6104150" y="2983178"/>
            <a:ext cx="143360" cy="1728730"/>
          </a:xfrm>
          <a:prstGeom prst="curvedConnector4">
            <a:avLst>
              <a:gd name="adj1" fmla="val -159459"/>
              <a:gd name="adj2" fmla="val 77977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35546" y="4085422"/>
            <a:ext cx="1545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“Biggest lesson” section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8" name="Elbow Connector 25"/>
          <p:cNvCxnSpPr>
            <a:stCxn id="57" idx="3"/>
            <a:endCxn id="14" idx="1"/>
          </p:cNvCxnSpPr>
          <p:nvPr/>
        </p:nvCxnSpPr>
        <p:spPr>
          <a:xfrm flipV="1">
            <a:off x="2280690" y="4424101"/>
            <a:ext cx="773822" cy="122986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96412" y="4736712"/>
            <a:ext cx="128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Author Info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60" name="Elbow Connector 25"/>
          <p:cNvCxnSpPr>
            <a:stCxn id="59" idx="1"/>
            <a:endCxn id="4" idx="3"/>
          </p:cNvCxnSpPr>
          <p:nvPr/>
        </p:nvCxnSpPr>
        <p:spPr>
          <a:xfrm rot="10800000">
            <a:off x="5474610" y="5018834"/>
            <a:ext cx="921802" cy="41045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 flipH="1">
            <a:off x="698595" y="5338714"/>
            <a:ext cx="874553" cy="1170541"/>
            <a:chOff x="7448115" y="5338714"/>
            <a:chExt cx="874553" cy="1170541"/>
          </a:xfrm>
        </p:grpSpPr>
        <p:grpSp>
          <p:nvGrpSpPr>
            <p:cNvPr id="32" name="Group 31"/>
            <p:cNvGrpSpPr>
              <a:grpSpLocks noChangeAspect="1"/>
            </p:cNvGrpSpPr>
            <p:nvPr/>
          </p:nvGrpSpPr>
          <p:grpSpPr>
            <a:xfrm>
              <a:off x="7448115" y="5338714"/>
              <a:ext cx="874553" cy="1170541"/>
              <a:chOff x="5381882" y="2873060"/>
              <a:chExt cx="1361186" cy="1821873"/>
            </a:xfrm>
          </p:grpSpPr>
          <p:sp>
            <p:nvSpPr>
              <p:cNvPr id="33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5392189" y="2873060"/>
                <a:ext cx="1350879" cy="1151124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7733858" y="5649974"/>
              <a:ext cx="180259" cy="93570"/>
              <a:chOff x="7733858" y="5684300"/>
              <a:chExt cx="180259" cy="9357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Oval Callout 40"/>
          <p:cNvSpPr/>
          <p:nvPr/>
        </p:nvSpPr>
        <p:spPr>
          <a:xfrm>
            <a:off x="235523" y="3204120"/>
            <a:ext cx="2501304" cy="1762603"/>
          </a:xfrm>
          <a:prstGeom prst="wedgeEllipseCallout">
            <a:avLst>
              <a:gd name="adj1" fmla="val -12966"/>
              <a:gd name="adj2" fmla="val 65372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Changing the one thing shouldn’t be hard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50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77947" y="360204"/>
            <a:ext cx="7631583" cy="6133581"/>
            <a:chOff x="560059" y="378092"/>
            <a:chExt cx="7631583" cy="6133581"/>
          </a:xfrm>
        </p:grpSpPr>
        <p:grpSp>
          <p:nvGrpSpPr>
            <p:cNvPr id="115" name="Group 114"/>
            <p:cNvGrpSpPr/>
            <p:nvPr/>
          </p:nvGrpSpPr>
          <p:grpSpPr>
            <a:xfrm>
              <a:off x="560059" y="378092"/>
              <a:ext cx="2924649" cy="3899691"/>
              <a:chOff x="2924649" y="1475800"/>
              <a:chExt cx="2924649" cy="3899691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31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1" name="Rectangle 120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23" name="L-Shape 122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L-Shape 123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1148426" y="657328"/>
              <a:ext cx="2924649" cy="3899691"/>
              <a:chOff x="2924649" y="1475800"/>
              <a:chExt cx="2924649" cy="3899691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4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9" name="Rectangle 138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41" name="L-Shape 140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L-Shape 141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5" name="Rectangle 144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736793" y="936564"/>
              <a:ext cx="2924649" cy="3899691"/>
              <a:chOff x="2924649" y="1475800"/>
              <a:chExt cx="2924649" cy="3899691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67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7" name="Rectangle 156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59" name="L-Shape 158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L-Shape 159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2" name="Group 161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64" name="Rectangle 163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3" name="Rectangle 162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2325160" y="1215800"/>
              <a:ext cx="2924649" cy="3899691"/>
              <a:chOff x="2924649" y="1475800"/>
              <a:chExt cx="2924649" cy="3899691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7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8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5" name="Rectangle 174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77" name="L-Shape 176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L-Shape 177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0" name="Group 179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82" name="Rectangle 181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1" name="Rectangle 180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913527" y="1495036"/>
              <a:ext cx="2924649" cy="3899691"/>
              <a:chOff x="2924649" y="1475800"/>
              <a:chExt cx="2924649" cy="3899691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Rectangle 7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2" name="L-Shape 11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L-Shape 12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Rectangle 21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3501894" y="1774272"/>
              <a:ext cx="2924649" cy="3899691"/>
              <a:chOff x="2924649" y="1475800"/>
              <a:chExt cx="2924649" cy="3899691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8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" name="Rectangle 47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50" name="L-Shape 49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L-Shape 50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090261" y="2053508"/>
              <a:ext cx="2924649" cy="3899691"/>
              <a:chOff x="2924649" y="1475800"/>
              <a:chExt cx="2924649" cy="3899691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7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Rectangle 65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68" name="L-Shape 67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L-Shape 68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" name="Rectangle 71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678628" y="2332744"/>
              <a:ext cx="2924649" cy="3899691"/>
              <a:chOff x="2924649" y="1475800"/>
              <a:chExt cx="2924649" cy="3899691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9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Rectangle 84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87" name="L-Shape 86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L-Shape 87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1" name="Rectangle 90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266993" y="2611982"/>
              <a:ext cx="2924649" cy="3899691"/>
              <a:chOff x="2924649" y="1475800"/>
              <a:chExt cx="2924649" cy="3899691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13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3" name="Rectangle 102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05" name="L-Shape 104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L-Shape 105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9" name="Rectangle 108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2" name="Group 241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246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Freeform 24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1008386" y="5759401"/>
            <a:ext cx="304801" cy="41716"/>
            <a:chOff x="7680332" y="5732834"/>
            <a:chExt cx="304801" cy="41716"/>
          </a:xfrm>
        </p:grpSpPr>
        <p:grpSp>
          <p:nvGrpSpPr>
            <p:cNvPr id="250" name="Group 249"/>
            <p:cNvGrpSpPr/>
            <p:nvPr/>
          </p:nvGrpSpPr>
          <p:grpSpPr>
            <a:xfrm rot="20261768">
              <a:off x="7680332" y="5732834"/>
              <a:ext cx="110687" cy="41716"/>
              <a:chOff x="4399839" y="4307371"/>
              <a:chExt cx="110687" cy="41716"/>
            </a:xfrm>
          </p:grpSpPr>
          <p:cxnSp>
            <p:nvCxnSpPr>
              <p:cNvPr id="251" name="Straight Connector 250"/>
              <p:cNvCxnSpPr/>
              <p:nvPr/>
            </p:nvCxnSpPr>
            <p:spPr>
              <a:xfrm>
                <a:off x="4399839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4399839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Group 252"/>
            <p:cNvGrpSpPr/>
            <p:nvPr/>
          </p:nvGrpSpPr>
          <p:grpSpPr>
            <a:xfrm rot="985139">
              <a:off x="7874446" y="5732834"/>
              <a:ext cx="110687" cy="41716"/>
              <a:chOff x="4593953" y="4307371"/>
              <a:chExt cx="110687" cy="4171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>
                <a:off x="4593953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4593953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7" name="Rectangle 186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71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77947" y="360204"/>
            <a:ext cx="7631583" cy="6133581"/>
            <a:chOff x="560059" y="378092"/>
            <a:chExt cx="7631583" cy="6133581"/>
          </a:xfrm>
        </p:grpSpPr>
        <p:grpSp>
          <p:nvGrpSpPr>
            <p:cNvPr id="115" name="Group 114"/>
            <p:cNvGrpSpPr/>
            <p:nvPr/>
          </p:nvGrpSpPr>
          <p:grpSpPr>
            <a:xfrm>
              <a:off x="560059" y="378092"/>
              <a:ext cx="2924649" cy="3899691"/>
              <a:chOff x="2924649" y="1475800"/>
              <a:chExt cx="2924649" cy="3899691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31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1" name="Rectangle 120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23" name="L-Shape 122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L-Shape 123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1148426" y="657328"/>
              <a:ext cx="2924649" cy="3899691"/>
              <a:chOff x="2924649" y="1475800"/>
              <a:chExt cx="2924649" cy="3899691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4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9" name="Rectangle 138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41" name="L-Shape 140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L-Shape 141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5" name="Rectangle 144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736793" y="936564"/>
              <a:ext cx="2924649" cy="3899691"/>
              <a:chOff x="2924649" y="1475800"/>
              <a:chExt cx="2924649" cy="3899691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67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7" name="Rectangle 156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59" name="L-Shape 158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L-Shape 159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2" name="Group 161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64" name="Rectangle 163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3" name="Rectangle 162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2325160" y="1215800"/>
              <a:ext cx="2924649" cy="3899691"/>
              <a:chOff x="2924649" y="1475800"/>
              <a:chExt cx="2924649" cy="3899691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7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8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5" name="Rectangle 174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77" name="L-Shape 176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L-Shape 177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0" name="Group 179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82" name="Rectangle 181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1" name="Rectangle 180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913527" y="1495036"/>
              <a:ext cx="2924649" cy="3899691"/>
              <a:chOff x="2924649" y="1475800"/>
              <a:chExt cx="2924649" cy="3899691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Rectangle 7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2" name="L-Shape 11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L-Shape 12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Rectangle 21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3501894" y="1774272"/>
              <a:ext cx="2924649" cy="3899691"/>
              <a:chOff x="2924649" y="1475800"/>
              <a:chExt cx="2924649" cy="3899691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8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" name="Rectangle 47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50" name="L-Shape 49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L-Shape 50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090261" y="2053508"/>
              <a:ext cx="2924649" cy="3899691"/>
              <a:chOff x="2924649" y="1475800"/>
              <a:chExt cx="2924649" cy="3899691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7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Rectangle 65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68" name="L-Shape 67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L-Shape 68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" name="Rectangle 71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678628" y="2332744"/>
              <a:ext cx="2924649" cy="3899691"/>
              <a:chOff x="2924649" y="1475800"/>
              <a:chExt cx="2924649" cy="3899691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9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Rectangle 84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87" name="L-Shape 86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L-Shape 87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1" name="Rectangle 90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266993" y="2611982"/>
              <a:ext cx="2924649" cy="3899691"/>
              <a:chOff x="2924649" y="1475800"/>
              <a:chExt cx="2924649" cy="3899691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13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3" name="Rectangle 102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05" name="L-Shape 104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L-Shape 105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9" name="Rectangle 108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2" name="Group 241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246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Freeform 24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9" name="Oval Callout 248"/>
          <p:cNvSpPr/>
          <p:nvPr/>
        </p:nvSpPr>
        <p:spPr>
          <a:xfrm>
            <a:off x="235523" y="3204120"/>
            <a:ext cx="2501304" cy="1762603"/>
          </a:xfrm>
          <a:prstGeom prst="wedgeEllipseCallout">
            <a:avLst>
              <a:gd name="adj1" fmla="val -12966"/>
              <a:gd name="adj2" fmla="val 65372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One down, 14567 to go…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6" name="Group 15"/>
          <p:cNvGrpSpPr/>
          <p:nvPr/>
        </p:nvGrpSpPr>
        <p:grpSpPr>
          <a:xfrm flipH="1">
            <a:off x="1008386" y="5759401"/>
            <a:ext cx="304801" cy="41716"/>
            <a:chOff x="7680332" y="5732834"/>
            <a:chExt cx="304801" cy="41716"/>
          </a:xfrm>
        </p:grpSpPr>
        <p:grpSp>
          <p:nvGrpSpPr>
            <p:cNvPr id="250" name="Group 249"/>
            <p:cNvGrpSpPr/>
            <p:nvPr/>
          </p:nvGrpSpPr>
          <p:grpSpPr>
            <a:xfrm rot="20261768">
              <a:off x="7680332" y="5732834"/>
              <a:ext cx="110687" cy="41716"/>
              <a:chOff x="4399839" y="4307371"/>
              <a:chExt cx="110687" cy="41716"/>
            </a:xfrm>
          </p:grpSpPr>
          <p:cxnSp>
            <p:nvCxnSpPr>
              <p:cNvPr id="251" name="Straight Connector 250"/>
              <p:cNvCxnSpPr/>
              <p:nvPr/>
            </p:nvCxnSpPr>
            <p:spPr>
              <a:xfrm>
                <a:off x="4399839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4399839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Group 252"/>
            <p:cNvGrpSpPr/>
            <p:nvPr/>
          </p:nvGrpSpPr>
          <p:grpSpPr>
            <a:xfrm rot="985139">
              <a:off x="7874446" y="5732834"/>
              <a:ext cx="110687" cy="41716"/>
              <a:chOff x="4593953" y="4307371"/>
              <a:chExt cx="110687" cy="4171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>
                <a:off x="4593953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4593953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6" name="Rectangle 255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9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49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4649" y="1475800"/>
            <a:ext cx="2924649" cy="389969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77049" y="428859"/>
            <a:ext cx="1403835" cy="223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151523" y="5581010"/>
            <a:ext cx="2397560" cy="412022"/>
            <a:chOff x="3077050" y="4812354"/>
            <a:chExt cx="2397560" cy="412022"/>
          </a:xfrm>
        </p:grpSpPr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43566" y="2716278"/>
            <a:ext cx="2772248" cy="707886"/>
            <a:chOff x="3063457" y="3381273"/>
            <a:chExt cx="2772248" cy="707886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55816" y="3812690"/>
            <a:ext cx="2669215" cy="623408"/>
            <a:chOff x="3050219" y="4029942"/>
            <a:chExt cx="2669215" cy="623408"/>
          </a:xfrm>
        </p:grpSpPr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3566" y="4327655"/>
            <a:ext cx="2594470" cy="661527"/>
            <a:chOff x="3085446" y="2041978"/>
            <a:chExt cx="2594470" cy="661527"/>
          </a:xfrm>
        </p:grpSpPr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6116298" y="2253168"/>
            <a:ext cx="2664922" cy="6615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15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2800"/>
            <a:ext cx="9144000" cy="5225143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5205528" y="3444018"/>
            <a:ext cx="2082213" cy="675073"/>
          </a:xfrm>
          <a:prstGeom prst="wedgeRectCallout">
            <a:avLst>
              <a:gd name="adj1" fmla="val 35211"/>
              <a:gd name="adj2" fmla="val -1493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Click here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9365107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569507" y="2425687"/>
            <a:ext cx="2025220" cy="202522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Field Types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3366" y="1755538"/>
            <a:ext cx="149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Numeric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3195" y="3253631"/>
            <a:ext cx="85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Text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4670" y="5456665"/>
            <a:ext cx="182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Reference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32220" y="1755537"/>
            <a:ext cx="107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Email*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640" y="4534324"/>
            <a:ext cx="182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Boolean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6193" y="4534324"/>
            <a:ext cx="101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Link*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18674" y="3253631"/>
            <a:ext cx="102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Date*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7178" y="943298"/>
            <a:ext cx="244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Files &amp; Images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Elbow Connector 25"/>
          <p:cNvCxnSpPr>
            <a:stCxn id="3" idx="1"/>
            <a:endCxn id="4" idx="3"/>
          </p:cNvCxnSpPr>
          <p:nvPr/>
        </p:nvCxnSpPr>
        <p:spPr>
          <a:xfrm rot="16200000" flipV="1">
            <a:off x="3109392" y="1965572"/>
            <a:ext cx="782070" cy="73133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25"/>
          <p:cNvCxnSpPr>
            <a:stCxn id="3" idx="0"/>
            <a:endCxn id="11" idx="2"/>
          </p:cNvCxnSpPr>
          <p:nvPr/>
        </p:nvCxnSpPr>
        <p:spPr>
          <a:xfrm rot="16200000" flipV="1">
            <a:off x="4018577" y="1862147"/>
            <a:ext cx="1113057" cy="14024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25"/>
          <p:cNvCxnSpPr>
            <a:stCxn id="3" idx="7"/>
            <a:endCxn id="7" idx="1"/>
          </p:cNvCxnSpPr>
          <p:nvPr/>
        </p:nvCxnSpPr>
        <p:spPr>
          <a:xfrm rot="5400000" flipH="1" flipV="1">
            <a:off x="5324145" y="1914199"/>
            <a:ext cx="782071" cy="834080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5"/>
          <p:cNvCxnSpPr>
            <a:stCxn id="3" idx="2"/>
            <a:endCxn id="5" idx="3"/>
          </p:cNvCxnSpPr>
          <p:nvPr/>
        </p:nvCxnSpPr>
        <p:spPr>
          <a:xfrm rot="10800000">
            <a:off x="2333909" y="3438297"/>
            <a:ext cx="1235598" cy="1270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5"/>
          <p:cNvCxnSpPr>
            <a:stCxn id="3" idx="6"/>
            <a:endCxn id="10" idx="1"/>
          </p:cNvCxnSpPr>
          <p:nvPr/>
        </p:nvCxnSpPr>
        <p:spPr>
          <a:xfrm>
            <a:off x="5594727" y="3438297"/>
            <a:ext cx="1223947" cy="1270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25"/>
          <p:cNvCxnSpPr>
            <a:stCxn id="3" idx="3"/>
            <a:endCxn id="8" idx="3"/>
          </p:cNvCxnSpPr>
          <p:nvPr/>
        </p:nvCxnSpPr>
        <p:spPr>
          <a:xfrm rot="5400000">
            <a:off x="3301955" y="4154851"/>
            <a:ext cx="564670" cy="563609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25"/>
          <p:cNvCxnSpPr>
            <a:stCxn id="3" idx="5"/>
            <a:endCxn id="9" idx="1"/>
          </p:cNvCxnSpPr>
          <p:nvPr/>
        </p:nvCxnSpPr>
        <p:spPr>
          <a:xfrm rot="16200000" flipH="1">
            <a:off x="5489831" y="3962628"/>
            <a:ext cx="564670" cy="948053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25"/>
          <p:cNvCxnSpPr>
            <a:stCxn id="3" idx="4"/>
            <a:endCxn id="6" idx="0"/>
          </p:cNvCxnSpPr>
          <p:nvPr/>
        </p:nvCxnSpPr>
        <p:spPr>
          <a:xfrm rot="5400000">
            <a:off x="4072226" y="4946774"/>
            <a:ext cx="1005758" cy="14024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-3907" y="514886"/>
            <a:ext cx="9144000" cy="576493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689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4649" y="1475800"/>
            <a:ext cx="2924649" cy="389969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77049" y="428859"/>
            <a:ext cx="1403835" cy="223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151523" y="5581010"/>
            <a:ext cx="2397560" cy="412022"/>
            <a:chOff x="3077050" y="4812354"/>
            <a:chExt cx="2397560" cy="412022"/>
          </a:xfrm>
        </p:grpSpPr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43566" y="2716278"/>
            <a:ext cx="2772248" cy="707886"/>
            <a:chOff x="3063457" y="3381273"/>
            <a:chExt cx="2772248" cy="707886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55816" y="3812690"/>
            <a:ext cx="2669215" cy="623408"/>
            <a:chOff x="3050219" y="4029942"/>
            <a:chExt cx="2669215" cy="623408"/>
          </a:xfrm>
        </p:grpSpPr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3566" y="4327655"/>
            <a:ext cx="2594470" cy="661527"/>
            <a:chOff x="3085446" y="2041978"/>
            <a:chExt cx="2594470" cy="661527"/>
          </a:xfrm>
        </p:grpSpPr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6116298" y="2253168"/>
            <a:ext cx="2664922" cy="6615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69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990424" y="3817710"/>
            <a:ext cx="7284214" cy="1564488"/>
            <a:chOff x="990424" y="3653094"/>
            <a:chExt cx="7284214" cy="1564488"/>
          </a:xfrm>
        </p:grpSpPr>
        <p:grpSp>
          <p:nvGrpSpPr>
            <p:cNvPr id="12" name="Group 11"/>
            <p:cNvGrpSpPr/>
            <p:nvPr/>
          </p:nvGrpSpPr>
          <p:grpSpPr>
            <a:xfrm>
              <a:off x="990424" y="3653094"/>
              <a:ext cx="1359718" cy="1564488"/>
              <a:chOff x="3896502" y="385455"/>
              <a:chExt cx="1359718" cy="1564488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4" name="Straight Connector 3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/>
            <p:cNvGrpSpPr/>
            <p:nvPr/>
          </p:nvGrpSpPr>
          <p:grpSpPr>
            <a:xfrm>
              <a:off x="6914920" y="3653094"/>
              <a:ext cx="1359718" cy="1564488"/>
              <a:chOff x="3896502" y="385455"/>
              <a:chExt cx="1359718" cy="156448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8" name="Group 77"/>
          <p:cNvGrpSpPr/>
          <p:nvPr/>
        </p:nvGrpSpPr>
        <p:grpSpPr>
          <a:xfrm>
            <a:off x="990424" y="1396842"/>
            <a:ext cx="7284214" cy="1564488"/>
            <a:chOff x="990424" y="1026823"/>
            <a:chExt cx="7284214" cy="1564488"/>
          </a:xfrm>
        </p:grpSpPr>
        <p:grpSp>
          <p:nvGrpSpPr>
            <p:cNvPr id="41" name="Group 40"/>
            <p:cNvGrpSpPr/>
            <p:nvPr/>
          </p:nvGrpSpPr>
          <p:grpSpPr>
            <a:xfrm>
              <a:off x="990424" y="1026823"/>
              <a:ext cx="1359718" cy="1564488"/>
              <a:chOff x="3896502" y="385455"/>
              <a:chExt cx="1359718" cy="1564488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" name="Group 51"/>
            <p:cNvGrpSpPr/>
            <p:nvPr/>
          </p:nvGrpSpPr>
          <p:grpSpPr>
            <a:xfrm>
              <a:off x="6914920" y="1026823"/>
              <a:ext cx="1359718" cy="1564488"/>
              <a:chOff x="3896502" y="385455"/>
              <a:chExt cx="1359718" cy="1564488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9" name="Group 18"/>
          <p:cNvGrpSpPr/>
          <p:nvPr/>
        </p:nvGrpSpPr>
        <p:grpSpPr>
          <a:xfrm>
            <a:off x="3952672" y="5121567"/>
            <a:ext cx="1359718" cy="1564488"/>
            <a:chOff x="3896502" y="385455"/>
            <a:chExt cx="1359718" cy="1564488"/>
          </a:xfrm>
        </p:grpSpPr>
        <p:sp>
          <p:nvSpPr>
            <p:cNvPr id="20" name="TextBox 19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3952672" y="292870"/>
            <a:ext cx="1359718" cy="1564488"/>
            <a:chOff x="3896502" y="385455"/>
            <a:chExt cx="1359718" cy="1564488"/>
          </a:xfrm>
        </p:grpSpPr>
        <p:sp>
          <p:nvSpPr>
            <p:cNvPr id="64" name="TextBox 63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 79"/>
          <p:cNvGrpSpPr/>
          <p:nvPr/>
        </p:nvGrpSpPr>
        <p:grpSpPr>
          <a:xfrm>
            <a:off x="1777279" y="1488026"/>
            <a:ext cx="1359718" cy="1564488"/>
            <a:chOff x="3896502" y="385455"/>
            <a:chExt cx="1359718" cy="1564488"/>
          </a:xfrm>
        </p:grpSpPr>
        <p:sp>
          <p:nvSpPr>
            <p:cNvPr id="81" name="TextBox 80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2" name="Straight Connector 91"/>
          <p:cNvCxnSpPr/>
          <p:nvPr/>
        </p:nvCxnSpPr>
        <p:spPr>
          <a:xfrm>
            <a:off x="2350142" y="2007126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5312390" y="2003020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350142" y="4562304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312390" y="4558198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2350142" y="3249628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5312390" y="3245522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350142" y="710180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312390" y="706074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583940" y="2003020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583940" y="4331395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546188" y="3072809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621692" y="3072809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1940" y="-19389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5368694" y="4339323"/>
            <a:ext cx="1359718" cy="1564488"/>
            <a:chOff x="3896502" y="385455"/>
            <a:chExt cx="1359718" cy="1564488"/>
          </a:xfrm>
        </p:grpSpPr>
        <p:sp>
          <p:nvSpPr>
            <p:cNvPr id="106" name="TextBox 105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08" name="Straight Connector 107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6" name="Group 115"/>
          <p:cNvGrpSpPr/>
          <p:nvPr/>
        </p:nvGrpSpPr>
        <p:grpSpPr>
          <a:xfrm>
            <a:off x="5220050" y="1508321"/>
            <a:ext cx="1359718" cy="1564488"/>
            <a:chOff x="3896502" y="385455"/>
            <a:chExt cx="1359718" cy="1564488"/>
          </a:xfrm>
        </p:grpSpPr>
        <p:sp>
          <p:nvSpPr>
            <p:cNvPr id="117" name="TextBox 116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7" name="Group 126"/>
          <p:cNvGrpSpPr/>
          <p:nvPr/>
        </p:nvGrpSpPr>
        <p:grpSpPr>
          <a:xfrm>
            <a:off x="2592954" y="767169"/>
            <a:ext cx="1359718" cy="1564488"/>
            <a:chOff x="3896502" y="385455"/>
            <a:chExt cx="1359718" cy="1564488"/>
          </a:xfrm>
        </p:grpSpPr>
        <p:sp>
          <p:nvSpPr>
            <p:cNvPr id="128" name="TextBox 127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oup 137"/>
          <p:cNvGrpSpPr/>
          <p:nvPr/>
        </p:nvGrpSpPr>
        <p:grpSpPr>
          <a:xfrm>
            <a:off x="2019137" y="3230017"/>
            <a:ext cx="1359718" cy="1564488"/>
            <a:chOff x="3896502" y="385455"/>
            <a:chExt cx="1359718" cy="1564488"/>
          </a:xfrm>
        </p:grpSpPr>
        <p:sp>
          <p:nvSpPr>
            <p:cNvPr id="139" name="TextBox 138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41" name="Straight Connector 140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/>
          <p:cNvGrpSpPr/>
          <p:nvPr/>
        </p:nvGrpSpPr>
        <p:grpSpPr>
          <a:xfrm>
            <a:off x="5703846" y="2737430"/>
            <a:ext cx="1359718" cy="1564488"/>
            <a:chOff x="3896502" y="385455"/>
            <a:chExt cx="1359718" cy="1564488"/>
          </a:xfrm>
        </p:grpSpPr>
        <p:sp>
          <p:nvSpPr>
            <p:cNvPr id="150" name="TextBox 149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52" name="Straight Connector 151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0" name="Group 159"/>
          <p:cNvGrpSpPr/>
          <p:nvPr/>
        </p:nvGrpSpPr>
        <p:grpSpPr>
          <a:xfrm>
            <a:off x="2745354" y="4122852"/>
            <a:ext cx="1359718" cy="1564488"/>
            <a:chOff x="3896502" y="385455"/>
            <a:chExt cx="1359718" cy="1564488"/>
          </a:xfrm>
        </p:grpSpPr>
        <p:sp>
          <p:nvSpPr>
            <p:cNvPr id="161" name="TextBox 160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1" name="Group 170"/>
          <p:cNvGrpSpPr/>
          <p:nvPr/>
        </p:nvGrpSpPr>
        <p:grpSpPr>
          <a:xfrm>
            <a:off x="2167781" y="4275423"/>
            <a:ext cx="1359718" cy="1564488"/>
            <a:chOff x="3896502" y="385455"/>
            <a:chExt cx="1359718" cy="1564488"/>
          </a:xfrm>
        </p:grpSpPr>
        <p:sp>
          <p:nvSpPr>
            <p:cNvPr id="172" name="TextBox 171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74" name="Straight Connector 173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2" name="Group 181"/>
          <p:cNvGrpSpPr/>
          <p:nvPr/>
        </p:nvGrpSpPr>
        <p:grpSpPr>
          <a:xfrm>
            <a:off x="3124168" y="2447773"/>
            <a:ext cx="1359718" cy="1564488"/>
            <a:chOff x="3896502" y="385455"/>
            <a:chExt cx="1359718" cy="1564488"/>
          </a:xfrm>
        </p:grpSpPr>
        <p:sp>
          <p:nvSpPr>
            <p:cNvPr id="183" name="TextBox 182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85" name="Straight Connector 184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3" name="Group 192"/>
          <p:cNvGrpSpPr/>
          <p:nvPr/>
        </p:nvGrpSpPr>
        <p:grpSpPr>
          <a:xfrm>
            <a:off x="5655255" y="426052"/>
            <a:ext cx="1359718" cy="1564488"/>
            <a:chOff x="3896502" y="385455"/>
            <a:chExt cx="1359718" cy="1564488"/>
          </a:xfrm>
        </p:grpSpPr>
        <p:sp>
          <p:nvSpPr>
            <p:cNvPr id="194" name="TextBox 193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96" name="Straight Connector 195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" name="Group 203"/>
          <p:cNvGrpSpPr/>
          <p:nvPr/>
        </p:nvGrpSpPr>
        <p:grpSpPr>
          <a:xfrm>
            <a:off x="4477434" y="3775954"/>
            <a:ext cx="1359718" cy="1564488"/>
            <a:chOff x="3896502" y="385455"/>
            <a:chExt cx="1359718" cy="1564488"/>
          </a:xfrm>
        </p:grpSpPr>
        <p:sp>
          <p:nvSpPr>
            <p:cNvPr id="205" name="TextBox 204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06" name="Group 205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07" name="Straight Connector 206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>
            <a:off x="1319874" y="301241"/>
            <a:ext cx="1359718" cy="1564488"/>
            <a:chOff x="3896502" y="385455"/>
            <a:chExt cx="1359718" cy="1564488"/>
          </a:xfrm>
        </p:grpSpPr>
        <p:sp>
          <p:nvSpPr>
            <p:cNvPr id="216" name="TextBox 215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18" name="Straight Connector 217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6" name="Group 225"/>
          <p:cNvGrpSpPr/>
          <p:nvPr/>
        </p:nvGrpSpPr>
        <p:grpSpPr>
          <a:xfrm>
            <a:off x="4105072" y="2846188"/>
            <a:ext cx="1359718" cy="1564488"/>
            <a:chOff x="3896502" y="385455"/>
            <a:chExt cx="1359718" cy="1564488"/>
          </a:xfrm>
        </p:grpSpPr>
        <p:sp>
          <p:nvSpPr>
            <p:cNvPr id="227" name="TextBox 226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28" name="Group 227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29" name="Straight Connector 228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7" name="Group 236"/>
          <p:cNvGrpSpPr/>
          <p:nvPr/>
        </p:nvGrpSpPr>
        <p:grpSpPr>
          <a:xfrm>
            <a:off x="6311905" y="4924435"/>
            <a:ext cx="1359718" cy="1564488"/>
            <a:chOff x="3896502" y="385455"/>
            <a:chExt cx="1359718" cy="1564488"/>
          </a:xfrm>
        </p:grpSpPr>
        <p:sp>
          <p:nvSpPr>
            <p:cNvPr id="238" name="TextBox 237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39" name="Group 238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40" name="Straight Connector 239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8" name="Group 247"/>
          <p:cNvGrpSpPr/>
          <p:nvPr/>
        </p:nvGrpSpPr>
        <p:grpSpPr>
          <a:xfrm>
            <a:off x="3746495" y="1704963"/>
            <a:ext cx="1359718" cy="1564488"/>
            <a:chOff x="3896502" y="385455"/>
            <a:chExt cx="1359718" cy="1564488"/>
          </a:xfrm>
        </p:grpSpPr>
        <p:sp>
          <p:nvSpPr>
            <p:cNvPr id="249" name="TextBox 248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51" name="Straight Connector 250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1954096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4425" y="777161"/>
            <a:ext cx="2745775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92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4425" y="777161"/>
            <a:ext cx="2745775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43126" y="3300403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90910" y="3300403"/>
            <a:ext cx="880936" cy="1393176"/>
            <a:chOff x="2999677" y="2245843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2999677" y="2245843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1203" y="2466166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14297" y="3507834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79859" y="3300403"/>
            <a:ext cx="1599208" cy="1393176"/>
            <a:chOff x="6526179" y="2245843"/>
            <a:chExt cx="1599208" cy="1393176"/>
          </a:xfrm>
        </p:grpSpPr>
        <p:sp>
          <p:nvSpPr>
            <p:cNvPr id="29" name="Rectangle 28"/>
            <p:cNvSpPr/>
            <p:nvPr/>
          </p:nvSpPr>
          <p:spPr>
            <a:xfrm>
              <a:off x="6526179" y="2245843"/>
              <a:ext cx="1599208" cy="1125822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526179" y="3362860"/>
              <a:ext cx="1599208" cy="152889"/>
            </a:xfrm>
            <a:custGeom>
              <a:avLst/>
              <a:gdLst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62979"/>
                <a:gd name="connsiteX1" fmla="*/ 952469 w 1599208"/>
                <a:gd name="connsiteY1" fmla="*/ 23516 h 162979"/>
                <a:gd name="connsiteX2" fmla="*/ 1246441 w 1599208"/>
                <a:gd name="connsiteY2" fmla="*/ 152857 h 162979"/>
                <a:gd name="connsiteX3" fmla="*/ 1599208 w 1599208"/>
                <a:gd name="connsiteY3" fmla="*/ 0 h 162979"/>
                <a:gd name="connsiteX0" fmla="*/ 0 w 1599208"/>
                <a:gd name="connsiteY0" fmla="*/ 11758 h 152901"/>
                <a:gd name="connsiteX1" fmla="*/ 952469 w 1599208"/>
                <a:gd name="connsiteY1" fmla="*/ 23516 h 152901"/>
                <a:gd name="connsiteX2" fmla="*/ 1246441 w 1599208"/>
                <a:gd name="connsiteY2" fmla="*/ 152857 h 152901"/>
                <a:gd name="connsiteX3" fmla="*/ 1599208 w 1599208"/>
                <a:gd name="connsiteY3" fmla="*/ 0 h 152901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77634 w 1599208"/>
                <a:gd name="connsiteY2" fmla="*/ 152857 h 152889"/>
                <a:gd name="connsiteX3" fmla="*/ 1599208 w 1599208"/>
                <a:gd name="connsiteY3" fmla="*/ 0 h 15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208" h="152889">
                  <a:moveTo>
                    <a:pt x="0" y="11758"/>
                  </a:moveTo>
                  <a:lnTo>
                    <a:pt x="952469" y="23516"/>
                  </a:lnTo>
                  <a:cubicBezTo>
                    <a:pt x="1160209" y="29208"/>
                    <a:pt x="1128852" y="150335"/>
                    <a:pt x="1277634" y="152857"/>
                  </a:cubicBezTo>
                  <a:cubicBezTo>
                    <a:pt x="1426416" y="155379"/>
                    <a:pt x="1423689" y="10847"/>
                    <a:pt x="1599208" y="0"/>
                  </a:cubicBez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/>
            <p:cNvSpPr/>
            <p:nvPr/>
          </p:nvSpPr>
          <p:spPr>
            <a:xfrm>
              <a:off x="7098520" y="3371665"/>
              <a:ext cx="454527" cy="267354"/>
            </a:xfrm>
            <a:prstGeom prst="trapezoid">
              <a:avLst>
                <a:gd name="adj" fmla="val 41668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6179" y="2327692"/>
              <a:ext cx="1599208" cy="95606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1475854" y="1391519"/>
            <a:ext cx="2509476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09201" y="1391519"/>
            <a:ext cx="2509476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76290" y="1391519"/>
            <a:ext cx="0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753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4425" y="777161"/>
            <a:ext cx="2745775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90" y="4920025"/>
            <a:ext cx="2745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Fourth “Blob” Film is a hilarious campy romp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4425" y="4920025"/>
            <a:ext cx="274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Fourth “Blob” Film is 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2461" y="4920025"/>
            <a:ext cx="274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Fourth “Blob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”…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43126" y="3300403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90910" y="3300403"/>
            <a:ext cx="880936" cy="1393176"/>
            <a:chOff x="2999677" y="2245843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2999677" y="2245843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1203" y="2466166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14297" y="3507834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79859" y="3300403"/>
            <a:ext cx="1599208" cy="1393176"/>
            <a:chOff x="6526179" y="2245843"/>
            <a:chExt cx="1599208" cy="1393176"/>
          </a:xfrm>
        </p:grpSpPr>
        <p:sp>
          <p:nvSpPr>
            <p:cNvPr id="29" name="Rectangle 28"/>
            <p:cNvSpPr/>
            <p:nvPr/>
          </p:nvSpPr>
          <p:spPr>
            <a:xfrm>
              <a:off x="6526179" y="2245843"/>
              <a:ext cx="1599208" cy="1125822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526179" y="3362860"/>
              <a:ext cx="1599208" cy="152889"/>
            </a:xfrm>
            <a:custGeom>
              <a:avLst/>
              <a:gdLst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62979"/>
                <a:gd name="connsiteX1" fmla="*/ 952469 w 1599208"/>
                <a:gd name="connsiteY1" fmla="*/ 23516 h 162979"/>
                <a:gd name="connsiteX2" fmla="*/ 1246441 w 1599208"/>
                <a:gd name="connsiteY2" fmla="*/ 152857 h 162979"/>
                <a:gd name="connsiteX3" fmla="*/ 1599208 w 1599208"/>
                <a:gd name="connsiteY3" fmla="*/ 0 h 162979"/>
                <a:gd name="connsiteX0" fmla="*/ 0 w 1599208"/>
                <a:gd name="connsiteY0" fmla="*/ 11758 h 152901"/>
                <a:gd name="connsiteX1" fmla="*/ 952469 w 1599208"/>
                <a:gd name="connsiteY1" fmla="*/ 23516 h 152901"/>
                <a:gd name="connsiteX2" fmla="*/ 1246441 w 1599208"/>
                <a:gd name="connsiteY2" fmla="*/ 152857 h 152901"/>
                <a:gd name="connsiteX3" fmla="*/ 1599208 w 1599208"/>
                <a:gd name="connsiteY3" fmla="*/ 0 h 152901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77634 w 1599208"/>
                <a:gd name="connsiteY2" fmla="*/ 152857 h 152889"/>
                <a:gd name="connsiteX3" fmla="*/ 1599208 w 1599208"/>
                <a:gd name="connsiteY3" fmla="*/ 0 h 15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208" h="152889">
                  <a:moveTo>
                    <a:pt x="0" y="11758"/>
                  </a:moveTo>
                  <a:lnTo>
                    <a:pt x="952469" y="23516"/>
                  </a:lnTo>
                  <a:cubicBezTo>
                    <a:pt x="1160209" y="29208"/>
                    <a:pt x="1128852" y="150335"/>
                    <a:pt x="1277634" y="152857"/>
                  </a:cubicBezTo>
                  <a:cubicBezTo>
                    <a:pt x="1426416" y="155379"/>
                    <a:pt x="1423689" y="10847"/>
                    <a:pt x="1599208" y="0"/>
                  </a:cubicBez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/>
            <p:cNvSpPr/>
            <p:nvPr/>
          </p:nvSpPr>
          <p:spPr>
            <a:xfrm>
              <a:off x="7098520" y="3371665"/>
              <a:ext cx="454527" cy="267354"/>
            </a:xfrm>
            <a:prstGeom prst="trapezoid">
              <a:avLst>
                <a:gd name="adj" fmla="val 41668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6179" y="2327692"/>
              <a:ext cx="1599208" cy="95606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1475854" y="1391519"/>
            <a:ext cx="2509476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09201" y="1391519"/>
            <a:ext cx="2509476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76290" y="1391519"/>
            <a:ext cx="0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98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 rot="512769">
            <a:off x="808981" y="1303408"/>
            <a:ext cx="6475462" cy="5022376"/>
          </a:xfrm>
          <a:prstGeom prst="rect">
            <a:avLst/>
          </a:prstGeom>
        </p:spPr>
      </p:pic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Crud.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 Blobs are {back}.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3" name="TextBox 12"/>
          <p:cNvSpPr txBox="1"/>
          <p:nvPr/>
        </p:nvSpPr>
        <p:spPr>
          <a:xfrm rot="20700000">
            <a:off x="1338566" y="1659079"/>
            <a:ext cx="2459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I’m here for your little fields too!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5116671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43126" y="3300403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90910" y="3300403"/>
            <a:ext cx="880936" cy="1393176"/>
            <a:chOff x="2999677" y="2245843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2999677" y="2245843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1203" y="2466166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14297" y="3507834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79859" y="3300403"/>
            <a:ext cx="1599208" cy="1393176"/>
            <a:chOff x="6526179" y="2245843"/>
            <a:chExt cx="1599208" cy="1393176"/>
          </a:xfrm>
        </p:grpSpPr>
        <p:sp>
          <p:nvSpPr>
            <p:cNvPr id="29" name="Rectangle 28"/>
            <p:cNvSpPr/>
            <p:nvPr/>
          </p:nvSpPr>
          <p:spPr>
            <a:xfrm>
              <a:off x="6526179" y="2245843"/>
              <a:ext cx="1599208" cy="1125822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526179" y="3362860"/>
              <a:ext cx="1599208" cy="152889"/>
            </a:xfrm>
            <a:custGeom>
              <a:avLst/>
              <a:gdLst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62979"/>
                <a:gd name="connsiteX1" fmla="*/ 952469 w 1599208"/>
                <a:gd name="connsiteY1" fmla="*/ 23516 h 162979"/>
                <a:gd name="connsiteX2" fmla="*/ 1246441 w 1599208"/>
                <a:gd name="connsiteY2" fmla="*/ 152857 h 162979"/>
                <a:gd name="connsiteX3" fmla="*/ 1599208 w 1599208"/>
                <a:gd name="connsiteY3" fmla="*/ 0 h 162979"/>
                <a:gd name="connsiteX0" fmla="*/ 0 w 1599208"/>
                <a:gd name="connsiteY0" fmla="*/ 11758 h 152901"/>
                <a:gd name="connsiteX1" fmla="*/ 952469 w 1599208"/>
                <a:gd name="connsiteY1" fmla="*/ 23516 h 152901"/>
                <a:gd name="connsiteX2" fmla="*/ 1246441 w 1599208"/>
                <a:gd name="connsiteY2" fmla="*/ 152857 h 152901"/>
                <a:gd name="connsiteX3" fmla="*/ 1599208 w 1599208"/>
                <a:gd name="connsiteY3" fmla="*/ 0 h 152901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77634 w 1599208"/>
                <a:gd name="connsiteY2" fmla="*/ 152857 h 152889"/>
                <a:gd name="connsiteX3" fmla="*/ 1599208 w 1599208"/>
                <a:gd name="connsiteY3" fmla="*/ 0 h 15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208" h="152889">
                  <a:moveTo>
                    <a:pt x="0" y="11758"/>
                  </a:moveTo>
                  <a:lnTo>
                    <a:pt x="952469" y="23516"/>
                  </a:lnTo>
                  <a:cubicBezTo>
                    <a:pt x="1160209" y="29208"/>
                    <a:pt x="1128852" y="150335"/>
                    <a:pt x="1277634" y="152857"/>
                  </a:cubicBezTo>
                  <a:cubicBezTo>
                    <a:pt x="1426416" y="155379"/>
                    <a:pt x="1423689" y="10847"/>
                    <a:pt x="1599208" y="0"/>
                  </a:cubicBez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/>
            <p:cNvSpPr/>
            <p:nvPr/>
          </p:nvSpPr>
          <p:spPr>
            <a:xfrm>
              <a:off x="7098520" y="3371665"/>
              <a:ext cx="454527" cy="267354"/>
            </a:xfrm>
            <a:prstGeom prst="trapezoid">
              <a:avLst>
                <a:gd name="adj" fmla="val 41668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6179" y="2327692"/>
              <a:ext cx="1599208" cy="95606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04425" y="777161"/>
            <a:ext cx="2745775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933915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4425" y="777161"/>
            <a:ext cx="2745775" cy="504334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43126" y="3300403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90910" y="3300403"/>
            <a:ext cx="880936" cy="1393176"/>
            <a:chOff x="2999677" y="2245843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2999677" y="2245843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1203" y="2466166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14297" y="3507834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79859" y="3300403"/>
            <a:ext cx="1599208" cy="1393176"/>
            <a:chOff x="6526179" y="2245843"/>
            <a:chExt cx="1599208" cy="1393176"/>
          </a:xfrm>
        </p:grpSpPr>
        <p:sp>
          <p:nvSpPr>
            <p:cNvPr id="29" name="Rectangle 28"/>
            <p:cNvSpPr/>
            <p:nvPr/>
          </p:nvSpPr>
          <p:spPr>
            <a:xfrm>
              <a:off x="6526179" y="2245843"/>
              <a:ext cx="1599208" cy="1125822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526179" y="3362860"/>
              <a:ext cx="1599208" cy="152889"/>
            </a:xfrm>
            <a:custGeom>
              <a:avLst/>
              <a:gdLst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62979"/>
                <a:gd name="connsiteX1" fmla="*/ 952469 w 1599208"/>
                <a:gd name="connsiteY1" fmla="*/ 23516 h 162979"/>
                <a:gd name="connsiteX2" fmla="*/ 1246441 w 1599208"/>
                <a:gd name="connsiteY2" fmla="*/ 152857 h 162979"/>
                <a:gd name="connsiteX3" fmla="*/ 1599208 w 1599208"/>
                <a:gd name="connsiteY3" fmla="*/ 0 h 162979"/>
                <a:gd name="connsiteX0" fmla="*/ 0 w 1599208"/>
                <a:gd name="connsiteY0" fmla="*/ 11758 h 152901"/>
                <a:gd name="connsiteX1" fmla="*/ 952469 w 1599208"/>
                <a:gd name="connsiteY1" fmla="*/ 23516 h 152901"/>
                <a:gd name="connsiteX2" fmla="*/ 1246441 w 1599208"/>
                <a:gd name="connsiteY2" fmla="*/ 152857 h 152901"/>
                <a:gd name="connsiteX3" fmla="*/ 1599208 w 1599208"/>
                <a:gd name="connsiteY3" fmla="*/ 0 h 152901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77634 w 1599208"/>
                <a:gd name="connsiteY2" fmla="*/ 152857 h 152889"/>
                <a:gd name="connsiteX3" fmla="*/ 1599208 w 1599208"/>
                <a:gd name="connsiteY3" fmla="*/ 0 h 15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208" h="152889">
                  <a:moveTo>
                    <a:pt x="0" y="11758"/>
                  </a:moveTo>
                  <a:lnTo>
                    <a:pt x="952469" y="23516"/>
                  </a:lnTo>
                  <a:cubicBezTo>
                    <a:pt x="1160209" y="29208"/>
                    <a:pt x="1128852" y="150335"/>
                    <a:pt x="1277634" y="152857"/>
                  </a:cubicBezTo>
                  <a:cubicBezTo>
                    <a:pt x="1426416" y="155379"/>
                    <a:pt x="1423689" y="10847"/>
                    <a:pt x="1599208" y="0"/>
                  </a:cubicBez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/>
            <p:cNvSpPr/>
            <p:nvPr/>
          </p:nvSpPr>
          <p:spPr>
            <a:xfrm>
              <a:off x="7098520" y="3371665"/>
              <a:ext cx="454527" cy="267354"/>
            </a:xfrm>
            <a:prstGeom prst="trapezoid">
              <a:avLst>
                <a:gd name="adj" fmla="val 41668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6179" y="2327692"/>
              <a:ext cx="1599208" cy="95606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75854" y="1391519"/>
            <a:ext cx="6242823" cy="668026"/>
            <a:chOff x="1475854" y="1391519"/>
            <a:chExt cx="6242823" cy="1810434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1475854" y="1391519"/>
              <a:ext cx="2509476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209201" y="1391519"/>
              <a:ext cx="2509476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576290" y="1391519"/>
              <a:ext cx="0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423308" y="2153847"/>
            <a:ext cx="2105092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Full 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23744" y="2135507"/>
            <a:ext cx="2105092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Medium 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666131" y="2135507"/>
            <a:ext cx="2105092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Short 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3077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4425" y="777161"/>
            <a:ext cx="2745775" cy="504334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90" y="4920025"/>
            <a:ext cx="2745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Fourth “Blob” Film is a hilarious campy romp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4425" y="4920025"/>
            <a:ext cx="274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“Blob” 4, this time in space.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52461" y="4920025"/>
            <a:ext cx="274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“Blob” 4 Review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3126" y="3300403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90910" y="3300403"/>
            <a:ext cx="880936" cy="1393176"/>
            <a:chOff x="2999677" y="2245843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2999677" y="2245843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1203" y="2466166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14297" y="3507834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79859" y="3300403"/>
            <a:ext cx="1599208" cy="1393176"/>
            <a:chOff x="6526179" y="2245843"/>
            <a:chExt cx="1599208" cy="1393176"/>
          </a:xfrm>
        </p:grpSpPr>
        <p:sp>
          <p:nvSpPr>
            <p:cNvPr id="29" name="Rectangle 28"/>
            <p:cNvSpPr/>
            <p:nvPr/>
          </p:nvSpPr>
          <p:spPr>
            <a:xfrm>
              <a:off x="6526179" y="2245843"/>
              <a:ext cx="1599208" cy="1125822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526179" y="3362860"/>
              <a:ext cx="1599208" cy="152889"/>
            </a:xfrm>
            <a:custGeom>
              <a:avLst/>
              <a:gdLst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62979"/>
                <a:gd name="connsiteX1" fmla="*/ 952469 w 1599208"/>
                <a:gd name="connsiteY1" fmla="*/ 23516 h 162979"/>
                <a:gd name="connsiteX2" fmla="*/ 1246441 w 1599208"/>
                <a:gd name="connsiteY2" fmla="*/ 152857 h 162979"/>
                <a:gd name="connsiteX3" fmla="*/ 1599208 w 1599208"/>
                <a:gd name="connsiteY3" fmla="*/ 0 h 162979"/>
                <a:gd name="connsiteX0" fmla="*/ 0 w 1599208"/>
                <a:gd name="connsiteY0" fmla="*/ 11758 h 152901"/>
                <a:gd name="connsiteX1" fmla="*/ 952469 w 1599208"/>
                <a:gd name="connsiteY1" fmla="*/ 23516 h 152901"/>
                <a:gd name="connsiteX2" fmla="*/ 1246441 w 1599208"/>
                <a:gd name="connsiteY2" fmla="*/ 152857 h 152901"/>
                <a:gd name="connsiteX3" fmla="*/ 1599208 w 1599208"/>
                <a:gd name="connsiteY3" fmla="*/ 0 h 152901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77634 w 1599208"/>
                <a:gd name="connsiteY2" fmla="*/ 152857 h 152889"/>
                <a:gd name="connsiteX3" fmla="*/ 1599208 w 1599208"/>
                <a:gd name="connsiteY3" fmla="*/ 0 h 15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208" h="152889">
                  <a:moveTo>
                    <a:pt x="0" y="11758"/>
                  </a:moveTo>
                  <a:lnTo>
                    <a:pt x="952469" y="23516"/>
                  </a:lnTo>
                  <a:cubicBezTo>
                    <a:pt x="1160209" y="29208"/>
                    <a:pt x="1128852" y="150335"/>
                    <a:pt x="1277634" y="152857"/>
                  </a:cubicBezTo>
                  <a:cubicBezTo>
                    <a:pt x="1426416" y="155379"/>
                    <a:pt x="1423689" y="10847"/>
                    <a:pt x="1599208" y="0"/>
                  </a:cubicBez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/>
            <p:cNvSpPr/>
            <p:nvPr/>
          </p:nvSpPr>
          <p:spPr>
            <a:xfrm>
              <a:off x="7098520" y="3371665"/>
              <a:ext cx="454527" cy="267354"/>
            </a:xfrm>
            <a:prstGeom prst="trapezoid">
              <a:avLst>
                <a:gd name="adj" fmla="val 41668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6179" y="2327692"/>
              <a:ext cx="1599208" cy="95606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75854" y="1391519"/>
            <a:ext cx="6242823" cy="668026"/>
            <a:chOff x="1475854" y="1391519"/>
            <a:chExt cx="6242823" cy="1810434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1475854" y="1391519"/>
              <a:ext cx="2509476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209201" y="1391519"/>
              <a:ext cx="2509476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576290" y="1391519"/>
              <a:ext cx="0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423308" y="2153847"/>
            <a:ext cx="2105092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Full 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23744" y="2135507"/>
            <a:ext cx="2105092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Medium 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666131" y="2135507"/>
            <a:ext cx="2105092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Short 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475854" y="2706349"/>
            <a:ext cx="0" cy="47450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718677" y="2706349"/>
            <a:ext cx="0" cy="47450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576290" y="2706349"/>
            <a:ext cx="0" cy="47450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424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912312" y="4909328"/>
            <a:ext cx="1708664" cy="1581860"/>
            <a:chOff x="1571172" y="3961975"/>
            <a:chExt cx="1708664" cy="1581860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1614272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2245350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1794427" y="4275874"/>
              <a:ext cx="1262156" cy="555519"/>
            </a:xfrm>
            <a:prstGeom prst="diamond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iamond 5"/>
            <p:cNvSpPr/>
            <p:nvPr/>
          </p:nvSpPr>
          <p:spPr>
            <a:xfrm>
              <a:off x="2425504" y="3961975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5"/>
            <p:cNvSpPr/>
            <p:nvPr/>
          </p:nvSpPr>
          <p:spPr>
            <a:xfrm>
              <a:off x="1576763" y="4552447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5"/>
            <p:cNvSpPr/>
            <p:nvPr/>
          </p:nvSpPr>
          <p:spPr>
            <a:xfrm flipH="1">
              <a:off x="1571172" y="3961975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mond 5"/>
            <p:cNvSpPr/>
            <p:nvPr/>
          </p:nvSpPr>
          <p:spPr>
            <a:xfrm flipH="1">
              <a:off x="2425504" y="4552447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reeform 1"/>
          <p:cNvSpPr/>
          <p:nvPr/>
        </p:nvSpPr>
        <p:spPr>
          <a:xfrm>
            <a:off x="6520004" y="3903337"/>
            <a:ext cx="2585603" cy="1865030"/>
          </a:xfrm>
          <a:custGeom>
            <a:avLst/>
            <a:gdLst>
              <a:gd name="connsiteX0" fmla="*/ 503392 w 2253823"/>
              <a:gd name="connsiteY0" fmla="*/ 1270053 h 1270053"/>
              <a:gd name="connsiteX1" fmla="*/ 0 w 2253823"/>
              <a:gd name="connsiteY1" fmla="*/ 331815 h 1270053"/>
              <a:gd name="connsiteX2" fmla="*/ 388984 w 2253823"/>
              <a:gd name="connsiteY2" fmla="*/ 160187 h 1270053"/>
              <a:gd name="connsiteX3" fmla="*/ 915258 w 2253823"/>
              <a:gd name="connsiteY3" fmla="*/ 1086982 h 1270053"/>
              <a:gd name="connsiteX4" fmla="*/ 823732 w 2253823"/>
              <a:gd name="connsiteY4" fmla="*/ 0 h 1270053"/>
              <a:gd name="connsiteX5" fmla="*/ 1498735 w 2253823"/>
              <a:gd name="connsiteY5" fmla="*/ 0 h 1270053"/>
              <a:gd name="connsiteX6" fmla="*/ 1315683 w 2253823"/>
              <a:gd name="connsiteY6" fmla="*/ 1075540 h 1270053"/>
              <a:gd name="connsiteX7" fmla="*/ 1876279 w 2253823"/>
              <a:gd name="connsiteY7" fmla="*/ 228838 h 1270053"/>
              <a:gd name="connsiteX8" fmla="*/ 2253823 w 2253823"/>
              <a:gd name="connsiteY8" fmla="*/ 594980 h 1270053"/>
              <a:gd name="connsiteX9" fmla="*/ 1750431 w 2253823"/>
              <a:gd name="connsiteY9" fmla="*/ 1270053 h 1270053"/>
              <a:gd name="connsiteX0" fmla="*/ 503392 w 2425434"/>
              <a:gd name="connsiteY0" fmla="*/ 1270053 h 1270053"/>
              <a:gd name="connsiteX1" fmla="*/ 0 w 2425434"/>
              <a:gd name="connsiteY1" fmla="*/ 331815 h 1270053"/>
              <a:gd name="connsiteX2" fmla="*/ 388984 w 2425434"/>
              <a:gd name="connsiteY2" fmla="*/ 160187 h 1270053"/>
              <a:gd name="connsiteX3" fmla="*/ 915258 w 2425434"/>
              <a:gd name="connsiteY3" fmla="*/ 1086982 h 1270053"/>
              <a:gd name="connsiteX4" fmla="*/ 823732 w 2425434"/>
              <a:gd name="connsiteY4" fmla="*/ 0 h 1270053"/>
              <a:gd name="connsiteX5" fmla="*/ 1498735 w 2425434"/>
              <a:gd name="connsiteY5" fmla="*/ 0 h 1270053"/>
              <a:gd name="connsiteX6" fmla="*/ 1315683 w 2425434"/>
              <a:gd name="connsiteY6" fmla="*/ 1075540 h 1270053"/>
              <a:gd name="connsiteX7" fmla="*/ 1876279 w 2425434"/>
              <a:gd name="connsiteY7" fmla="*/ 228838 h 1270053"/>
              <a:gd name="connsiteX8" fmla="*/ 2425434 w 2425434"/>
              <a:gd name="connsiteY8" fmla="*/ 697957 h 1270053"/>
              <a:gd name="connsiteX9" fmla="*/ 1750431 w 2425434"/>
              <a:gd name="connsiteY9" fmla="*/ 1270053 h 1270053"/>
              <a:gd name="connsiteX0" fmla="*/ 675002 w 2597044"/>
              <a:gd name="connsiteY0" fmla="*/ 1270053 h 1270053"/>
              <a:gd name="connsiteX1" fmla="*/ 0 w 2597044"/>
              <a:gd name="connsiteY1" fmla="*/ 503444 h 1270053"/>
              <a:gd name="connsiteX2" fmla="*/ 560594 w 2597044"/>
              <a:gd name="connsiteY2" fmla="*/ 160187 h 1270053"/>
              <a:gd name="connsiteX3" fmla="*/ 1086868 w 2597044"/>
              <a:gd name="connsiteY3" fmla="*/ 1086982 h 1270053"/>
              <a:gd name="connsiteX4" fmla="*/ 995342 w 2597044"/>
              <a:gd name="connsiteY4" fmla="*/ 0 h 1270053"/>
              <a:gd name="connsiteX5" fmla="*/ 1670345 w 2597044"/>
              <a:gd name="connsiteY5" fmla="*/ 0 h 1270053"/>
              <a:gd name="connsiteX6" fmla="*/ 1487293 w 2597044"/>
              <a:gd name="connsiteY6" fmla="*/ 1075540 h 1270053"/>
              <a:gd name="connsiteX7" fmla="*/ 2047889 w 2597044"/>
              <a:gd name="connsiteY7" fmla="*/ 228838 h 1270053"/>
              <a:gd name="connsiteX8" fmla="*/ 2597044 w 2597044"/>
              <a:gd name="connsiteY8" fmla="*/ 697957 h 1270053"/>
              <a:gd name="connsiteX9" fmla="*/ 1922041 w 2597044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49153 w 2585603"/>
              <a:gd name="connsiteY2" fmla="*/ 160187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03390 w 2585603"/>
              <a:gd name="connsiteY2" fmla="*/ 251722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617797 w 2585603"/>
              <a:gd name="connsiteY2" fmla="*/ 251722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83475 w 2585603"/>
              <a:gd name="connsiteY2" fmla="*/ 240280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309285"/>
              <a:gd name="connsiteX1" fmla="*/ 0 w 2585603"/>
              <a:gd name="connsiteY1" fmla="*/ 743725 h 1309285"/>
              <a:gd name="connsiteX2" fmla="*/ 583475 w 2585603"/>
              <a:gd name="connsiteY2" fmla="*/ 240280 h 1309285"/>
              <a:gd name="connsiteX3" fmla="*/ 1075427 w 2585603"/>
              <a:gd name="connsiteY3" fmla="*/ 1086982 h 1309285"/>
              <a:gd name="connsiteX4" fmla="*/ 983901 w 2585603"/>
              <a:gd name="connsiteY4" fmla="*/ 0 h 1309285"/>
              <a:gd name="connsiteX5" fmla="*/ 1658904 w 2585603"/>
              <a:gd name="connsiteY5" fmla="*/ 0 h 1309285"/>
              <a:gd name="connsiteX6" fmla="*/ 1475852 w 2585603"/>
              <a:gd name="connsiteY6" fmla="*/ 1075540 h 1309285"/>
              <a:gd name="connsiteX7" fmla="*/ 2036448 w 2585603"/>
              <a:gd name="connsiteY7" fmla="*/ 228838 h 1309285"/>
              <a:gd name="connsiteX8" fmla="*/ 2585603 w 2585603"/>
              <a:gd name="connsiteY8" fmla="*/ 697957 h 1309285"/>
              <a:gd name="connsiteX9" fmla="*/ 1910600 w 2585603"/>
              <a:gd name="connsiteY9" fmla="*/ 1270053 h 1309285"/>
              <a:gd name="connsiteX10" fmla="*/ 1933480 w 2585603"/>
              <a:gd name="connsiteY10" fmla="*/ 1258611 h 1309285"/>
              <a:gd name="connsiteX0" fmla="*/ 663561 w 2585603"/>
              <a:gd name="connsiteY0" fmla="*/ 1270053 h 1510361"/>
              <a:gd name="connsiteX1" fmla="*/ 0 w 2585603"/>
              <a:gd name="connsiteY1" fmla="*/ 743725 h 1510361"/>
              <a:gd name="connsiteX2" fmla="*/ 583475 w 2585603"/>
              <a:gd name="connsiteY2" fmla="*/ 240280 h 1510361"/>
              <a:gd name="connsiteX3" fmla="*/ 1075427 w 2585603"/>
              <a:gd name="connsiteY3" fmla="*/ 1086982 h 1510361"/>
              <a:gd name="connsiteX4" fmla="*/ 983901 w 2585603"/>
              <a:gd name="connsiteY4" fmla="*/ 0 h 1510361"/>
              <a:gd name="connsiteX5" fmla="*/ 1658904 w 2585603"/>
              <a:gd name="connsiteY5" fmla="*/ 0 h 1510361"/>
              <a:gd name="connsiteX6" fmla="*/ 1475852 w 2585603"/>
              <a:gd name="connsiteY6" fmla="*/ 1075540 h 1510361"/>
              <a:gd name="connsiteX7" fmla="*/ 2036448 w 2585603"/>
              <a:gd name="connsiteY7" fmla="*/ 228838 h 1510361"/>
              <a:gd name="connsiteX8" fmla="*/ 2585603 w 2585603"/>
              <a:gd name="connsiteY8" fmla="*/ 697957 h 1510361"/>
              <a:gd name="connsiteX9" fmla="*/ 1910600 w 2585603"/>
              <a:gd name="connsiteY9" fmla="*/ 1270053 h 1510361"/>
              <a:gd name="connsiteX10" fmla="*/ 1269918 w 2585603"/>
              <a:gd name="connsiteY10" fmla="*/ 1510333 h 1510361"/>
              <a:gd name="connsiteX0" fmla="*/ 663561 w 2585603"/>
              <a:gd name="connsiteY0" fmla="*/ 1270053 h 1556122"/>
              <a:gd name="connsiteX1" fmla="*/ 0 w 2585603"/>
              <a:gd name="connsiteY1" fmla="*/ 743725 h 1556122"/>
              <a:gd name="connsiteX2" fmla="*/ 583475 w 2585603"/>
              <a:gd name="connsiteY2" fmla="*/ 240280 h 1556122"/>
              <a:gd name="connsiteX3" fmla="*/ 1075427 w 2585603"/>
              <a:gd name="connsiteY3" fmla="*/ 1086982 h 1556122"/>
              <a:gd name="connsiteX4" fmla="*/ 983901 w 2585603"/>
              <a:gd name="connsiteY4" fmla="*/ 0 h 1556122"/>
              <a:gd name="connsiteX5" fmla="*/ 1658904 w 2585603"/>
              <a:gd name="connsiteY5" fmla="*/ 0 h 1556122"/>
              <a:gd name="connsiteX6" fmla="*/ 1475852 w 2585603"/>
              <a:gd name="connsiteY6" fmla="*/ 1075540 h 1556122"/>
              <a:gd name="connsiteX7" fmla="*/ 2036448 w 2585603"/>
              <a:gd name="connsiteY7" fmla="*/ 228838 h 1556122"/>
              <a:gd name="connsiteX8" fmla="*/ 2585603 w 2585603"/>
              <a:gd name="connsiteY8" fmla="*/ 697957 h 1556122"/>
              <a:gd name="connsiteX9" fmla="*/ 1910600 w 2585603"/>
              <a:gd name="connsiteY9" fmla="*/ 1270053 h 1556122"/>
              <a:gd name="connsiteX10" fmla="*/ 1281359 w 2585603"/>
              <a:gd name="connsiteY10" fmla="*/ 1556101 h 1556122"/>
              <a:gd name="connsiteX0" fmla="*/ 663561 w 2585603"/>
              <a:gd name="connsiteY0" fmla="*/ 1270053 h 1569525"/>
              <a:gd name="connsiteX1" fmla="*/ 0 w 2585603"/>
              <a:gd name="connsiteY1" fmla="*/ 743725 h 1569525"/>
              <a:gd name="connsiteX2" fmla="*/ 583475 w 2585603"/>
              <a:gd name="connsiteY2" fmla="*/ 240280 h 1569525"/>
              <a:gd name="connsiteX3" fmla="*/ 1075427 w 2585603"/>
              <a:gd name="connsiteY3" fmla="*/ 1086982 h 1569525"/>
              <a:gd name="connsiteX4" fmla="*/ 983901 w 2585603"/>
              <a:gd name="connsiteY4" fmla="*/ 0 h 1569525"/>
              <a:gd name="connsiteX5" fmla="*/ 1658904 w 2585603"/>
              <a:gd name="connsiteY5" fmla="*/ 0 h 1569525"/>
              <a:gd name="connsiteX6" fmla="*/ 1475852 w 2585603"/>
              <a:gd name="connsiteY6" fmla="*/ 1075540 h 1569525"/>
              <a:gd name="connsiteX7" fmla="*/ 2036448 w 2585603"/>
              <a:gd name="connsiteY7" fmla="*/ 228838 h 1569525"/>
              <a:gd name="connsiteX8" fmla="*/ 2585603 w 2585603"/>
              <a:gd name="connsiteY8" fmla="*/ 697957 h 1569525"/>
              <a:gd name="connsiteX9" fmla="*/ 1910600 w 2585603"/>
              <a:gd name="connsiteY9" fmla="*/ 1270053 h 1569525"/>
              <a:gd name="connsiteX10" fmla="*/ 1281359 w 2585603"/>
              <a:gd name="connsiteY10" fmla="*/ 1556101 h 1569525"/>
              <a:gd name="connsiteX11" fmla="*/ 1269918 w 2585603"/>
              <a:gd name="connsiteY11" fmla="*/ 1521774 h 1569525"/>
              <a:gd name="connsiteX0" fmla="*/ 663561 w 2585603"/>
              <a:gd name="connsiteY0" fmla="*/ 1270053 h 1559762"/>
              <a:gd name="connsiteX1" fmla="*/ 0 w 2585603"/>
              <a:gd name="connsiteY1" fmla="*/ 743725 h 1559762"/>
              <a:gd name="connsiteX2" fmla="*/ 583475 w 2585603"/>
              <a:gd name="connsiteY2" fmla="*/ 240280 h 1559762"/>
              <a:gd name="connsiteX3" fmla="*/ 1075427 w 2585603"/>
              <a:gd name="connsiteY3" fmla="*/ 1086982 h 1559762"/>
              <a:gd name="connsiteX4" fmla="*/ 983901 w 2585603"/>
              <a:gd name="connsiteY4" fmla="*/ 0 h 1559762"/>
              <a:gd name="connsiteX5" fmla="*/ 1658904 w 2585603"/>
              <a:gd name="connsiteY5" fmla="*/ 0 h 1559762"/>
              <a:gd name="connsiteX6" fmla="*/ 1475852 w 2585603"/>
              <a:gd name="connsiteY6" fmla="*/ 1075540 h 1559762"/>
              <a:gd name="connsiteX7" fmla="*/ 2036448 w 2585603"/>
              <a:gd name="connsiteY7" fmla="*/ 228838 h 1559762"/>
              <a:gd name="connsiteX8" fmla="*/ 2585603 w 2585603"/>
              <a:gd name="connsiteY8" fmla="*/ 697957 h 1559762"/>
              <a:gd name="connsiteX9" fmla="*/ 1910600 w 2585603"/>
              <a:gd name="connsiteY9" fmla="*/ 1270053 h 1559762"/>
              <a:gd name="connsiteX10" fmla="*/ 1281359 w 2585603"/>
              <a:gd name="connsiteY10" fmla="*/ 1556101 h 1559762"/>
              <a:gd name="connsiteX11" fmla="*/ 675000 w 2585603"/>
              <a:gd name="connsiteY11" fmla="*/ 1258610 h 1559762"/>
              <a:gd name="connsiteX0" fmla="*/ 663561 w 2585603"/>
              <a:gd name="connsiteY0" fmla="*/ 1270053 h 1521801"/>
              <a:gd name="connsiteX1" fmla="*/ 0 w 2585603"/>
              <a:gd name="connsiteY1" fmla="*/ 743725 h 1521801"/>
              <a:gd name="connsiteX2" fmla="*/ 583475 w 2585603"/>
              <a:gd name="connsiteY2" fmla="*/ 240280 h 1521801"/>
              <a:gd name="connsiteX3" fmla="*/ 1075427 w 2585603"/>
              <a:gd name="connsiteY3" fmla="*/ 1086982 h 1521801"/>
              <a:gd name="connsiteX4" fmla="*/ 983901 w 2585603"/>
              <a:gd name="connsiteY4" fmla="*/ 0 h 1521801"/>
              <a:gd name="connsiteX5" fmla="*/ 1658904 w 2585603"/>
              <a:gd name="connsiteY5" fmla="*/ 0 h 1521801"/>
              <a:gd name="connsiteX6" fmla="*/ 1475852 w 2585603"/>
              <a:gd name="connsiteY6" fmla="*/ 1075540 h 1521801"/>
              <a:gd name="connsiteX7" fmla="*/ 2036448 w 2585603"/>
              <a:gd name="connsiteY7" fmla="*/ 228838 h 1521801"/>
              <a:gd name="connsiteX8" fmla="*/ 2585603 w 2585603"/>
              <a:gd name="connsiteY8" fmla="*/ 697957 h 1521801"/>
              <a:gd name="connsiteX9" fmla="*/ 1910600 w 2585603"/>
              <a:gd name="connsiteY9" fmla="*/ 1270053 h 1521801"/>
              <a:gd name="connsiteX10" fmla="*/ 1350003 w 2585603"/>
              <a:gd name="connsiteY10" fmla="*/ 1521775 h 1521801"/>
              <a:gd name="connsiteX11" fmla="*/ 675000 w 2585603"/>
              <a:gd name="connsiteY11" fmla="*/ 1258610 h 1521801"/>
              <a:gd name="connsiteX0" fmla="*/ 663561 w 2585603"/>
              <a:gd name="connsiteY0" fmla="*/ 1270053 h 1521797"/>
              <a:gd name="connsiteX1" fmla="*/ 0 w 2585603"/>
              <a:gd name="connsiteY1" fmla="*/ 743725 h 1521797"/>
              <a:gd name="connsiteX2" fmla="*/ 583475 w 2585603"/>
              <a:gd name="connsiteY2" fmla="*/ 240280 h 1521797"/>
              <a:gd name="connsiteX3" fmla="*/ 1075427 w 2585603"/>
              <a:gd name="connsiteY3" fmla="*/ 1086982 h 1521797"/>
              <a:gd name="connsiteX4" fmla="*/ 983901 w 2585603"/>
              <a:gd name="connsiteY4" fmla="*/ 0 h 1521797"/>
              <a:gd name="connsiteX5" fmla="*/ 1658904 w 2585603"/>
              <a:gd name="connsiteY5" fmla="*/ 0 h 1521797"/>
              <a:gd name="connsiteX6" fmla="*/ 1475852 w 2585603"/>
              <a:gd name="connsiteY6" fmla="*/ 1075540 h 1521797"/>
              <a:gd name="connsiteX7" fmla="*/ 2036448 w 2585603"/>
              <a:gd name="connsiteY7" fmla="*/ 228838 h 1521797"/>
              <a:gd name="connsiteX8" fmla="*/ 2585603 w 2585603"/>
              <a:gd name="connsiteY8" fmla="*/ 697957 h 1521797"/>
              <a:gd name="connsiteX9" fmla="*/ 1853396 w 2585603"/>
              <a:gd name="connsiteY9" fmla="*/ 1247169 h 1521797"/>
              <a:gd name="connsiteX10" fmla="*/ 1350003 w 2585603"/>
              <a:gd name="connsiteY10" fmla="*/ 1521775 h 1521797"/>
              <a:gd name="connsiteX11" fmla="*/ 675000 w 2585603"/>
              <a:gd name="connsiteY11" fmla="*/ 1258610 h 1521797"/>
              <a:gd name="connsiteX0" fmla="*/ 663561 w 2585603"/>
              <a:gd name="connsiteY0" fmla="*/ 1270053 h 1533238"/>
              <a:gd name="connsiteX1" fmla="*/ 0 w 2585603"/>
              <a:gd name="connsiteY1" fmla="*/ 743725 h 1533238"/>
              <a:gd name="connsiteX2" fmla="*/ 583475 w 2585603"/>
              <a:gd name="connsiteY2" fmla="*/ 240280 h 1533238"/>
              <a:gd name="connsiteX3" fmla="*/ 1075427 w 2585603"/>
              <a:gd name="connsiteY3" fmla="*/ 1086982 h 1533238"/>
              <a:gd name="connsiteX4" fmla="*/ 983901 w 2585603"/>
              <a:gd name="connsiteY4" fmla="*/ 0 h 1533238"/>
              <a:gd name="connsiteX5" fmla="*/ 1658904 w 2585603"/>
              <a:gd name="connsiteY5" fmla="*/ 0 h 1533238"/>
              <a:gd name="connsiteX6" fmla="*/ 1475852 w 2585603"/>
              <a:gd name="connsiteY6" fmla="*/ 1075540 h 1533238"/>
              <a:gd name="connsiteX7" fmla="*/ 2036448 w 2585603"/>
              <a:gd name="connsiteY7" fmla="*/ 228838 h 1533238"/>
              <a:gd name="connsiteX8" fmla="*/ 2585603 w 2585603"/>
              <a:gd name="connsiteY8" fmla="*/ 697957 h 1533238"/>
              <a:gd name="connsiteX9" fmla="*/ 1853396 w 2585603"/>
              <a:gd name="connsiteY9" fmla="*/ 1247169 h 1533238"/>
              <a:gd name="connsiteX10" fmla="*/ 1281359 w 2585603"/>
              <a:gd name="connsiteY10" fmla="*/ 1533217 h 1533238"/>
              <a:gd name="connsiteX11" fmla="*/ 675000 w 2585603"/>
              <a:gd name="connsiteY11" fmla="*/ 1258610 h 1533238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11" fmla="*/ 675000 w 2585603"/>
              <a:gd name="connsiteY11" fmla="*/ 1258610 h 1533239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11" fmla="*/ 697881 w 2585603"/>
              <a:gd name="connsiteY11" fmla="*/ 1323656 h 1533239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0" fmla="*/ 686442 w 2585603"/>
              <a:gd name="connsiteY0" fmla="*/ 1316514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0" fmla="*/ 686442 w 2585603"/>
              <a:gd name="connsiteY0" fmla="*/ 1316514 h 1533242"/>
              <a:gd name="connsiteX1" fmla="*/ 0 w 2585603"/>
              <a:gd name="connsiteY1" fmla="*/ 743725 h 1533242"/>
              <a:gd name="connsiteX2" fmla="*/ 583475 w 2585603"/>
              <a:gd name="connsiteY2" fmla="*/ 240280 h 1533242"/>
              <a:gd name="connsiteX3" fmla="*/ 1075427 w 2585603"/>
              <a:gd name="connsiteY3" fmla="*/ 1086982 h 1533242"/>
              <a:gd name="connsiteX4" fmla="*/ 983901 w 2585603"/>
              <a:gd name="connsiteY4" fmla="*/ 0 h 1533242"/>
              <a:gd name="connsiteX5" fmla="*/ 1658904 w 2585603"/>
              <a:gd name="connsiteY5" fmla="*/ 0 h 1533242"/>
              <a:gd name="connsiteX6" fmla="*/ 1475852 w 2585603"/>
              <a:gd name="connsiteY6" fmla="*/ 1075540 h 1533242"/>
              <a:gd name="connsiteX7" fmla="*/ 2036448 w 2585603"/>
              <a:gd name="connsiteY7" fmla="*/ 228838 h 1533242"/>
              <a:gd name="connsiteX8" fmla="*/ 2585603 w 2585603"/>
              <a:gd name="connsiteY8" fmla="*/ 697957 h 1533242"/>
              <a:gd name="connsiteX9" fmla="*/ 1876278 w 2585603"/>
              <a:gd name="connsiteY9" fmla="*/ 1277195 h 1533242"/>
              <a:gd name="connsiteX10" fmla="*/ 1281359 w 2585603"/>
              <a:gd name="connsiteY10" fmla="*/ 1533217 h 1533242"/>
              <a:gd name="connsiteX0" fmla="*/ 686442 w 2585603"/>
              <a:gd name="connsiteY0" fmla="*/ 1316514 h 1533245"/>
              <a:gd name="connsiteX1" fmla="*/ 0 w 2585603"/>
              <a:gd name="connsiteY1" fmla="*/ 743725 h 1533245"/>
              <a:gd name="connsiteX2" fmla="*/ 583475 w 2585603"/>
              <a:gd name="connsiteY2" fmla="*/ 240280 h 1533245"/>
              <a:gd name="connsiteX3" fmla="*/ 1075427 w 2585603"/>
              <a:gd name="connsiteY3" fmla="*/ 1086982 h 1533245"/>
              <a:gd name="connsiteX4" fmla="*/ 983901 w 2585603"/>
              <a:gd name="connsiteY4" fmla="*/ 0 h 1533245"/>
              <a:gd name="connsiteX5" fmla="*/ 1658904 w 2585603"/>
              <a:gd name="connsiteY5" fmla="*/ 0 h 1533245"/>
              <a:gd name="connsiteX6" fmla="*/ 1475852 w 2585603"/>
              <a:gd name="connsiteY6" fmla="*/ 1075540 h 1533245"/>
              <a:gd name="connsiteX7" fmla="*/ 2036448 w 2585603"/>
              <a:gd name="connsiteY7" fmla="*/ 228838 h 1533245"/>
              <a:gd name="connsiteX8" fmla="*/ 2585603 w 2585603"/>
              <a:gd name="connsiteY8" fmla="*/ 697957 h 1533245"/>
              <a:gd name="connsiteX9" fmla="*/ 1841956 w 2585603"/>
              <a:gd name="connsiteY9" fmla="*/ 1295780 h 1533245"/>
              <a:gd name="connsiteX10" fmla="*/ 1281359 w 2585603"/>
              <a:gd name="connsiteY10" fmla="*/ 1533217 h 1533245"/>
              <a:gd name="connsiteX0" fmla="*/ 686442 w 2585603"/>
              <a:gd name="connsiteY0" fmla="*/ 1316514 h 1496086"/>
              <a:gd name="connsiteX1" fmla="*/ 0 w 2585603"/>
              <a:gd name="connsiteY1" fmla="*/ 743725 h 1496086"/>
              <a:gd name="connsiteX2" fmla="*/ 583475 w 2585603"/>
              <a:gd name="connsiteY2" fmla="*/ 240280 h 1496086"/>
              <a:gd name="connsiteX3" fmla="*/ 1075427 w 2585603"/>
              <a:gd name="connsiteY3" fmla="*/ 1086982 h 1496086"/>
              <a:gd name="connsiteX4" fmla="*/ 983901 w 2585603"/>
              <a:gd name="connsiteY4" fmla="*/ 0 h 1496086"/>
              <a:gd name="connsiteX5" fmla="*/ 1658904 w 2585603"/>
              <a:gd name="connsiteY5" fmla="*/ 0 h 1496086"/>
              <a:gd name="connsiteX6" fmla="*/ 1475852 w 2585603"/>
              <a:gd name="connsiteY6" fmla="*/ 1075540 h 1496086"/>
              <a:gd name="connsiteX7" fmla="*/ 2036448 w 2585603"/>
              <a:gd name="connsiteY7" fmla="*/ 228838 h 1496086"/>
              <a:gd name="connsiteX8" fmla="*/ 2585603 w 2585603"/>
              <a:gd name="connsiteY8" fmla="*/ 697957 h 1496086"/>
              <a:gd name="connsiteX9" fmla="*/ 1841956 w 2585603"/>
              <a:gd name="connsiteY9" fmla="*/ 1295780 h 1496086"/>
              <a:gd name="connsiteX10" fmla="*/ 1281359 w 2585603"/>
              <a:gd name="connsiteY10" fmla="*/ 1496048 h 1496086"/>
              <a:gd name="connsiteX0" fmla="*/ 686442 w 2585603"/>
              <a:gd name="connsiteY0" fmla="*/ 1316514 h 1514664"/>
              <a:gd name="connsiteX1" fmla="*/ 0 w 2585603"/>
              <a:gd name="connsiteY1" fmla="*/ 743725 h 1514664"/>
              <a:gd name="connsiteX2" fmla="*/ 583475 w 2585603"/>
              <a:gd name="connsiteY2" fmla="*/ 240280 h 1514664"/>
              <a:gd name="connsiteX3" fmla="*/ 1075427 w 2585603"/>
              <a:gd name="connsiteY3" fmla="*/ 1086982 h 1514664"/>
              <a:gd name="connsiteX4" fmla="*/ 983901 w 2585603"/>
              <a:gd name="connsiteY4" fmla="*/ 0 h 1514664"/>
              <a:gd name="connsiteX5" fmla="*/ 1658904 w 2585603"/>
              <a:gd name="connsiteY5" fmla="*/ 0 h 1514664"/>
              <a:gd name="connsiteX6" fmla="*/ 1475852 w 2585603"/>
              <a:gd name="connsiteY6" fmla="*/ 1075540 h 1514664"/>
              <a:gd name="connsiteX7" fmla="*/ 2036448 w 2585603"/>
              <a:gd name="connsiteY7" fmla="*/ 228838 h 1514664"/>
              <a:gd name="connsiteX8" fmla="*/ 2585603 w 2585603"/>
              <a:gd name="connsiteY8" fmla="*/ 697957 h 1514664"/>
              <a:gd name="connsiteX9" fmla="*/ 1841956 w 2585603"/>
              <a:gd name="connsiteY9" fmla="*/ 1295780 h 1514664"/>
              <a:gd name="connsiteX10" fmla="*/ 1247036 w 2585603"/>
              <a:gd name="connsiteY10" fmla="*/ 1514632 h 1514664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1956 w 2585603"/>
              <a:gd name="connsiteY9" fmla="*/ 1295780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9894 w 2585603"/>
              <a:gd name="connsiteY9" fmla="*/ 1302226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5925 w 2585603"/>
              <a:gd name="connsiteY9" fmla="*/ 1292557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53862 w 2585603"/>
              <a:gd name="connsiteY9" fmla="*/ 1302226 h 1514632"/>
              <a:gd name="connsiteX10" fmla="*/ 1247036 w 2585603"/>
              <a:gd name="connsiteY10" fmla="*/ 1514632 h 1514632"/>
              <a:gd name="connsiteX0" fmla="*/ 666599 w 2585603"/>
              <a:gd name="connsiteY0" fmla="*/ 1306845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53862 w 2585603"/>
              <a:gd name="connsiteY9" fmla="*/ 1302226 h 1514632"/>
              <a:gd name="connsiteX10" fmla="*/ 1247036 w 2585603"/>
              <a:gd name="connsiteY10" fmla="*/ 1514632 h 151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5603" h="1514632">
                <a:moveTo>
                  <a:pt x="666599" y="1306845"/>
                </a:moveTo>
                <a:lnTo>
                  <a:pt x="0" y="743725"/>
                </a:lnTo>
                <a:lnTo>
                  <a:pt x="583475" y="240280"/>
                </a:lnTo>
                <a:lnTo>
                  <a:pt x="1075427" y="1086982"/>
                </a:lnTo>
                <a:lnTo>
                  <a:pt x="983901" y="0"/>
                </a:lnTo>
                <a:lnTo>
                  <a:pt x="1658904" y="0"/>
                </a:lnTo>
                <a:lnTo>
                  <a:pt x="1475852" y="1075540"/>
                </a:lnTo>
                <a:lnTo>
                  <a:pt x="2036448" y="228838"/>
                </a:lnTo>
                <a:lnTo>
                  <a:pt x="2585603" y="697957"/>
                </a:lnTo>
                <a:lnTo>
                  <a:pt x="1853862" y="1302226"/>
                </a:lnTo>
                <a:lnTo>
                  <a:pt x="1247036" y="1514632"/>
                </a:lnTo>
              </a:path>
            </a:pathLst>
          </a:custGeom>
          <a:gradFill flip="none" rotWithShape="1">
            <a:gsLst>
              <a:gs pos="0">
                <a:srgbClr val="FFD198"/>
              </a:gs>
              <a:gs pos="55000">
                <a:srgbClr val="FFD198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547332" y="3874957"/>
            <a:ext cx="1262156" cy="1267961"/>
            <a:chOff x="1794427" y="4275874"/>
            <a:chExt cx="1262156" cy="1267961"/>
          </a:xfrm>
        </p:grpSpPr>
        <p:sp>
          <p:nvSpPr>
            <p:cNvPr id="13" name="Parallelogram 12"/>
            <p:cNvSpPr/>
            <p:nvPr/>
          </p:nvSpPr>
          <p:spPr>
            <a:xfrm rot="16200000">
              <a:off x="1614272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 flipH="1">
              <a:off x="2245350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794427" y="4275874"/>
              <a:ext cx="1262156" cy="555519"/>
            </a:xfrm>
            <a:prstGeom prst="diamond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5886561" y="4006070"/>
            <a:ext cx="610491" cy="278716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978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10" name="TextBox 9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L-Shape 11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5872" y="890717"/>
            <a:ext cx="13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24" idx="2"/>
            <a:endCxn id="3" idx="1"/>
          </p:cNvCxnSpPr>
          <p:nvPr/>
        </p:nvCxnSpPr>
        <p:spPr>
          <a:xfrm rot="16200000" flipH="1">
            <a:off x="2204202" y="866982"/>
            <a:ext cx="479781" cy="126591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72894" y="1761478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Gallery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0" name="Elbow Connector 25"/>
          <p:cNvCxnSpPr>
            <a:stCxn id="29" idx="2"/>
            <a:endCxn id="15" idx="0"/>
          </p:cNvCxnSpPr>
          <p:nvPr/>
        </p:nvCxnSpPr>
        <p:spPr>
          <a:xfrm rot="5400000" flipH="1">
            <a:off x="5669169" y="759784"/>
            <a:ext cx="88832" cy="2653221"/>
          </a:xfrm>
          <a:prstGeom prst="curvedConnector5">
            <a:avLst>
              <a:gd name="adj1" fmla="val -257340"/>
              <a:gd name="adj2" fmla="val 58965"/>
              <a:gd name="adj3" fmla="val 35734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23694" y="2906690"/>
            <a:ext cx="89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Bio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Elbow Connector 25"/>
          <p:cNvCxnSpPr>
            <a:stCxn id="39" idx="3"/>
            <a:endCxn id="22" idx="1"/>
          </p:cNvCxnSpPr>
          <p:nvPr/>
        </p:nvCxnSpPr>
        <p:spPr>
          <a:xfrm>
            <a:off x="2218082" y="3091356"/>
            <a:ext cx="836430" cy="4130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72894" y="3549891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Key quote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7" name="Elbow Connector 25"/>
          <p:cNvCxnSpPr>
            <a:stCxn id="46" idx="2"/>
          </p:cNvCxnSpPr>
          <p:nvPr/>
        </p:nvCxnSpPr>
        <p:spPr>
          <a:xfrm rot="5400000" flipH="1">
            <a:off x="6104150" y="2983178"/>
            <a:ext cx="143360" cy="1728730"/>
          </a:xfrm>
          <a:prstGeom prst="curvedConnector4">
            <a:avLst>
              <a:gd name="adj1" fmla="val -159459"/>
              <a:gd name="adj2" fmla="val 77977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35546" y="4085422"/>
            <a:ext cx="1545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“Biggest lesson” section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8" name="Elbow Connector 25"/>
          <p:cNvCxnSpPr>
            <a:stCxn id="57" idx="3"/>
            <a:endCxn id="14" idx="1"/>
          </p:cNvCxnSpPr>
          <p:nvPr/>
        </p:nvCxnSpPr>
        <p:spPr>
          <a:xfrm flipV="1">
            <a:off x="2280690" y="4424101"/>
            <a:ext cx="773822" cy="122986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96412" y="4736712"/>
            <a:ext cx="128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Author Info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60" name="Elbow Connector 25"/>
          <p:cNvCxnSpPr>
            <a:stCxn id="59" idx="1"/>
            <a:endCxn id="4" idx="3"/>
          </p:cNvCxnSpPr>
          <p:nvPr/>
        </p:nvCxnSpPr>
        <p:spPr>
          <a:xfrm rot="10800000">
            <a:off x="5474610" y="5018834"/>
            <a:ext cx="921802" cy="41045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 flipH="1">
            <a:off x="698595" y="5338714"/>
            <a:ext cx="874553" cy="1170541"/>
            <a:chOff x="7448115" y="5338714"/>
            <a:chExt cx="874553" cy="1170541"/>
          </a:xfrm>
        </p:grpSpPr>
        <p:grpSp>
          <p:nvGrpSpPr>
            <p:cNvPr id="32" name="Group 31"/>
            <p:cNvGrpSpPr>
              <a:grpSpLocks noChangeAspect="1"/>
            </p:cNvGrpSpPr>
            <p:nvPr/>
          </p:nvGrpSpPr>
          <p:grpSpPr>
            <a:xfrm>
              <a:off x="7448115" y="5338714"/>
              <a:ext cx="874553" cy="1170541"/>
              <a:chOff x="5381882" y="2873060"/>
              <a:chExt cx="1361186" cy="1821873"/>
            </a:xfrm>
          </p:grpSpPr>
          <p:sp>
            <p:nvSpPr>
              <p:cNvPr id="33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5392189" y="2873060"/>
                <a:ext cx="1350879" cy="1151124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7733858" y="5649974"/>
              <a:ext cx="180259" cy="93570"/>
              <a:chOff x="7733858" y="5684300"/>
              <a:chExt cx="180259" cy="9357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73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4649" y="1475800"/>
            <a:ext cx="2924649" cy="389969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77049" y="428859"/>
            <a:ext cx="1403835" cy="223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151523" y="5581010"/>
            <a:ext cx="2397560" cy="412022"/>
            <a:chOff x="3077050" y="4812354"/>
            <a:chExt cx="2397560" cy="412022"/>
          </a:xfrm>
        </p:grpSpPr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43566" y="2716278"/>
            <a:ext cx="2772248" cy="707886"/>
            <a:chOff x="3063457" y="3381273"/>
            <a:chExt cx="2772248" cy="707886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55816" y="3812690"/>
            <a:ext cx="2669215" cy="623408"/>
            <a:chOff x="3050219" y="4029942"/>
            <a:chExt cx="2669215" cy="623408"/>
          </a:xfrm>
        </p:grpSpPr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3566" y="4327655"/>
            <a:ext cx="2594470" cy="661527"/>
            <a:chOff x="3085446" y="2041978"/>
            <a:chExt cx="2594470" cy="661527"/>
          </a:xfrm>
        </p:grpSpPr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6116298" y="2253168"/>
            <a:ext cx="2664922" cy="6615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 flipH="1">
            <a:off x="698595" y="5338714"/>
            <a:ext cx="874553" cy="1170541"/>
            <a:chOff x="7448115" y="5338714"/>
            <a:chExt cx="874553" cy="1170541"/>
          </a:xfrm>
        </p:grpSpPr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7448115" y="5338714"/>
              <a:ext cx="874553" cy="1170541"/>
              <a:chOff x="5381882" y="2873060"/>
              <a:chExt cx="1361186" cy="1821873"/>
            </a:xfrm>
          </p:grpSpPr>
          <p:sp>
            <p:nvSpPr>
              <p:cNvPr id="30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5392189" y="2873060"/>
                <a:ext cx="1350879" cy="1151124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7733858" y="5649974"/>
              <a:ext cx="180259" cy="93570"/>
              <a:chOff x="7733858" y="5684300"/>
              <a:chExt cx="180259" cy="9357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96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203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4649" y="1475800"/>
            <a:ext cx="2924649" cy="389969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77049" y="428859"/>
            <a:ext cx="1403835" cy="223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151523" y="5581010"/>
            <a:ext cx="2397560" cy="412022"/>
            <a:chOff x="3077050" y="4812354"/>
            <a:chExt cx="2397560" cy="412022"/>
          </a:xfrm>
        </p:grpSpPr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43566" y="2716278"/>
            <a:ext cx="2772248" cy="707886"/>
            <a:chOff x="3063457" y="3381273"/>
            <a:chExt cx="2772248" cy="707886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55816" y="3812690"/>
            <a:ext cx="2669215" cy="623408"/>
            <a:chOff x="3050219" y="4029942"/>
            <a:chExt cx="2669215" cy="623408"/>
          </a:xfrm>
        </p:grpSpPr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3566" y="4327655"/>
            <a:ext cx="2594470" cy="661527"/>
            <a:chOff x="3085446" y="2041978"/>
            <a:chExt cx="2594470" cy="661527"/>
          </a:xfrm>
        </p:grpSpPr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6116298" y="2253168"/>
            <a:ext cx="2664922" cy="6615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3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1061382" y="5695742"/>
            <a:ext cx="180259" cy="93570"/>
            <a:chOff x="7733858" y="5684300"/>
            <a:chExt cx="180259" cy="93570"/>
          </a:xfrm>
        </p:grpSpPr>
        <p:sp>
          <p:nvSpPr>
            <p:cNvPr id="28" name="Oval 27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Oval Callout 32"/>
          <p:cNvSpPr/>
          <p:nvPr/>
        </p:nvSpPr>
        <p:spPr>
          <a:xfrm>
            <a:off x="235523" y="3204120"/>
            <a:ext cx="3402628" cy="1762603"/>
          </a:xfrm>
          <a:prstGeom prst="wedgeEllipseCallout">
            <a:avLst>
              <a:gd name="adj1" fmla="val -12966"/>
              <a:gd name="adj2" fmla="val 65372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Some of these aren’t just the same kind of data…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Oval Callout 33"/>
          <p:cNvSpPr/>
          <p:nvPr/>
        </p:nvSpPr>
        <p:spPr>
          <a:xfrm>
            <a:off x="1936652" y="5043805"/>
            <a:ext cx="3360404" cy="1303873"/>
          </a:xfrm>
          <a:prstGeom prst="wedgeEllipseCallout">
            <a:avLst>
              <a:gd name="adj1" fmla="val -57216"/>
              <a:gd name="adj2" fmla="val -1321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They {are} the same data.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764780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4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 flipH="1">
            <a:off x="1110339" y="5647641"/>
            <a:ext cx="180259" cy="93570"/>
            <a:chOff x="7733858" y="5684300"/>
            <a:chExt cx="180259" cy="93570"/>
          </a:xfrm>
        </p:grpSpPr>
        <p:sp>
          <p:nvSpPr>
            <p:cNvPr id="49" name="Oval 4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373219" y="3222988"/>
            <a:ext cx="2397560" cy="412022"/>
            <a:chOff x="3077050" y="4812354"/>
            <a:chExt cx="2397560" cy="412022"/>
          </a:xfrm>
        </p:grpSpPr>
        <p:sp>
          <p:nvSpPr>
            <p:cNvPr id="3" name="Rectangle 2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3" name="Rectangle 92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2450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4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 flipH="1">
            <a:off x="1110339" y="5647641"/>
            <a:ext cx="180259" cy="93570"/>
            <a:chOff x="7733858" y="5684300"/>
            <a:chExt cx="180259" cy="93570"/>
          </a:xfrm>
        </p:grpSpPr>
        <p:sp>
          <p:nvSpPr>
            <p:cNvPr id="49" name="Oval 4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015115" y="1165584"/>
            <a:ext cx="7113771" cy="4526833"/>
            <a:chOff x="777496" y="1072376"/>
            <a:chExt cx="7113771" cy="4526833"/>
          </a:xfrm>
        </p:grpSpPr>
        <p:grpSp>
          <p:nvGrpSpPr>
            <p:cNvPr id="2" name="Group 1"/>
            <p:cNvGrpSpPr/>
            <p:nvPr/>
          </p:nvGrpSpPr>
          <p:grpSpPr>
            <a:xfrm>
              <a:off x="3135600" y="3129780"/>
              <a:ext cx="2397560" cy="412022"/>
              <a:chOff x="3077050" y="4812354"/>
              <a:chExt cx="2397560" cy="41202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>
              <a:off x="3725126" y="3644131"/>
              <a:ext cx="2397560" cy="412022"/>
              <a:chOff x="3077050" y="4812354"/>
              <a:chExt cx="2397560" cy="41202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4314652" y="4158482"/>
              <a:ext cx="2397560" cy="412022"/>
              <a:chOff x="3077050" y="4812354"/>
              <a:chExt cx="2397560" cy="41202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1" name="Group 60"/>
            <p:cNvGrpSpPr/>
            <p:nvPr/>
          </p:nvGrpSpPr>
          <p:grpSpPr>
            <a:xfrm>
              <a:off x="4904178" y="4672833"/>
              <a:ext cx="2397560" cy="412022"/>
              <a:chOff x="3077050" y="4812354"/>
              <a:chExt cx="2397560" cy="41202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6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6" name="Group 65"/>
            <p:cNvGrpSpPr/>
            <p:nvPr/>
          </p:nvGrpSpPr>
          <p:grpSpPr>
            <a:xfrm>
              <a:off x="5493707" y="5187187"/>
              <a:ext cx="2397560" cy="412022"/>
              <a:chOff x="3077050" y="4812354"/>
              <a:chExt cx="2397560" cy="41202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6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1" name="Group 70"/>
            <p:cNvGrpSpPr/>
            <p:nvPr/>
          </p:nvGrpSpPr>
          <p:grpSpPr>
            <a:xfrm>
              <a:off x="777496" y="1072376"/>
              <a:ext cx="2397560" cy="412022"/>
              <a:chOff x="3077050" y="4812354"/>
              <a:chExt cx="2397560" cy="41202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6" name="Group 75"/>
            <p:cNvGrpSpPr/>
            <p:nvPr/>
          </p:nvGrpSpPr>
          <p:grpSpPr>
            <a:xfrm>
              <a:off x="1367022" y="1586727"/>
              <a:ext cx="2397560" cy="412022"/>
              <a:chOff x="3077050" y="4812354"/>
              <a:chExt cx="2397560" cy="41202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1" name="Group 80"/>
            <p:cNvGrpSpPr/>
            <p:nvPr/>
          </p:nvGrpSpPr>
          <p:grpSpPr>
            <a:xfrm>
              <a:off x="1956548" y="2101078"/>
              <a:ext cx="2397560" cy="412022"/>
              <a:chOff x="3077050" y="4812354"/>
              <a:chExt cx="2397560" cy="41202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8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6" name="Group 85"/>
            <p:cNvGrpSpPr/>
            <p:nvPr/>
          </p:nvGrpSpPr>
          <p:grpSpPr>
            <a:xfrm>
              <a:off x="2546074" y="2615429"/>
              <a:ext cx="2397560" cy="412022"/>
              <a:chOff x="3077050" y="4812354"/>
              <a:chExt cx="2397560" cy="41202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8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93" name="Rectangle 92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252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4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 flipH="1">
            <a:off x="1110339" y="5647641"/>
            <a:ext cx="180259" cy="93570"/>
            <a:chOff x="7733858" y="5684300"/>
            <a:chExt cx="180259" cy="93570"/>
          </a:xfrm>
        </p:grpSpPr>
        <p:sp>
          <p:nvSpPr>
            <p:cNvPr id="49" name="Oval 4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015115" y="1165584"/>
            <a:ext cx="7113771" cy="4526833"/>
            <a:chOff x="777496" y="1072376"/>
            <a:chExt cx="7113771" cy="4526833"/>
          </a:xfrm>
        </p:grpSpPr>
        <p:grpSp>
          <p:nvGrpSpPr>
            <p:cNvPr id="2" name="Group 1"/>
            <p:cNvGrpSpPr/>
            <p:nvPr/>
          </p:nvGrpSpPr>
          <p:grpSpPr>
            <a:xfrm>
              <a:off x="3135600" y="3129780"/>
              <a:ext cx="2397560" cy="412022"/>
              <a:chOff x="3077050" y="4812354"/>
              <a:chExt cx="2397560" cy="41202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>
              <a:off x="3725126" y="3644131"/>
              <a:ext cx="2397560" cy="412022"/>
              <a:chOff x="3077050" y="4812354"/>
              <a:chExt cx="2397560" cy="41202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4314652" y="4158482"/>
              <a:ext cx="2397560" cy="412022"/>
              <a:chOff x="3077050" y="4812354"/>
              <a:chExt cx="2397560" cy="41202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1" name="Group 60"/>
            <p:cNvGrpSpPr/>
            <p:nvPr/>
          </p:nvGrpSpPr>
          <p:grpSpPr>
            <a:xfrm>
              <a:off x="4904178" y="4672833"/>
              <a:ext cx="2397560" cy="412022"/>
              <a:chOff x="3077050" y="4812354"/>
              <a:chExt cx="2397560" cy="41202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6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6" name="Group 65"/>
            <p:cNvGrpSpPr/>
            <p:nvPr/>
          </p:nvGrpSpPr>
          <p:grpSpPr>
            <a:xfrm>
              <a:off x="5493707" y="5187187"/>
              <a:ext cx="2397560" cy="412022"/>
              <a:chOff x="3077050" y="4812354"/>
              <a:chExt cx="2397560" cy="41202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6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1" name="Group 70"/>
            <p:cNvGrpSpPr/>
            <p:nvPr/>
          </p:nvGrpSpPr>
          <p:grpSpPr>
            <a:xfrm>
              <a:off x="777496" y="1072376"/>
              <a:ext cx="2397560" cy="412022"/>
              <a:chOff x="3077050" y="4812354"/>
              <a:chExt cx="2397560" cy="41202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6" name="Group 75"/>
            <p:cNvGrpSpPr/>
            <p:nvPr/>
          </p:nvGrpSpPr>
          <p:grpSpPr>
            <a:xfrm>
              <a:off x="1367022" y="1586727"/>
              <a:ext cx="2397560" cy="412022"/>
              <a:chOff x="3077050" y="4812354"/>
              <a:chExt cx="2397560" cy="41202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1" name="Group 80"/>
            <p:cNvGrpSpPr/>
            <p:nvPr/>
          </p:nvGrpSpPr>
          <p:grpSpPr>
            <a:xfrm>
              <a:off x="1956548" y="2101078"/>
              <a:ext cx="2397560" cy="412022"/>
              <a:chOff x="3077050" y="4812354"/>
              <a:chExt cx="2397560" cy="41202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8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6" name="Group 85"/>
            <p:cNvGrpSpPr/>
            <p:nvPr/>
          </p:nvGrpSpPr>
          <p:grpSpPr>
            <a:xfrm>
              <a:off x="2546074" y="2615429"/>
              <a:ext cx="2397560" cy="412022"/>
              <a:chOff x="3077050" y="4812354"/>
              <a:chExt cx="2397560" cy="41202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8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92" name="Oval Callout 91"/>
          <p:cNvSpPr/>
          <p:nvPr/>
        </p:nvSpPr>
        <p:spPr>
          <a:xfrm>
            <a:off x="235523" y="3424972"/>
            <a:ext cx="2618710" cy="1541751"/>
          </a:xfrm>
          <a:prstGeom prst="wedgeEllipseCallout">
            <a:avLst>
              <a:gd name="adj1" fmla="val -12966"/>
              <a:gd name="adj2" fmla="val 65372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This “field” is also multi-part. 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746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9073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4326" y="3381273"/>
            <a:ext cx="277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“                ”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American Typewriter"/>
              <a:cs typeface="American Typewrit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05518" y="1475800"/>
            <a:ext cx="2924649" cy="389969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57918" y="1628200"/>
            <a:ext cx="1403835" cy="223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31088" y="4029942"/>
            <a:ext cx="1099742" cy="960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43352" y="3579690"/>
            <a:ext cx="1848980" cy="339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latin typeface="American Typewriter"/>
              <a:cs typeface="American Typewriter"/>
            </a:endParaRPr>
          </a:p>
        </p:txBody>
      </p:sp>
      <p:sp>
        <p:nvSpPr>
          <p:cNvPr id="10" name="L-Shape 9"/>
          <p:cNvSpPr/>
          <p:nvPr/>
        </p:nvSpPr>
        <p:spPr>
          <a:xfrm rot="2700000">
            <a:off x="1366315" y="2287701"/>
            <a:ext cx="170081" cy="170081"/>
          </a:xfrm>
          <a:prstGeom prst="corner">
            <a:avLst>
              <a:gd name="adj1" fmla="val 22727"/>
              <a:gd name="adj2" fmla="val 2091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-Shape 10"/>
          <p:cNvSpPr/>
          <p:nvPr/>
        </p:nvSpPr>
        <p:spPr>
          <a:xfrm rot="18900000" flipH="1">
            <a:off x="3790704" y="2287701"/>
            <a:ext cx="170081" cy="170081"/>
          </a:xfrm>
          <a:prstGeom prst="corner">
            <a:avLst>
              <a:gd name="adj1" fmla="val 22727"/>
              <a:gd name="adj2" fmla="val 2091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35381" y="4194851"/>
            <a:ext cx="2664922" cy="4584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699199" y="2041978"/>
            <a:ext cx="1937286" cy="661527"/>
            <a:chOff x="3405660" y="2041978"/>
            <a:chExt cx="1937286" cy="661527"/>
          </a:xfrm>
        </p:grpSpPr>
        <p:sp>
          <p:nvSpPr>
            <p:cNvPr id="15" name="Rectangle 14"/>
            <p:cNvSpPr/>
            <p:nvPr/>
          </p:nvSpPr>
          <p:spPr>
            <a:xfrm>
              <a:off x="3405660" y="2128120"/>
              <a:ext cx="1937286" cy="48924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49849" y="2087870"/>
              <a:ext cx="1448908" cy="56974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82745" y="2041978"/>
              <a:ext cx="983117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335381" y="2801892"/>
            <a:ext cx="2664922" cy="6615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50731" y="4725512"/>
            <a:ext cx="2924649" cy="66486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13534" y="4851062"/>
            <a:ext cx="1887158" cy="4110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hord 3"/>
          <p:cNvSpPr/>
          <p:nvPr/>
        </p:nvSpPr>
        <p:spPr>
          <a:xfrm>
            <a:off x="5503132" y="5052111"/>
            <a:ext cx="321626" cy="210038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573672" y="4850127"/>
            <a:ext cx="207498" cy="20198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331089" y="4730403"/>
            <a:ext cx="2664922" cy="531746"/>
          </a:xfrm>
          <a:prstGeom prst="rect">
            <a:avLst/>
          </a:prstGeom>
          <a:noFill/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Entity Reference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25" idx="3"/>
            <a:endCxn id="20" idx="1"/>
          </p:cNvCxnSpPr>
          <p:nvPr/>
        </p:nvCxnSpPr>
        <p:spPr>
          <a:xfrm>
            <a:off x="3996011" y="4996276"/>
            <a:ext cx="1354720" cy="6167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24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9141</TotalTime>
  <Words>771</Words>
  <Application>Microsoft Macintosh PowerPoint</Application>
  <PresentationFormat>On-screen Show (4:3)</PresentationFormat>
  <Paragraphs>322</Paragraphs>
  <Slides>95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9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Blink Reaction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132</cp:revision>
  <dcterms:created xsi:type="dcterms:W3CDTF">2015-03-21T17:40:45Z</dcterms:created>
  <dcterms:modified xsi:type="dcterms:W3CDTF">2015-07-02T02:18:59Z</dcterms:modified>
</cp:coreProperties>
</file>