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403" r:id="rId7"/>
    <p:sldId id="404" r:id="rId8"/>
    <p:sldId id="405" r:id="rId9"/>
    <p:sldId id="411" r:id="rId10"/>
    <p:sldId id="406" r:id="rId11"/>
    <p:sldId id="408" r:id="rId12"/>
    <p:sldId id="409" r:id="rId13"/>
    <p:sldId id="410" r:id="rId14"/>
    <p:sldId id="412" r:id="rId15"/>
    <p:sldId id="413" r:id="rId16"/>
    <p:sldId id="414" r:id="rId17"/>
    <p:sldId id="415" r:id="rId18"/>
    <p:sldId id="401" r:id="rId19"/>
    <p:sldId id="357" r:id="rId20"/>
    <p:sldId id="359" r:id="rId21"/>
    <p:sldId id="358" r:id="rId22"/>
    <p:sldId id="336" r:id="rId23"/>
    <p:sldId id="337" r:id="rId24"/>
    <p:sldId id="338" r:id="rId25"/>
    <p:sldId id="376" r:id="rId26"/>
    <p:sldId id="377" r:id="rId27"/>
    <p:sldId id="378" r:id="rId28"/>
    <p:sldId id="379" r:id="rId29"/>
    <p:sldId id="380" r:id="rId30"/>
    <p:sldId id="360" r:id="rId31"/>
    <p:sldId id="361" r:id="rId32"/>
    <p:sldId id="362" r:id="rId33"/>
    <p:sldId id="364" r:id="rId34"/>
    <p:sldId id="365" r:id="rId35"/>
    <p:sldId id="367" r:id="rId36"/>
    <p:sldId id="366" r:id="rId37"/>
    <p:sldId id="368" r:id="rId38"/>
    <p:sldId id="369" r:id="rId39"/>
    <p:sldId id="370" r:id="rId40"/>
    <p:sldId id="371" r:id="rId41"/>
    <p:sldId id="372" r:id="rId42"/>
    <p:sldId id="373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19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21" r:id="rId65"/>
    <p:sldId id="322" r:id="rId66"/>
    <p:sldId id="323" r:id="rId67"/>
    <p:sldId id="324" r:id="rId68"/>
    <p:sldId id="328" r:id="rId69"/>
    <p:sldId id="329" r:id="rId70"/>
    <p:sldId id="330" r:id="rId71"/>
    <p:sldId id="331" r:id="rId72"/>
    <p:sldId id="273" r:id="rId73"/>
    <p:sldId id="320" r:id="rId74"/>
    <p:sldId id="325" r:id="rId75"/>
    <p:sldId id="326" r:id="rId76"/>
    <p:sldId id="327" r:id="rId77"/>
    <p:sldId id="344" r:id="rId78"/>
    <p:sldId id="346" r:id="rId79"/>
    <p:sldId id="347" r:id="rId80"/>
    <p:sldId id="345" r:id="rId81"/>
    <p:sldId id="348" r:id="rId82"/>
    <p:sldId id="349" r:id="rId83"/>
    <p:sldId id="356" r:id="rId84"/>
    <p:sldId id="350" r:id="rId85"/>
    <p:sldId id="352" r:id="rId86"/>
    <p:sldId id="353" r:id="rId87"/>
    <p:sldId id="351" r:id="rId88"/>
    <p:sldId id="355" r:id="rId89"/>
    <p:sldId id="354" r:id="rId90"/>
    <p:sldId id="374" r:id="rId91"/>
    <p:sldId id="375" r:id="rId92"/>
    <p:sldId id="390" r:id="rId93"/>
    <p:sldId id="391" r:id="rId94"/>
    <p:sldId id="396" r:id="rId95"/>
    <p:sldId id="397" r:id="rId96"/>
    <p:sldId id="394" r:id="rId97"/>
    <p:sldId id="395" r:id="rId98"/>
    <p:sldId id="398" r:id="rId99"/>
    <p:sldId id="399" r:id="rId100"/>
    <p:sldId id="318" r:id="rId101"/>
    <p:sldId id="381" r:id="rId102"/>
    <p:sldId id="382" r:id="rId103"/>
    <p:sldId id="383" r:id="rId104"/>
    <p:sldId id="384" r:id="rId105"/>
    <p:sldId id="386" r:id="rId106"/>
    <p:sldId id="387" r:id="rId107"/>
    <p:sldId id="388" r:id="rId108"/>
    <p:sldId id="389" r:id="rId10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997"/>
    <a:srgbClr val="FFD198"/>
    <a:srgbClr val="CAC9FF"/>
    <a:srgbClr val="FB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printerSettings" Target="printerSettings/printerSettings1.bin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presProps" Target="presProps.xml"/><Relationship Id="rId112" Type="http://schemas.openxmlformats.org/officeDocument/2006/relationships/viewProps" Target="viewProps.xml"/><Relationship Id="rId113" Type="http://schemas.openxmlformats.org/officeDocument/2006/relationships/theme" Target="theme/theme1.xml"/><Relationship Id="rId11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5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5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6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5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F7C18A40-5E76-DB4D-B5BF-1B27BC724626}" type="datetimeFigureOut">
              <a:rPr lang="en-US" smtClean="0"/>
              <a:pPr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5D1BA01A-0519-CD40-9736-01F8F7135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1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B3A2C7"/>
          </a:solidFill>
          <a:latin typeface="Raleway Thin"/>
          <a:ea typeface="+mj-ea"/>
          <a:cs typeface="Raleway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B3A2C7"/>
          </a:solidFill>
          <a:latin typeface="Raleway Thin"/>
          <a:ea typeface="+mn-ea"/>
          <a:cs typeface="Raleway Thi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B3A2C7"/>
          </a:solidFill>
          <a:latin typeface="Raleway Thin"/>
          <a:ea typeface="+mn-ea"/>
          <a:cs typeface="Raleway Thi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B3A2C7"/>
          </a:solidFill>
          <a:latin typeface="Raleway Thin"/>
          <a:ea typeface="+mn-ea"/>
          <a:cs typeface="Raleway Thi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14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912312" y="4909328"/>
            <a:ext cx="1708664" cy="1581860"/>
            <a:chOff x="1571172" y="3961975"/>
            <a:chExt cx="1708664" cy="1581860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1614272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2245350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1794427" y="4275874"/>
              <a:ext cx="1262156" cy="555519"/>
            </a:xfrm>
            <a:prstGeom prst="diamond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mond 5"/>
            <p:cNvSpPr/>
            <p:nvPr/>
          </p:nvSpPr>
          <p:spPr>
            <a:xfrm>
              <a:off x="2425504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5"/>
            <p:cNvSpPr/>
            <p:nvPr/>
          </p:nvSpPr>
          <p:spPr>
            <a:xfrm>
              <a:off x="1576763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5"/>
            <p:cNvSpPr/>
            <p:nvPr/>
          </p:nvSpPr>
          <p:spPr>
            <a:xfrm flipH="1">
              <a:off x="1571172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5"/>
            <p:cNvSpPr/>
            <p:nvPr/>
          </p:nvSpPr>
          <p:spPr>
            <a:xfrm flipH="1">
              <a:off x="2425504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reeform 1"/>
          <p:cNvSpPr/>
          <p:nvPr/>
        </p:nvSpPr>
        <p:spPr>
          <a:xfrm>
            <a:off x="6520004" y="3903337"/>
            <a:ext cx="2585603" cy="1865030"/>
          </a:xfrm>
          <a:custGeom>
            <a:avLst/>
            <a:gdLst>
              <a:gd name="connsiteX0" fmla="*/ 503392 w 2253823"/>
              <a:gd name="connsiteY0" fmla="*/ 1270053 h 1270053"/>
              <a:gd name="connsiteX1" fmla="*/ 0 w 2253823"/>
              <a:gd name="connsiteY1" fmla="*/ 331815 h 1270053"/>
              <a:gd name="connsiteX2" fmla="*/ 388984 w 2253823"/>
              <a:gd name="connsiteY2" fmla="*/ 160187 h 1270053"/>
              <a:gd name="connsiteX3" fmla="*/ 915258 w 2253823"/>
              <a:gd name="connsiteY3" fmla="*/ 1086982 h 1270053"/>
              <a:gd name="connsiteX4" fmla="*/ 823732 w 2253823"/>
              <a:gd name="connsiteY4" fmla="*/ 0 h 1270053"/>
              <a:gd name="connsiteX5" fmla="*/ 1498735 w 2253823"/>
              <a:gd name="connsiteY5" fmla="*/ 0 h 1270053"/>
              <a:gd name="connsiteX6" fmla="*/ 1315683 w 2253823"/>
              <a:gd name="connsiteY6" fmla="*/ 1075540 h 1270053"/>
              <a:gd name="connsiteX7" fmla="*/ 1876279 w 2253823"/>
              <a:gd name="connsiteY7" fmla="*/ 228838 h 1270053"/>
              <a:gd name="connsiteX8" fmla="*/ 2253823 w 2253823"/>
              <a:gd name="connsiteY8" fmla="*/ 594980 h 1270053"/>
              <a:gd name="connsiteX9" fmla="*/ 1750431 w 2253823"/>
              <a:gd name="connsiteY9" fmla="*/ 1270053 h 1270053"/>
              <a:gd name="connsiteX0" fmla="*/ 503392 w 2425434"/>
              <a:gd name="connsiteY0" fmla="*/ 1270053 h 1270053"/>
              <a:gd name="connsiteX1" fmla="*/ 0 w 2425434"/>
              <a:gd name="connsiteY1" fmla="*/ 331815 h 1270053"/>
              <a:gd name="connsiteX2" fmla="*/ 388984 w 2425434"/>
              <a:gd name="connsiteY2" fmla="*/ 160187 h 1270053"/>
              <a:gd name="connsiteX3" fmla="*/ 915258 w 2425434"/>
              <a:gd name="connsiteY3" fmla="*/ 1086982 h 1270053"/>
              <a:gd name="connsiteX4" fmla="*/ 823732 w 2425434"/>
              <a:gd name="connsiteY4" fmla="*/ 0 h 1270053"/>
              <a:gd name="connsiteX5" fmla="*/ 1498735 w 2425434"/>
              <a:gd name="connsiteY5" fmla="*/ 0 h 1270053"/>
              <a:gd name="connsiteX6" fmla="*/ 1315683 w 2425434"/>
              <a:gd name="connsiteY6" fmla="*/ 1075540 h 1270053"/>
              <a:gd name="connsiteX7" fmla="*/ 1876279 w 2425434"/>
              <a:gd name="connsiteY7" fmla="*/ 228838 h 1270053"/>
              <a:gd name="connsiteX8" fmla="*/ 2425434 w 2425434"/>
              <a:gd name="connsiteY8" fmla="*/ 697957 h 1270053"/>
              <a:gd name="connsiteX9" fmla="*/ 1750431 w 2425434"/>
              <a:gd name="connsiteY9" fmla="*/ 1270053 h 1270053"/>
              <a:gd name="connsiteX0" fmla="*/ 675002 w 2597044"/>
              <a:gd name="connsiteY0" fmla="*/ 1270053 h 1270053"/>
              <a:gd name="connsiteX1" fmla="*/ 0 w 2597044"/>
              <a:gd name="connsiteY1" fmla="*/ 503444 h 1270053"/>
              <a:gd name="connsiteX2" fmla="*/ 560594 w 2597044"/>
              <a:gd name="connsiteY2" fmla="*/ 160187 h 1270053"/>
              <a:gd name="connsiteX3" fmla="*/ 1086868 w 2597044"/>
              <a:gd name="connsiteY3" fmla="*/ 1086982 h 1270053"/>
              <a:gd name="connsiteX4" fmla="*/ 995342 w 2597044"/>
              <a:gd name="connsiteY4" fmla="*/ 0 h 1270053"/>
              <a:gd name="connsiteX5" fmla="*/ 1670345 w 2597044"/>
              <a:gd name="connsiteY5" fmla="*/ 0 h 1270053"/>
              <a:gd name="connsiteX6" fmla="*/ 1487293 w 2597044"/>
              <a:gd name="connsiteY6" fmla="*/ 1075540 h 1270053"/>
              <a:gd name="connsiteX7" fmla="*/ 2047889 w 2597044"/>
              <a:gd name="connsiteY7" fmla="*/ 228838 h 1270053"/>
              <a:gd name="connsiteX8" fmla="*/ 2597044 w 2597044"/>
              <a:gd name="connsiteY8" fmla="*/ 697957 h 1270053"/>
              <a:gd name="connsiteX9" fmla="*/ 1922041 w 2597044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49153 w 2585603"/>
              <a:gd name="connsiteY2" fmla="*/ 160187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03390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617797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83475 w 2585603"/>
              <a:gd name="connsiteY2" fmla="*/ 240280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309285"/>
              <a:gd name="connsiteX1" fmla="*/ 0 w 2585603"/>
              <a:gd name="connsiteY1" fmla="*/ 743725 h 1309285"/>
              <a:gd name="connsiteX2" fmla="*/ 583475 w 2585603"/>
              <a:gd name="connsiteY2" fmla="*/ 240280 h 1309285"/>
              <a:gd name="connsiteX3" fmla="*/ 1075427 w 2585603"/>
              <a:gd name="connsiteY3" fmla="*/ 1086982 h 1309285"/>
              <a:gd name="connsiteX4" fmla="*/ 983901 w 2585603"/>
              <a:gd name="connsiteY4" fmla="*/ 0 h 1309285"/>
              <a:gd name="connsiteX5" fmla="*/ 1658904 w 2585603"/>
              <a:gd name="connsiteY5" fmla="*/ 0 h 1309285"/>
              <a:gd name="connsiteX6" fmla="*/ 1475852 w 2585603"/>
              <a:gd name="connsiteY6" fmla="*/ 1075540 h 1309285"/>
              <a:gd name="connsiteX7" fmla="*/ 2036448 w 2585603"/>
              <a:gd name="connsiteY7" fmla="*/ 228838 h 1309285"/>
              <a:gd name="connsiteX8" fmla="*/ 2585603 w 2585603"/>
              <a:gd name="connsiteY8" fmla="*/ 697957 h 1309285"/>
              <a:gd name="connsiteX9" fmla="*/ 1910600 w 2585603"/>
              <a:gd name="connsiteY9" fmla="*/ 1270053 h 1309285"/>
              <a:gd name="connsiteX10" fmla="*/ 1933480 w 2585603"/>
              <a:gd name="connsiteY10" fmla="*/ 1258611 h 1309285"/>
              <a:gd name="connsiteX0" fmla="*/ 663561 w 2585603"/>
              <a:gd name="connsiteY0" fmla="*/ 1270053 h 1510361"/>
              <a:gd name="connsiteX1" fmla="*/ 0 w 2585603"/>
              <a:gd name="connsiteY1" fmla="*/ 743725 h 1510361"/>
              <a:gd name="connsiteX2" fmla="*/ 583475 w 2585603"/>
              <a:gd name="connsiteY2" fmla="*/ 240280 h 1510361"/>
              <a:gd name="connsiteX3" fmla="*/ 1075427 w 2585603"/>
              <a:gd name="connsiteY3" fmla="*/ 1086982 h 1510361"/>
              <a:gd name="connsiteX4" fmla="*/ 983901 w 2585603"/>
              <a:gd name="connsiteY4" fmla="*/ 0 h 1510361"/>
              <a:gd name="connsiteX5" fmla="*/ 1658904 w 2585603"/>
              <a:gd name="connsiteY5" fmla="*/ 0 h 1510361"/>
              <a:gd name="connsiteX6" fmla="*/ 1475852 w 2585603"/>
              <a:gd name="connsiteY6" fmla="*/ 1075540 h 1510361"/>
              <a:gd name="connsiteX7" fmla="*/ 2036448 w 2585603"/>
              <a:gd name="connsiteY7" fmla="*/ 228838 h 1510361"/>
              <a:gd name="connsiteX8" fmla="*/ 2585603 w 2585603"/>
              <a:gd name="connsiteY8" fmla="*/ 697957 h 1510361"/>
              <a:gd name="connsiteX9" fmla="*/ 1910600 w 2585603"/>
              <a:gd name="connsiteY9" fmla="*/ 1270053 h 1510361"/>
              <a:gd name="connsiteX10" fmla="*/ 1269918 w 2585603"/>
              <a:gd name="connsiteY10" fmla="*/ 1510333 h 1510361"/>
              <a:gd name="connsiteX0" fmla="*/ 663561 w 2585603"/>
              <a:gd name="connsiteY0" fmla="*/ 1270053 h 1556122"/>
              <a:gd name="connsiteX1" fmla="*/ 0 w 2585603"/>
              <a:gd name="connsiteY1" fmla="*/ 743725 h 1556122"/>
              <a:gd name="connsiteX2" fmla="*/ 583475 w 2585603"/>
              <a:gd name="connsiteY2" fmla="*/ 240280 h 1556122"/>
              <a:gd name="connsiteX3" fmla="*/ 1075427 w 2585603"/>
              <a:gd name="connsiteY3" fmla="*/ 1086982 h 1556122"/>
              <a:gd name="connsiteX4" fmla="*/ 983901 w 2585603"/>
              <a:gd name="connsiteY4" fmla="*/ 0 h 1556122"/>
              <a:gd name="connsiteX5" fmla="*/ 1658904 w 2585603"/>
              <a:gd name="connsiteY5" fmla="*/ 0 h 1556122"/>
              <a:gd name="connsiteX6" fmla="*/ 1475852 w 2585603"/>
              <a:gd name="connsiteY6" fmla="*/ 1075540 h 1556122"/>
              <a:gd name="connsiteX7" fmla="*/ 2036448 w 2585603"/>
              <a:gd name="connsiteY7" fmla="*/ 228838 h 1556122"/>
              <a:gd name="connsiteX8" fmla="*/ 2585603 w 2585603"/>
              <a:gd name="connsiteY8" fmla="*/ 697957 h 1556122"/>
              <a:gd name="connsiteX9" fmla="*/ 1910600 w 2585603"/>
              <a:gd name="connsiteY9" fmla="*/ 1270053 h 1556122"/>
              <a:gd name="connsiteX10" fmla="*/ 1281359 w 2585603"/>
              <a:gd name="connsiteY10" fmla="*/ 1556101 h 1556122"/>
              <a:gd name="connsiteX0" fmla="*/ 663561 w 2585603"/>
              <a:gd name="connsiteY0" fmla="*/ 1270053 h 1569525"/>
              <a:gd name="connsiteX1" fmla="*/ 0 w 2585603"/>
              <a:gd name="connsiteY1" fmla="*/ 743725 h 1569525"/>
              <a:gd name="connsiteX2" fmla="*/ 583475 w 2585603"/>
              <a:gd name="connsiteY2" fmla="*/ 240280 h 1569525"/>
              <a:gd name="connsiteX3" fmla="*/ 1075427 w 2585603"/>
              <a:gd name="connsiteY3" fmla="*/ 1086982 h 1569525"/>
              <a:gd name="connsiteX4" fmla="*/ 983901 w 2585603"/>
              <a:gd name="connsiteY4" fmla="*/ 0 h 1569525"/>
              <a:gd name="connsiteX5" fmla="*/ 1658904 w 2585603"/>
              <a:gd name="connsiteY5" fmla="*/ 0 h 1569525"/>
              <a:gd name="connsiteX6" fmla="*/ 1475852 w 2585603"/>
              <a:gd name="connsiteY6" fmla="*/ 1075540 h 1569525"/>
              <a:gd name="connsiteX7" fmla="*/ 2036448 w 2585603"/>
              <a:gd name="connsiteY7" fmla="*/ 228838 h 1569525"/>
              <a:gd name="connsiteX8" fmla="*/ 2585603 w 2585603"/>
              <a:gd name="connsiteY8" fmla="*/ 697957 h 1569525"/>
              <a:gd name="connsiteX9" fmla="*/ 1910600 w 2585603"/>
              <a:gd name="connsiteY9" fmla="*/ 1270053 h 1569525"/>
              <a:gd name="connsiteX10" fmla="*/ 1281359 w 2585603"/>
              <a:gd name="connsiteY10" fmla="*/ 1556101 h 1569525"/>
              <a:gd name="connsiteX11" fmla="*/ 1269918 w 2585603"/>
              <a:gd name="connsiteY11" fmla="*/ 1521774 h 1569525"/>
              <a:gd name="connsiteX0" fmla="*/ 663561 w 2585603"/>
              <a:gd name="connsiteY0" fmla="*/ 1270053 h 1559762"/>
              <a:gd name="connsiteX1" fmla="*/ 0 w 2585603"/>
              <a:gd name="connsiteY1" fmla="*/ 743725 h 1559762"/>
              <a:gd name="connsiteX2" fmla="*/ 583475 w 2585603"/>
              <a:gd name="connsiteY2" fmla="*/ 240280 h 1559762"/>
              <a:gd name="connsiteX3" fmla="*/ 1075427 w 2585603"/>
              <a:gd name="connsiteY3" fmla="*/ 1086982 h 1559762"/>
              <a:gd name="connsiteX4" fmla="*/ 983901 w 2585603"/>
              <a:gd name="connsiteY4" fmla="*/ 0 h 1559762"/>
              <a:gd name="connsiteX5" fmla="*/ 1658904 w 2585603"/>
              <a:gd name="connsiteY5" fmla="*/ 0 h 1559762"/>
              <a:gd name="connsiteX6" fmla="*/ 1475852 w 2585603"/>
              <a:gd name="connsiteY6" fmla="*/ 1075540 h 1559762"/>
              <a:gd name="connsiteX7" fmla="*/ 2036448 w 2585603"/>
              <a:gd name="connsiteY7" fmla="*/ 228838 h 1559762"/>
              <a:gd name="connsiteX8" fmla="*/ 2585603 w 2585603"/>
              <a:gd name="connsiteY8" fmla="*/ 697957 h 1559762"/>
              <a:gd name="connsiteX9" fmla="*/ 1910600 w 2585603"/>
              <a:gd name="connsiteY9" fmla="*/ 1270053 h 1559762"/>
              <a:gd name="connsiteX10" fmla="*/ 1281359 w 2585603"/>
              <a:gd name="connsiteY10" fmla="*/ 1556101 h 1559762"/>
              <a:gd name="connsiteX11" fmla="*/ 675000 w 2585603"/>
              <a:gd name="connsiteY11" fmla="*/ 1258610 h 1559762"/>
              <a:gd name="connsiteX0" fmla="*/ 663561 w 2585603"/>
              <a:gd name="connsiteY0" fmla="*/ 1270053 h 1521801"/>
              <a:gd name="connsiteX1" fmla="*/ 0 w 2585603"/>
              <a:gd name="connsiteY1" fmla="*/ 743725 h 1521801"/>
              <a:gd name="connsiteX2" fmla="*/ 583475 w 2585603"/>
              <a:gd name="connsiteY2" fmla="*/ 240280 h 1521801"/>
              <a:gd name="connsiteX3" fmla="*/ 1075427 w 2585603"/>
              <a:gd name="connsiteY3" fmla="*/ 1086982 h 1521801"/>
              <a:gd name="connsiteX4" fmla="*/ 983901 w 2585603"/>
              <a:gd name="connsiteY4" fmla="*/ 0 h 1521801"/>
              <a:gd name="connsiteX5" fmla="*/ 1658904 w 2585603"/>
              <a:gd name="connsiteY5" fmla="*/ 0 h 1521801"/>
              <a:gd name="connsiteX6" fmla="*/ 1475852 w 2585603"/>
              <a:gd name="connsiteY6" fmla="*/ 1075540 h 1521801"/>
              <a:gd name="connsiteX7" fmla="*/ 2036448 w 2585603"/>
              <a:gd name="connsiteY7" fmla="*/ 228838 h 1521801"/>
              <a:gd name="connsiteX8" fmla="*/ 2585603 w 2585603"/>
              <a:gd name="connsiteY8" fmla="*/ 697957 h 1521801"/>
              <a:gd name="connsiteX9" fmla="*/ 1910600 w 2585603"/>
              <a:gd name="connsiteY9" fmla="*/ 1270053 h 1521801"/>
              <a:gd name="connsiteX10" fmla="*/ 1350003 w 2585603"/>
              <a:gd name="connsiteY10" fmla="*/ 1521775 h 1521801"/>
              <a:gd name="connsiteX11" fmla="*/ 675000 w 2585603"/>
              <a:gd name="connsiteY11" fmla="*/ 1258610 h 1521801"/>
              <a:gd name="connsiteX0" fmla="*/ 663561 w 2585603"/>
              <a:gd name="connsiteY0" fmla="*/ 1270053 h 1521797"/>
              <a:gd name="connsiteX1" fmla="*/ 0 w 2585603"/>
              <a:gd name="connsiteY1" fmla="*/ 743725 h 1521797"/>
              <a:gd name="connsiteX2" fmla="*/ 583475 w 2585603"/>
              <a:gd name="connsiteY2" fmla="*/ 240280 h 1521797"/>
              <a:gd name="connsiteX3" fmla="*/ 1075427 w 2585603"/>
              <a:gd name="connsiteY3" fmla="*/ 1086982 h 1521797"/>
              <a:gd name="connsiteX4" fmla="*/ 983901 w 2585603"/>
              <a:gd name="connsiteY4" fmla="*/ 0 h 1521797"/>
              <a:gd name="connsiteX5" fmla="*/ 1658904 w 2585603"/>
              <a:gd name="connsiteY5" fmla="*/ 0 h 1521797"/>
              <a:gd name="connsiteX6" fmla="*/ 1475852 w 2585603"/>
              <a:gd name="connsiteY6" fmla="*/ 1075540 h 1521797"/>
              <a:gd name="connsiteX7" fmla="*/ 2036448 w 2585603"/>
              <a:gd name="connsiteY7" fmla="*/ 228838 h 1521797"/>
              <a:gd name="connsiteX8" fmla="*/ 2585603 w 2585603"/>
              <a:gd name="connsiteY8" fmla="*/ 697957 h 1521797"/>
              <a:gd name="connsiteX9" fmla="*/ 1853396 w 2585603"/>
              <a:gd name="connsiteY9" fmla="*/ 1247169 h 1521797"/>
              <a:gd name="connsiteX10" fmla="*/ 1350003 w 2585603"/>
              <a:gd name="connsiteY10" fmla="*/ 1521775 h 1521797"/>
              <a:gd name="connsiteX11" fmla="*/ 675000 w 2585603"/>
              <a:gd name="connsiteY11" fmla="*/ 1258610 h 1521797"/>
              <a:gd name="connsiteX0" fmla="*/ 663561 w 2585603"/>
              <a:gd name="connsiteY0" fmla="*/ 1270053 h 1533238"/>
              <a:gd name="connsiteX1" fmla="*/ 0 w 2585603"/>
              <a:gd name="connsiteY1" fmla="*/ 743725 h 1533238"/>
              <a:gd name="connsiteX2" fmla="*/ 583475 w 2585603"/>
              <a:gd name="connsiteY2" fmla="*/ 240280 h 1533238"/>
              <a:gd name="connsiteX3" fmla="*/ 1075427 w 2585603"/>
              <a:gd name="connsiteY3" fmla="*/ 1086982 h 1533238"/>
              <a:gd name="connsiteX4" fmla="*/ 983901 w 2585603"/>
              <a:gd name="connsiteY4" fmla="*/ 0 h 1533238"/>
              <a:gd name="connsiteX5" fmla="*/ 1658904 w 2585603"/>
              <a:gd name="connsiteY5" fmla="*/ 0 h 1533238"/>
              <a:gd name="connsiteX6" fmla="*/ 1475852 w 2585603"/>
              <a:gd name="connsiteY6" fmla="*/ 1075540 h 1533238"/>
              <a:gd name="connsiteX7" fmla="*/ 2036448 w 2585603"/>
              <a:gd name="connsiteY7" fmla="*/ 228838 h 1533238"/>
              <a:gd name="connsiteX8" fmla="*/ 2585603 w 2585603"/>
              <a:gd name="connsiteY8" fmla="*/ 697957 h 1533238"/>
              <a:gd name="connsiteX9" fmla="*/ 1853396 w 2585603"/>
              <a:gd name="connsiteY9" fmla="*/ 1247169 h 1533238"/>
              <a:gd name="connsiteX10" fmla="*/ 1281359 w 2585603"/>
              <a:gd name="connsiteY10" fmla="*/ 1533217 h 1533238"/>
              <a:gd name="connsiteX11" fmla="*/ 675000 w 2585603"/>
              <a:gd name="connsiteY11" fmla="*/ 1258610 h 1533238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75000 w 2585603"/>
              <a:gd name="connsiteY11" fmla="*/ 1258610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97881 w 2585603"/>
              <a:gd name="connsiteY11" fmla="*/ 1323656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42"/>
              <a:gd name="connsiteX1" fmla="*/ 0 w 2585603"/>
              <a:gd name="connsiteY1" fmla="*/ 743725 h 1533242"/>
              <a:gd name="connsiteX2" fmla="*/ 583475 w 2585603"/>
              <a:gd name="connsiteY2" fmla="*/ 240280 h 1533242"/>
              <a:gd name="connsiteX3" fmla="*/ 1075427 w 2585603"/>
              <a:gd name="connsiteY3" fmla="*/ 1086982 h 1533242"/>
              <a:gd name="connsiteX4" fmla="*/ 983901 w 2585603"/>
              <a:gd name="connsiteY4" fmla="*/ 0 h 1533242"/>
              <a:gd name="connsiteX5" fmla="*/ 1658904 w 2585603"/>
              <a:gd name="connsiteY5" fmla="*/ 0 h 1533242"/>
              <a:gd name="connsiteX6" fmla="*/ 1475852 w 2585603"/>
              <a:gd name="connsiteY6" fmla="*/ 1075540 h 1533242"/>
              <a:gd name="connsiteX7" fmla="*/ 2036448 w 2585603"/>
              <a:gd name="connsiteY7" fmla="*/ 228838 h 1533242"/>
              <a:gd name="connsiteX8" fmla="*/ 2585603 w 2585603"/>
              <a:gd name="connsiteY8" fmla="*/ 697957 h 1533242"/>
              <a:gd name="connsiteX9" fmla="*/ 1876278 w 2585603"/>
              <a:gd name="connsiteY9" fmla="*/ 1277195 h 1533242"/>
              <a:gd name="connsiteX10" fmla="*/ 1281359 w 2585603"/>
              <a:gd name="connsiteY10" fmla="*/ 1533217 h 1533242"/>
              <a:gd name="connsiteX0" fmla="*/ 686442 w 2585603"/>
              <a:gd name="connsiteY0" fmla="*/ 1316514 h 1533245"/>
              <a:gd name="connsiteX1" fmla="*/ 0 w 2585603"/>
              <a:gd name="connsiteY1" fmla="*/ 743725 h 1533245"/>
              <a:gd name="connsiteX2" fmla="*/ 583475 w 2585603"/>
              <a:gd name="connsiteY2" fmla="*/ 240280 h 1533245"/>
              <a:gd name="connsiteX3" fmla="*/ 1075427 w 2585603"/>
              <a:gd name="connsiteY3" fmla="*/ 1086982 h 1533245"/>
              <a:gd name="connsiteX4" fmla="*/ 983901 w 2585603"/>
              <a:gd name="connsiteY4" fmla="*/ 0 h 1533245"/>
              <a:gd name="connsiteX5" fmla="*/ 1658904 w 2585603"/>
              <a:gd name="connsiteY5" fmla="*/ 0 h 1533245"/>
              <a:gd name="connsiteX6" fmla="*/ 1475852 w 2585603"/>
              <a:gd name="connsiteY6" fmla="*/ 1075540 h 1533245"/>
              <a:gd name="connsiteX7" fmla="*/ 2036448 w 2585603"/>
              <a:gd name="connsiteY7" fmla="*/ 228838 h 1533245"/>
              <a:gd name="connsiteX8" fmla="*/ 2585603 w 2585603"/>
              <a:gd name="connsiteY8" fmla="*/ 697957 h 1533245"/>
              <a:gd name="connsiteX9" fmla="*/ 1841956 w 2585603"/>
              <a:gd name="connsiteY9" fmla="*/ 1295780 h 1533245"/>
              <a:gd name="connsiteX10" fmla="*/ 1281359 w 2585603"/>
              <a:gd name="connsiteY10" fmla="*/ 1533217 h 1533245"/>
              <a:gd name="connsiteX0" fmla="*/ 686442 w 2585603"/>
              <a:gd name="connsiteY0" fmla="*/ 1316514 h 1496086"/>
              <a:gd name="connsiteX1" fmla="*/ 0 w 2585603"/>
              <a:gd name="connsiteY1" fmla="*/ 743725 h 1496086"/>
              <a:gd name="connsiteX2" fmla="*/ 583475 w 2585603"/>
              <a:gd name="connsiteY2" fmla="*/ 240280 h 1496086"/>
              <a:gd name="connsiteX3" fmla="*/ 1075427 w 2585603"/>
              <a:gd name="connsiteY3" fmla="*/ 1086982 h 1496086"/>
              <a:gd name="connsiteX4" fmla="*/ 983901 w 2585603"/>
              <a:gd name="connsiteY4" fmla="*/ 0 h 1496086"/>
              <a:gd name="connsiteX5" fmla="*/ 1658904 w 2585603"/>
              <a:gd name="connsiteY5" fmla="*/ 0 h 1496086"/>
              <a:gd name="connsiteX6" fmla="*/ 1475852 w 2585603"/>
              <a:gd name="connsiteY6" fmla="*/ 1075540 h 1496086"/>
              <a:gd name="connsiteX7" fmla="*/ 2036448 w 2585603"/>
              <a:gd name="connsiteY7" fmla="*/ 228838 h 1496086"/>
              <a:gd name="connsiteX8" fmla="*/ 2585603 w 2585603"/>
              <a:gd name="connsiteY8" fmla="*/ 697957 h 1496086"/>
              <a:gd name="connsiteX9" fmla="*/ 1841956 w 2585603"/>
              <a:gd name="connsiteY9" fmla="*/ 1295780 h 1496086"/>
              <a:gd name="connsiteX10" fmla="*/ 1281359 w 2585603"/>
              <a:gd name="connsiteY10" fmla="*/ 1496048 h 1496086"/>
              <a:gd name="connsiteX0" fmla="*/ 686442 w 2585603"/>
              <a:gd name="connsiteY0" fmla="*/ 1316514 h 1514664"/>
              <a:gd name="connsiteX1" fmla="*/ 0 w 2585603"/>
              <a:gd name="connsiteY1" fmla="*/ 743725 h 1514664"/>
              <a:gd name="connsiteX2" fmla="*/ 583475 w 2585603"/>
              <a:gd name="connsiteY2" fmla="*/ 240280 h 1514664"/>
              <a:gd name="connsiteX3" fmla="*/ 1075427 w 2585603"/>
              <a:gd name="connsiteY3" fmla="*/ 1086982 h 1514664"/>
              <a:gd name="connsiteX4" fmla="*/ 983901 w 2585603"/>
              <a:gd name="connsiteY4" fmla="*/ 0 h 1514664"/>
              <a:gd name="connsiteX5" fmla="*/ 1658904 w 2585603"/>
              <a:gd name="connsiteY5" fmla="*/ 0 h 1514664"/>
              <a:gd name="connsiteX6" fmla="*/ 1475852 w 2585603"/>
              <a:gd name="connsiteY6" fmla="*/ 1075540 h 1514664"/>
              <a:gd name="connsiteX7" fmla="*/ 2036448 w 2585603"/>
              <a:gd name="connsiteY7" fmla="*/ 228838 h 1514664"/>
              <a:gd name="connsiteX8" fmla="*/ 2585603 w 2585603"/>
              <a:gd name="connsiteY8" fmla="*/ 697957 h 1514664"/>
              <a:gd name="connsiteX9" fmla="*/ 1841956 w 2585603"/>
              <a:gd name="connsiteY9" fmla="*/ 1295780 h 1514664"/>
              <a:gd name="connsiteX10" fmla="*/ 1247036 w 2585603"/>
              <a:gd name="connsiteY10" fmla="*/ 1514632 h 1514664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1956 w 2585603"/>
              <a:gd name="connsiteY9" fmla="*/ 1295780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9894 w 2585603"/>
              <a:gd name="connsiteY9" fmla="*/ 1302226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5925 w 2585603"/>
              <a:gd name="connsiteY9" fmla="*/ 1292557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  <a:gd name="connsiteX0" fmla="*/ 666599 w 2585603"/>
              <a:gd name="connsiteY0" fmla="*/ 1306845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5603" h="1514632">
                <a:moveTo>
                  <a:pt x="666599" y="1306845"/>
                </a:moveTo>
                <a:lnTo>
                  <a:pt x="0" y="743725"/>
                </a:lnTo>
                <a:lnTo>
                  <a:pt x="583475" y="240280"/>
                </a:lnTo>
                <a:lnTo>
                  <a:pt x="1075427" y="1086982"/>
                </a:lnTo>
                <a:lnTo>
                  <a:pt x="983901" y="0"/>
                </a:lnTo>
                <a:lnTo>
                  <a:pt x="1658904" y="0"/>
                </a:lnTo>
                <a:lnTo>
                  <a:pt x="1475852" y="1075540"/>
                </a:lnTo>
                <a:lnTo>
                  <a:pt x="2036448" y="228838"/>
                </a:lnTo>
                <a:lnTo>
                  <a:pt x="2585603" y="697957"/>
                </a:lnTo>
                <a:lnTo>
                  <a:pt x="1853862" y="1302226"/>
                </a:lnTo>
                <a:lnTo>
                  <a:pt x="1247036" y="1514632"/>
                </a:lnTo>
              </a:path>
            </a:pathLst>
          </a:custGeom>
          <a:gradFill flip="none" rotWithShape="1">
            <a:gsLst>
              <a:gs pos="0">
                <a:srgbClr val="FFD198"/>
              </a:gs>
              <a:gs pos="55000">
                <a:srgbClr val="FFD198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547332" y="3874957"/>
            <a:ext cx="1262156" cy="1267961"/>
            <a:chOff x="1794427" y="4275874"/>
            <a:chExt cx="1262156" cy="1267961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1614272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2245350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794427" y="4275874"/>
              <a:ext cx="1262156" cy="555519"/>
            </a:xfrm>
            <a:prstGeom prst="diamond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886561" y="4006070"/>
            <a:ext cx="610491" cy="278716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978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72894" y="1761478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Gallery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0" name="Elbow Connector 25"/>
          <p:cNvCxnSpPr>
            <a:stCxn id="29" idx="2"/>
            <a:endCxn id="15" idx="0"/>
          </p:cNvCxnSpPr>
          <p:nvPr/>
        </p:nvCxnSpPr>
        <p:spPr>
          <a:xfrm rot="5400000" flipH="1">
            <a:off x="5669169" y="759784"/>
            <a:ext cx="88832" cy="2653221"/>
          </a:xfrm>
          <a:prstGeom prst="curvedConnector5">
            <a:avLst>
              <a:gd name="adj1" fmla="val -257340"/>
              <a:gd name="adj2" fmla="val 58965"/>
              <a:gd name="adj3" fmla="val 35734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23694" y="2906690"/>
            <a:ext cx="8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Bio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Elbow Connector 25"/>
          <p:cNvCxnSpPr>
            <a:stCxn id="39" idx="3"/>
            <a:endCxn id="22" idx="1"/>
          </p:cNvCxnSpPr>
          <p:nvPr/>
        </p:nvCxnSpPr>
        <p:spPr>
          <a:xfrm>
            <a:off x="2218082" y="3091356"/>
            <a:ext cx="836430" cy="413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2894" y="3549891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Key quote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Elbow Connector 25"/>
          <p:cNvCxnSpPr>
            <a:stCxn id="46" idx="2"/>
          </p:cNvCxnSpPr>
          <p:nvPr/>
        </p:nvCxnSpPr>
        <p:spPr>
          <a:xfrm rot="5400000" flipH="1">
            <a:off x="6104150" y="2983178"/>
            <a:ext cx="143360" cy="1728730"/>
          </a:xfrm>
          <a:prstGeom prst="curvedConnector4">
            <a:avLst>
              <a:gd name="adj1" fmla="val -159459"/>
              <a:gd name="adj2" fmla="val 77977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35546" y="4085422"/>
            <a:ext cx="1545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“Biggest lesson” section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8" name="Elbow Connector 25"/>
          <p:cNvCxnSpPr>
            <a:stCxn id="57" idx="3"/>
            <a:endCxn id="14" idx="1"/>
          </p:cNvCxnSpPr>
          <p:nvPr/>
        </p:nvCxnSpPr>
        <p:spPr>
          <a:xfrm flipV="1">
            <a:off x="2280690" y="4424101"/>
            <a:ext cx="773822" cy="122986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96412" y="4736712"/>
            <a:ext cx="128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Author Info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60" name="Elbow Connector 25"/>
          <p:cNvCxnSpPr>
            <a:stCxn id="59" idx="1"/>
            <a:endCxn id="4" idx="3"/>
          </p:cNvCxnSpPr>
          <p:nvPr/>
        </p:nvCxnSpPr>
        <p:spPr>
          <a:xfrm rot="10800000">
            <a:off x="5474610" y="5018834"/>
            <a:ext cx="921802" cy="41045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 flipH="1">
            <a:off x="698595" y="5338714"/>
            <a:ext cx="874553" cy="1170541"/>
            <a:chOff x="7448115" y="5338714"/>
            <a:chExt cx="874553" cy="1170541"/>
          </a:xfrm>
        </p:grpSpPr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7448115" y="5338714"/>
              <a:ext cx="874553" cy="1170541"/>
              <a:chOff x="5381882" y="2873060"/>
              <a:chExt cx="1361186" cy="1821873"/>
            </a:xfrm>
          </p:grpSpPr>
          <p:sp>
            <p:nvSpPr>
              <p:cNvPr id="33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5392189" y="2873060"/>
                <a:ext cx="1350879" cy="1151124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7733858" y="5649974"/>
              <a:ext cx="180259" cy="93570"/>
              <a:chOff x="7733858" y="5684300"/>
              <a:chExt cx="180259" cy="9357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73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4649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7049" y="428859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1523" y="5581010"/>
            <a:ext cx="2397560" cy="412022"/>
            <a:chOff x="3077050" y="4812354"/>
            <a:chExt cx="2397560" cy="412022"/>
          </a:xfrm>
        </p:grpSpPr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43566" y="2716278"/>
            <a:ext cx="2772248" cy="707886"/>
            <a:chOff x="3063457" y="3381273"/>
            <a:chExt cx="2772248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5816" y="3812690"/>
            <a:ext cx="2669215" cy="623408"/>
            <a:chOff x="3050219" y="4029942"/>
            <a:chExt cx="2669215" cy="623408"/>
          </a:xfrm>
        </p:grpSpPr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566" y="4327655"/>
            <a:ext cx="2594470" cy="661527"/>
            <a:chOff x="3085446" y="2041978"/>
            <a:chExt cx="2594470" cy="661527"/>
          </a:xfrm>
        </p:grpSpPr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6116298" y="2253168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flipH="1">
            <a:off x="698595" y="5338714"/>
            <a:ext cx="874553" cy="1170541"/>
            <a:chOff x="7448115" y="5338714"/>
            <a:chExt cx="874553" cy="1170541"/>
          </a:xfrm>
        </p:grpSpPr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7448115" y="5338714"/>
              <a:ext cx="874553" cy="1170541"/>
              <a:chOff x="5381882" y="2873060"/>
              <a:chExt cx="1361186" cy="1821873"/>
            </a:xfrm>
          </p:grpSpPr>
          <p:sp>
            <p:nvSpPr>
              <p:cNvPr id="30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392189" y="2873060"/>
                <a:ext cx="1350879" cy="1151124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733858" y="5649974"/>
              <a:ext cx="180259" cy="93570"/>
              <a:chOff x="7733858" y="5684300"/>
              <a:chExt cx="180259" cy="9357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9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4649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7049" y="428859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1523" y="5581010"/>
            <a:ext cx="2397560" cy="412022"/>
            <a:chOff x="3077050" y="4812354"/>
            <a:chExt cx="2397560" cy="412022"/>
          </a:xfrm>
        </p:grpSpPr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43566" y="2716278"/>
            <a:ext cx="2772248" cy="707886"/>
            <a:chOff x="3063457" y="3381273"/>
            <a:chExt cx="2772248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5816" y="3812690"/>
            <a:ext cx="2669215" cy="623408"/>
            <a:chOff x="3050219" y="4029942"/>
            <a:chExt cx="2669215" cy="623408"/>
          </a:xfrm>
        </p:grpSpPr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566" y="4327655"/>
            <a:ext cx="2594470" cy="661527"/>
            <a:chOff x="3085446" y="2041978"/>
            <a:chExt cx="2594470" cy="661527"/>
          </a:xfrm>
        </p:grpSpPr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6116298" y="2253168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3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1061382" y="5695742"/>
            <a:ext cx="180259" cy="93570"/>
            <a:chOff x="7733858" y="5684300"/>
            <a:chExt cx="180259" cy="93570"/>
          </a:xfrm>
        </p:grpSpPr>
        <p:sp>
          <p:nvSpPr>
            <p:cNvPr id="28" name="Oval 27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Callout 32"/>
          <p:cNvSpPr/>
          <p:nvPr/>
        </p:nvSpPr>
        <p:spPr>
          <a:xfrm>
            <a:off x="235523" y="3204120"/>
            <a:ext cx="3402628" cy="1762603"/>
          </a:xfrm>
          <a:prstGeom prst="wedgeEllipseCallout">
            <a:avLst>
              <a:gd name="adj1" fmla="val -12966"/>
              <a:gd name="adj2" fmla="val 65372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Some of these aren’t just the same kind of data…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Oval Callout 33"/>
          <p:cNvSpPr/>
          <p:nvPr/>
        </p:nvSpPr>
        <p:spPr>
          <a:xfrm>
            <a:off x="1936652" y="5043805"/>
            <a:ext cx="3360404" cy="1303873"/>
          </a:xfrm>
          <a:prstGeom prst="wedgeEllipseCallout">
            <a:avLst>
              <a:gd name="adj1" fmla="val -57216"/>
              <a:gd name="adj2" fmla="val -1321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They {are} the same data.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764780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4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flipH="1">
            <a:off x="1110339" y="5647641"/>
            <a:ext cx="180259" cy="93570"/>
            <a:chOff x="7733858" y="5684300"/>
            <a:chExt cx="180259" cy="93570"/>
          </a:xfrm>
        </p:grpSpPr>
        <p:sp>
          <p:nvSpPr>
            <p:cNvPr id="49" name="Oval 4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73219" y="3222988"/>
            <a:ext cx="2397560" cy="412022"/>
            <a:chOff x="3077050" y="4812354"/>
            <a:chExt cx="2397560" cy="412022"/>
          </a:xfrm>
        </p:grpSpPr>
        <p:sp>
          <p:nvSpPr>
            <p:cNvPr id="3" name="Rectangle 2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3" name="Rectangle 9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2450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4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flipH="1">
            <a:off x="1110339" y="5647641"/>
            <a:ext cx="180259" cy="93570"/>
            <a:chOff x="7733858" y="5684300"/>
            <a:chExt cx="180259" cy="93570"/>
          </a:xfrm>
        </p:grpSpPr>
        <p:sp>
          <p:nvSpPr>
            <p:cNvPr id="49" name="Oval 4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15115" y="1165584"/>
            <a:ext cx="7113771" cy="4526833"/>
            <a:chOff x="777496" y="1072376"/>
            <a:chExt cx="7113771" cy="4526833"/>
          </a:xfrm>
        </p:grpSpPr>
        <p:grpSp>
          <p:nvGrpSpPr>
            <p:cNvPr id="2" name="Group 1"/>
            <p:cNvGrpSpPr/>
            <p:nvPr/>
          </p:nvGrpSpPr>
          <p:grpSpPr>
            <a:xfrm>
              <a:off x="3135600" y="3129780"/>
              <a:ext cx="2397560" cy="412022"/>
              <a:chOff x="3077050" y="4812354"/>
              <a:chExt cx="2397560" cy="41202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>
              <a:off x="3725126" y="3644131"/>
              <a:ext cx="2397560" cy="412022"/>
              <a:chOff x="3077050" y="4812354"/>
              <a:chExt cx="2397560" cy="41202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4314652" y="4158482"/>
              <a:ext cx="2397560" cy="412022"/>
              <a:chOff x="3077050" y="4812354"/>
              <a:chExt cx="2397560" cy="41202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>
              <a:off x="4904178" y="4672833"/>
              <a:ext cx="2397560" cy="412022"/>
              <a:chOff x="3077050" y="4812354"/>
              <a:chExt cx="2397560" cy="41202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6" name="Group 65"/>
            <p:cNvGrpSpPr/>
            <p:nvPr/>
          </p:nvGrpSpPr>
          <p:grpSpPr>
            <a:xfrm>
              <a:off x="5493707" y="5187187"/>
              <a:ext cx="2397560" cy="412022"/>
              <a:chOff x="3077050" y="4812354"/>
              <a:chExt cx="2397560" cy="41202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1" name="Group 70"/>
            <p:cNvGrpSpPr/>
            <p:nvPr/>
          </p:nvGrpSpPr>
          <p:grpSpPr>
            <a:xfrm>
              <a:off x="777496" y="1072376"/>
              <a:ext cx="2397560" cy="412022"/>
              <a:chOff x="3077050" y="4812354"/>
              <a:chExt cx="2397560" cy="41202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>
              <a:off x="1367022" y="1586727"/>
              <a:ext cx="2397560" cy="412022"/>
              <a:chOff x="3077050" y="4812354"/>
              <a:chExt cx="2397560" cy="41202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1956548" y="2101078"/>
              <a:ext cx="2397560" cy="412022"/>
              <a:chOff x="3077050" y="4812354"/>
              <a:chExt cx="2397560" cy="41202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8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" name="Group 85"/>
            <p:cNvGrpSpPr/>
            <p:nvPr/>
          </p:nvGrpSpPr>
          <p:grpSpPr>
            <a:xfrm>
              <a:off x="2546074" y="2615429"/>
              <a:ext cx="2397560" cy="412022"/>
              <a:chOff x="3077050" y="4812354"/>
              <a:chExt cx="2397560" cy="41202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8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93" name="Rectangle 9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2526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4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flipH="1">
            <a:off x="1110339" y="5647641"/>
            <a:ext cx="180259" cy="93570"/>
            <a:chOff x="7733858" y="5684300"/>
            <a:chExt cx="180259" cy="93570"/>
          </a:xfrm>
        </p:grpSpPr>
        <p:sp>
          <p:nvSpPr>
            <p:cNvPr id="49" name="Oval 4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15115" y="1165584"/>
            <a:ext cx="7113771" cy="4526833"/>
            <a:chOff x="777496" y="1072376"/>
            <a:chExt cx="7113771" cy="4526833"/>
          </a:xfrm>
        </p:grpSpPr>
        <p:grpSp>
          <p:nvGrpSpPr>
            <p:cNvPr id="2" name="Group 1"/>
            <p:cNvGrpSpPr/>
            <p:nvPr/>
          </p:nvGrpSpPr>
          <p:grpSpPr>
            <a:xfrm>
              <a:off x="3135600" y="3129780"/>
              <a:ext cx="2397560" cy="412022"/>
              <a:chOff x="3077050" y="4812354"/>
              <a:chExt cx="2397560" cy="41202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>
              <a:off x="3725126" y="3644131"/>
              <a:ext cx="2397560" cy="412022"/>
              <a:chOff x="3077050" y="4812354"/>
              <a:chExt cx="2397560" cy="41202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4314652" y="4158482"/>
              <a:ext cx="2397560" cy="412022"/>
              <a:chOff x="3077050" y="4812354"/>
              <a:chExt cx="2397560" cy="41202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>
              <a:off x="4904178" y="4672833"/>
              <a:ext cx="2397560" cy="412022"/>
              <a:chOff x="3077050" y="4812354"/>
              <a:chExt cx="2397560" cy="41202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6" name="Group 65"/>
            <p:cNvGrpSpPr/>
            <p:nvPr/>
          </p:nvGrpSpPr>
          <p:grpSpPr>
            <a:xfrm>
              <a:off x="5493707" y="5187187"/>
              <a:ext cx="2397560" cy="412022"/>
              <a:chOff x="3077050" y="4812354"/>
              <a:chExt cx="2397560" cy="41202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1" name="Group 70"/>
            <p:cNvGrpSpPr/>
            <p:nvPr/>
          </p:nvGrpSpPr>
          <p:grpSpPr>
            <a:xfrm>
              <a:off x="777496" y="1072376"/>
              <a:ext cx="2397560" cy="412022"/>
              <a:chOff x="3077050" y="4812354"/>
              <a:chExt cx="2397560" cy="41202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>
              <a:off x="1367022" y="1586727"/>
              <a:ext cx="2397560" cy="412022"/>
              <a:chOff x="3077050" y="4812354"/>
              <a:chExt cx="2397560" cy="41202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1956548" y="2101078"/>
              <a:ext cx="2397560" cy="412022"/>
              <a:chOff x="3077050" y="4812354"/>
              <a:chExt cx="2397560" cy="41202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8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" name="Group 85"/>
            <p:cNvGrpSpPr/>
            <p:nvPr/>
          </p:nvGrpSpPr>
          <p:grpSpPr>
            <a:xfrm>
              <a:off x="2546074" y="2615429"/>
              <a:ext cx="2397560" cy="412022"/>
              <a:chOff x="3077050" y="4812354"/>
              <a:chExt cx="2397560" cy="41202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8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92" name="Oval Callout 91"/>
          <p:cNvSpPr/>
          <p:nvPr/>
        </p:nvSpPr>
        <p:spPr>
          <a:xfrm>
            <a:off x="235523" y="3424972"/>
            <a:ext cx="2618710" cy="1541751"/>
          </a:xfrm>
          <a:prstGeom prst="wedgeEllipseCallout">
            <a:avLst>
              <a:gd name="adj1" fmla="val -12966"/>
              <a:gd name="adj2" fmla="val 65372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This “field” is also multi-part. 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7468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9073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4326" y="3381273"/>
            <a:ext cx="277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“                ”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5518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57918" y="1628200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1088" y="4029942"/>
            <a:ext cx="1099742" cy="960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43352" y="3579690"/>
            <a:ext cx="1848980" cy="339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atin typeface="American Typewriter"/>
              <a:cs typeface="American Typewriter"/>
            </a:endParaRPr>
          </a:p>
        </p:txBody>
      </p:sp>
      <p:sp>
        <p:nvSpPr>
          <p:cNvPr id="10" name="L-Shape 9"/>
          <p:cNvSpPr/>
          <p:nvPr/>
        </p:nvSpPr>
        <p:spPr>
          <a:xfrm rot="2700000">
            <a:off x="1366315" y="2287701"/>
            <a:ext cx="170081" cy="170081"/>
          </a:xfrm>
          <a:prstGeom prst="corner">
            <a:avLst>
              <a:gd name="adj1" fmla="val 22727"/>
              <a:gd name="adj2" fmla="val 2091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/>
          <p:cNvSpPr/>
          <p:nvPr/>
        </p:nvSpPr>
        <p:spPr>
          <a:xfrm rot="18900000" flipH="1">
            <a:off x="3790704" y="2287701"/>
            <a:ext cx="170081" cy="170081"/>
          </a:xfrm>
          <a:prstGeom prst="corner">
            <a:avLst>
              <a:gd name="adj1" fmla="val 22727"/>
              <a:gd name="adj2" fmla="val 2091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35381" y="4194851"/>
            <a:ext cx="2664922" cy="4584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99199" y="2041978"/>
            <a:ext cx="1937286" cy="661527"/>
            <a:chOff x="3405660" y="2041978"/>
            <a:chExt cx="1937286" cy="661527"/>
          </a:xfrm>
        </p:grpSpPr>
        <p:sp>
          <p:nvSpPr>
            <p:cNvPr id="15" name="Rectangle 14"/>
            <p:cNvSpPr/>
            <p:nvPr/>
          </p:nvSpPr>
          <p:spPr>
            <a:xfrm>
              <a:off x="3405660" y="2128120"/>
              <a:ext cx="1937286" cy="48924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49849" y="2087870"/>
              <a:ext cx="1448908" cy="56974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82745" y="2041978"/>
              <a:ext cx="983117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35381" y="2801892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50731" y="4725512"/>
            <a:ext cx="2924649" cy="66486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13534" y="4851062"/>
            <a:ext cx="1887158" cy="4110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hord 3"/>
          <p:cNvSpPr/>
          <p:nvPr/>
        </p:nvSpPr>
        <p:spPr>
          <a:xfrm>
            <a:off x="5503132" y="5052111"/>
            <a:ext cx="321626" cy="210038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73672" y="4850127"/>
            <a:ext cx="207498" cy="20198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331089" y="4730403"/>
            <a:ext cx="2664922" cy="531746"/>
          </a:xfrm>
          <a:prstGeom prst="rect">
            <a:avLst/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 Reference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25" idx="3"/>
            <a:endCxn id="20" idx="1"/>
          </p:cNvCxnSpPr>
          <p:nvPr/>
        </p:nvCxnSpPr>
        <p:spPr>
          <a:xfrm>
            <a:off x="3996011" y="4996276"/>
            <a:ext cx="1354720" cy="6167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2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8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239" y="4021597"/>
            <a:ext cx="1527308" cy="2474409"/>
            <a:chOff x="3892170" y="2167845"/>
            <a:chExt cx="1527308" cy="2474409"/>
          </a:xfrm>
        </p:grpSpPr>
        <p:sp>
          <p:nvSpPr>
            <p:cNvPr id="22" name="Freeform 21"/>
            <p:cNvSpPr/>
            <p:nvPr/>
          </p:nvSpPr>
          <p:spPr>
            <a:xfrm>
              <a:off x="3892170" y="2167845"/>
              <a:ext cx="1527308" cy="2474409"/>
            </a:xfrm>
            <a:custGeom>
              <a:avLst/>
              <a:gdLst>
                <a:gd name="connsiteX0" fmla="*/ 0 w 1527308"/>
                <a:gd name="connsiteY0" fmla="*/ 158756 h 2474409"/>
                <a:gd name="connsiteX1" fmla="*/ 498154 w 1527308"/>
                <a:gd name="connsiteY1" fmla="*/ 0 h 2474409"/>
                <a:gd name="connsiteX2" fmla="*/ 585742 w 1527308"/>
                <a:gd name="connsiteY2" fmla="*/ 848525 h 2474409"/>
                <a:gd name="connsiteX3" fmla="*/ 1527308 w 1527308"/>
                <a:gd name="connsiteY3" fmla="*/ 996333 h 2474409"/>
                <a:gd name="connsiteX4" fmla="*/ 602165 w 1527308"/>
                <a:gd name="connsiteY4" fmla="*/ 1877704 h 2474409"/>
                <a:gd name="connsiteX5" fmla="*/ 651432 w 1527308"/>
                <a:gd name="connsiteY5" fmla="*/ 1948871 h 2474409"/>
                <a:gd name="connsiteX6" fmla="*/ 1363081 w 1527308"/>
                <a:gd name="connsiteY6" fmla="*/ 2118576 h 2474409"/>
                <a:gd name="connsiteX7" fmla="*/ 1368555 w 1527308"/>
                <a:gd name="connsiteY7" fmla="*/ 2178794 h 2474409"/>
                <a:gd name="connsiteX8" fmla="*/ 974411 w 1527308"/>
                <a:gd name="connsiteY8" fmla="*/ 2474409 h 2474409"/>
                <a:gd name="connsiteX9" fmla="*/ 16423 w 1527308"/>
                <a:gd name="connsiteY9" fmla="*/ 2233538 h 2474409"/>
                <a:gd name="connsiteX10" fmla="*/ 886824 w 1527308"/>
                <a:gd name="connsiteY10" fmla="*/ 1374064 h 2474409"/>
                <a:gd name="connsiteX11" fmla="*/ 853979 w 1527308"/>
                <a:gd name="connsiteY11" fmla="*/ 1297423 h 2474409"/>
                <a:gd name="connsiteX12" fmla="*/ 76639 w 1527308"/>
                <a:gd name="connsiteY12" fmla="*/ 1105820 h 2474409"/>
                <a:gd name="connsiteX13" fmla="*/ 0 w 1527308"/>
                <a:gd name="connsiteY13" fmla="*/ 158756 h 247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7308" h="2474409">
                  <a:moveTo>
                    <a:pt x="0" y="158756"/>
                  </a:moveTo>
                  <a:lnTo>
                    <a:pt x="498154" y="0"/>
                  </a:lnTo>
                  <a:lnTo>
                    <a:pt x="585742" y="848525"/>
                  </a:lnTo>
                  <a:lnTo>
                    <a:pt x="1527308" y="996333"/>
                  </a:lnTo>
                  <a:lnTo>
                    <a:pt x="602165" y="1877704"/>
                  </a:lnTo>
                  <a:lnTo>
                    <a:pt x="651432" y="1948871"/>
                  </a:lnTo>
                  <a:lnTo>
                    <a:pt x="1363081" y="2118576"/>
                  </a:lnTo>
                  <a:lnTo>
                    <a:pt x="1368555" y="2178794"/>
                  </a:lnTo>
                  <a:lnTo>
                    <a:pt x="974411" y="2474409"/>
                  </a:lnTo>
                  <a:lnTo>
                    <a:pt x="16423" y="2233538"/>
                  </a:lnTo>
                  <a:lnTo>
                    <a:pt x="886824" y="1374064"/>
                  </a:lnTo>
                  <a:lnTo>
                    <a:pt x="853979" y="1297423"/>
                  </a:lnTo>
                  <a:lnTo>
                    <a:pt x="76639" y="1105820"/>
                  </a:lnTo>
                  <a:lnTo>
                    <a:pt x="0" y="158756"/>
                  </a:lnTo>
                  <a:close/>
                </a:path>
              </a:pathLst>
            </a:custGeom>
            <a:ln w="28575" cmpd="sng">
              <a:solidFill>
                <a:srgbClr val="A5E997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12"/>
              <a:endCxn id="22" idx="2"/>
            </p:cNvCxnSpPr>
            <p:nvPr/>
          </p:nvCxnSpPr>
          <p:spPr>
            <a:xfrm flipV="1">
              <a:off x="3968809" y="3016370"/>
              <a:ext cx="509103" cy="257295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>
              <a:stCxn id="22" idx="3"/>
            </p:cNvCxnSpPr>
            <p:nvPr/>
          </p:nvCxnSpPr>
          <p:spPr>
            <a:xfrm flipH="1">
              <a:off x="4883004" y="3164178"/>
              <a:ext cx="536474" cy="32298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>
              <a:stCxn id="22" idx="5"/>
              <a:endCxn id="22" idx="9"/>
            </p:cNvCxnSpPr>
            <p:nvPr/>
          </p:nvCxnSpPr>
          <p:spPr>
            <a:xfrm flipH="1">
              <a:off x="3908593" y="4116716"/>
              <a:ext cx="635009" cy="28466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8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239" y="4021597"/>
            <a:ext cx="1527308" cy="2474409"/>
            <a:chOff x="3892170" y="2167845"/>
            <a:chExt cx="1527308" cy="2474409"/>
          </a:xfrm>
        </p:grpSpPr>
        <p:sp>
          <p:nvSpPr>
            <p:cNvPr id="22" name="Freeform 21"/>
            <p:cNvSpPr/>
            <p:nvPr/>
          </p:nvSpPr>
          <p:spPr>
            <a:xfrm>
              <a:off x="3892170" y="2167845"/>
              <a:ext cx="1527308" cy="2474409"/>
            </a:xfrm>
            <a:custGeom>
              <a:avLst/>
              <a:gdLst>
                <a:gd name="connsiteX0" fmla="*/ 0 w 1527308"/>
                <a:gd name="connsiteY0" fmla="*/ 158756 h 2474409"/>
                <a:gd name="connsiteX1" fmla="*/ 498154 w 1527308"/>
                <a:gd name="connsiteY1" fmla="*/ 0 h 2474409"/>
                <a:gd name="connsiteX2" fmla="*/ 585742 w 1527308"/>
                <a:gd name="connsiteY2" fmla="*/ 848525 h 2474409"/>
                <a:gd name="connsiteX3" fmla="*/ 1527308 w 1527308"/>
                <a:gd name="connsiteY3" fmla="*/ 996333 h 2474409"/>
                <a:gd name="connsiteX4" fmla="*/ 602165 w 1527308"/>
                <a:gd name="connsiteY4" fmla="*/ 1877704 h 2474409"/>
                <a:gd name="connsiteX5" fmla="*/ 651432 w 1527308"/>
                <a:gd name="connsiteY5" fmla="*/ 1948871 h 2474409"/>
                <a:gd name="connsiteX6" fmla="*/ 1363081 w 1527308"/>
                <a:gd name="connsiteY6" fmla="*/ 2118576 h 2474409"/>
                <a:gd name="connsiteX7" fmla="*/ 1368555 w 1527308"/>
                <a:gd name="connsiteY7" fmla="*/ 2178794 h 2474409"/>
                <a:gd name="connsiteX8" fmla="*/ 974411 w 1527308"/>
                <a:gd name="connsiteY8" fmla="*/ 2474409 h 2474409"/>
                <a:gd name="connsiteX9" fmla="*/ 16423 w 1527308"/>
                <a:gd name="connsiteY9" fmla="*/ 2233538 h 2474409"/>
                <a:gd name="connsiteX10" fmla="*/ 886824 w 1527308"/>
                <a:gd name="connsiteY10" fmla="*/ 1374064 h 2474409"/>
                <a:gd name="connsiteX11" fmla="*/ 853979 w 1527308"/>
                <a:gd name="connsiteY11" fmla="*/ 1297423 h 2474409"/>
                <a:gd name="connsiteX12" fmla="*/ 76639 w 1527308"/>
                <a:gd name="connsiteY12" fmla="*/ 1105820 h 2474409"/>
                <a:gd name="connsiteX13" fmla="*/ 0 w 1527308"/>
                <a:gd name="connsiteY13" fmla="*/ 158756 h 247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7308" h="2474409">
                  <a:moveTo>
                    <a:pt x="0" y="158756"/>
                  </a:moveTo>
                  <a:lnTo>
                    <a:pt x="498154" y="0"/>
                  </a:lnTo>
                  <a:lnTo>
                    <a:pt x="585742" y="848525"/>
                  </a:lnTo>
                  <a:lnTo>
                    <a:pt x="1527308" y="996333"/>
                  </a:lnTo>
                  <a:lnTo>
                    <a:pt x="602165" y="1877704"/>
                  </a:lnTo>
                  <a:lnTo>
                    <a:pt x="651432" y="1948871"/>
                  </a:lnTo>
                  <a:lnTo>
                    <a:pt x="1363081" y="2118576"/>
                  </a:lnTo>
                  <a:lnTo>
                    <a:pt x="1368555" y="2178794"/>
                  </a:lnTo>
                  <a:lnTo>
                    <a:pt x="974411" y="2474409"/>
                  </a:lnTo>
                  <a:lnTo>
                    <a:pt x="16423" y="2233538"/>
                  </a:lnTo>
                  <a:lnTo>
                    <a:pt x="886824" y="1374064"/>
                  </a:lnTo>
                  <a:lnTo>
                    <a:pt x="853979" y="1297423"/>
                  </a:lnTo>
                  <a:lnTo>
                    <a:pt x="76639" y="1105820"/>
                  </a:lnTo>
                  <a:lnTo>
                    <a:pt x="0" y="158756"/>
                  </a:lnTo>
                  <a:close/>
                </a:path>
              </a:pathLst>
            </a:custGeom>
            <a:ln w="28575" cmpd="sng">
              <a:solidFill>
                <a:srgbClr val="A5E997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12"/>
              <a:endCxn id="22" idx="2"/>
            </p:cNvCxnSpPr>
            <p:nvPr/>
          </p:nvCxnSpPr>
          <p:spPr>
            <a:xfrm flipV="1">
              <a:off x="3968809" y="3016370"/>
              <a:ext cx="509103" cy="257295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>
              <a:stCxn id="22" idx="3"/>
            </p:cNvCxnSpPr>
            <p:nvPr/>
          </p:nvCxnSpPr>
          <p:spPr>
            <a:xfrm flipH="1">
              <a:off x="4883004" y="3164178"/>
              <a:ext cx="536474" cy="32298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>
              <a:stCxn id="22" idx="5"/>
              <a:endCxn id="22" idx="9"/>
            </p:cNvCxnSpPr>
            <p:nvPr/>
          </p:nvCxnSpPr>
          <p:spPr>
            <a:xfrm flipH="1">
              <a:off x="3908593" y="4116716"/>
              <a:ext cx="635009" cy="28466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</p:grpSp>
      <p:grpSp>
        <p:nvGrpSpPr>
          <p:cNvPr id="26" name="Group 25"/>
          <p:cNvGrpSpPr/>
          <p:nvPr/>
        </p:nvGrpSpPr>
        <p:grpSpPr>
          <a:xfrm flipH="1">
            <a:off x="6824890" y="4067821"/>
            <a:ext cx="1760507" cy="2381960"/>
            <a:chOff x="2137710" y="113073"/>
            <a:chExt cx="4887143" cy="6612287"/>
          </a:xfrm>
        </p:grpSpPr>
        <p:sp>
          <p:nvSpPr>
            <p:cNvPr id="27" name="Freeform 26"/>
            <p:cNvSpPr/>
            <p:nvPr/>
          </p:nvSpPr>
          <p:spPr>
            <a:xfrm>
              <a:off x="3102239" y="3966399"/>
              <a:ext cx="3777621" cy="2758961"/>
            </a:xfrm>
            <a:custGeom>
              <a:avLst/>
              <a:gdLst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809189"/>
                <a:gd name="connsiteX1" fmla="*/ 685948 w 3762529"/>
                <a:gd name="connsiteY1" fmla="*/ 584093 h 2809189"/>
                <a:gd name="connsiteX2" fmla="*/ 577283 w 3762529"/>
                <a:gd name="connsiteY2" fmla="*/ 808222 h 2809189"/>
                <a:gd name="connsiteX3" fmla="*/ 142623 w 3762529"/>
                <a:gd name="connsiteY3" fmla="*/ 964433 h 2809189"/>
                <a:gd name="connsiteX4" fmla="*/ 0 w 3762529"/>
                <a:gd name="connsiteY4" fmla="*/ 1093477 h 2809189"/>
                <a:gd name="connsiteX5" fmla="*/ 0 w 3762529"/>
                <a:gd name="connsiteY5" fmla="*/ 1439857 h 2809189"/>
                <a:gd name="connsiteX6" fmla="*/ 1039110 w 3762529"/>
                <a:gd name="connsiteY6" fmla="*/ 2580876 h 2809189"/>
                <a:gd name="connsiteX7" fmla="*/ 1514520 w 3762529"/>
                <a:gd name="connsiteY7" fmla="*/ 2750671 h 2809189"/>
                <a:gd name="connsiteX8" fmla="*/ 1826932 w 3762529"/>
                <a:gd name="connsiteY8" fmla="*/ 2730296 h 2809189"/>
                <a:gd name="connsiteX9" fmla="*/ 3572365 w 3762529"/>
                <a:gd name="connsiteY9" fmla="*/ 1854156 h 2809189"/>
                <a:gd name="connsiteX10" fmla="*/ 3762529 w 3762529"/>
                <a:gd name="connsiteY10" fmla="*/ 1602860 h 2809189"/>
                <a:gd name="connsiteX11" fmla="*/ 3748946 w 3762529"/>
                <a:gd name="connsiteY11" fmla="*/ 1283646 h 2809189"/>
                <a:gd name="connsiteX12" fmla="*/ 3667447 w 3762529"/>
                <a:gd name="connsiteY12" fmla="*/ 1168186 h 2809189"/>
                <a:gd name="connsiteX13" fmla="*/ 3022248 w 3762529"/>
                <a:gd name="connsiteY13" fmla="*/ 842181 h 2809189"/>
                <a:gd name="connsiteX14" fmla="*/ 2954333 w 3762529"/>
                <a:gd name="connsiteY14" fmla="*/ 543342 h 2809189"/>
                <a:gd name="connsiteX15" fmla="*/ 3266745 w 3762529"/>
                <a:gd name="connsiteY15" fmla="*/ 0 h 2809189"/>
                <a:gd name="connsiteX0" fmla="*/ 685948 w 3762529"/>
                <a:gd name="connsiteY0" fmla="*/ 326005 h 2758961"/>
                <a:gd name="connsiteX1" fmla="*/ 685948 w 3762529"/>
                <a:gd name="connsiteY1" fmla="*/ 584093 h 2758961"/>
                <a:gd name="connsiteX2" fmla="*/ 577283 w 3762529"/>
                <a:gd name="connsiteY2" fmla="*/ 808222 h 2758961"/>
                <a:gd name="connsiteX3" fmla="*/ 142623 w 3762529"/>
                <a:gd name="connsiteY3" fmla="*/ 964433 h 2758961"/>
                <a:gd name="connsiteX4" fmla="*/ 0 w 3762529"/>
                <a:gd name="connsiteY4" fmla="*/ 1093477 h 2758961"/>
                <a:gd name="connsiteX5" fmla="*/ 0 w 3762529"/>
                <a:gd name="connsiteY5" fmla="*/ 1439857 h 2758961"/>
                <a:gd name="connsiteX6" fmla="*/ 1039110 w 3762529"/>
                <a:gd name="connsiteY6" fmla="*/ 2580876 h 2758961"/>
                <a:gd name="connsiteX7" fmla="*/ 1514520 w 3762529"/>
                <a:gd name="connsiteY7" fmla="*/ 2750671 h 2758961"/>
                <a:gd name="connsiteX8" fmla="*/ 1826932 w 3762529"/>
                <a:gd name="connsiteY8" fmla="*/ 2730296 h 2758961"/>
                <a:gd name="connsiteX9" fmla="*/ 3572365 w 3762529"/>
                <a:gd name="connsiteY9" fmla="*/ 1854156 h 2758961"/>
                <a:gd name="connsiteX10" fmla="*/ 3762529 w 3762529"/>
                <a:gd name="connsiteY10" fmla="*/ 1602860 h 2758961"/>
                <a:gd name="connsiteX11" fmla="*/ 3748946 w 3762529"/>
                <a:gd name="connsiteY11" fmla="*/ 1283646 h 2758961"/>
                <a:gd name="connsiteX12" fmla="*/ 3667447 w 3762529"/>
                <a:gd name="connsiteY12" fmla="*/ 1168186 h 2758961"/>
                <a:gd name="connsiteX13" fmla="*/ 3022248 w 3762529"/>
                <a:gd name="connsiteY13" fmla="*/ 842181 h 2758961"/>
                <a:gd name="connsiteX14" fmla="*/ 2954333 w 3762529"/>
                <a:gd name="connsiteY14" fmla="*/ 543342 h 2758961"/>
                <a:gd name="connsiteX15" fmla="*/ 3266745 w 3762529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7621" h="2758961">
                  <a:moveTo>
                    <a:pt x="701040" y="326005"/>
                  </a:moveTo>
                  <a:cubicBezTo>
                    <a:pt x="701040" y="412034"/>
                    <a:pt x="719151" y="503724"/>
                    <a:pt x="701040" y="584093"/>
                  </a:cubicBezTo>
                  <a:cubicBezTo>
                    <a:pt x="682929" y="664463"/>
                    <a:pt x="682929" y="744832"/>
                    <a:pt x="592375" y="808222"/>
                  </a:cubicBezTo>
                  <a:lnTo>
                    <a:pt x="157715" y="964433"/>
                  </a:lnTo>
                  <a:cubicBezTo>
                    <a:pt x="110174" y="1007448"/>
                    <a:pt x="49049" y="1036879"/>
                    <a:pt x="15092" y="1093477"/>
                  </a:cubicBezTo>
                  <a:cubicBezTo>
                    <a:pt x="15092" y="1208937"/>
                    <a:pt x="-18866" y="1324397"/>
                    <a:pt x="15092" y="1439857"/>
                  </a:cubicBezTo>
                  <a:cubicBezTo>
                    <a:pt x="341087" y="1847364"/>
                    <a:pt x="707832" y="2200536"/>
                    <a:pt x="1054202" y="2580876"/>
                  </a:cubicBezTo>
                  <a:cubicBezTo>
                    <a:pt x="1306622" y="2799345"/>
                    <a:pt x="1398308" y="2725768"/>
                    <a:pt x="1529612" y="2750671"/>
                  </a:cubicBezTo>
                  <a:cubicBezTo>
                    <a:pt x="1660916" y="2775574"/>
                    <a:pt x="1668840" y="2737087"/>
                    <a:pt x="1842024" y="2730296"/>
                  </a:cubicBezTo>
                  <a:lnTo>
                    <a:pt x="3587457" y="1854156"/>
                  </a:lnTo>
                  <a:cubicBezTo>
                    <a:pt x="3650845" y="1770391"/>
                    <a:pt x="3754982" y="1747751"/>
                    <a:pt x="3777621" y="1602860"/>
                  </a:cubicBezTo>
                  <a:lnTo>
                    <a:pt x="3764038" y="1283646"/>
                  </a:lnTo>
                  <a:lnTo>
                    <a:pt x="3682539" y="1168186"/>
                  </a:lnTo>
                  <a:lnTo>
                    <a:pt x="3037340" y="842181"/>
                  </a:lnTo>
                  <a:cubicBezTo>
                    <a:pt x="2980744" y="762943"/>
                    <a:pt x="2992063" y="642955"/>
                    <a:pt x="2969425" y="543342"/>
                  </a:cubicBezTo>
                  <a:cubicBezTo>
                    <a:pt x="3026021" y="301101"/>
                    <a:pt x="3177700" y="181114"/>
                    <a:pt x="3281837" y="0"/>
                  </a:cubicBezTo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137710" y="113073"/>
              <a:ext cx="4887143" cy="4406485"/>
            </a:xfrm>
            <a:custGeom>
              <a:avLst/>
              <a:gdLst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18665 w 4887143"/>
                <a:gd name="connsiteY22" fmla="*/ 962467 h 4406629"/>
                <a:gd name="connsiteX23" fmla="*/ 2507225 w 4887143"/>
                <a:gd name="connsiteY23" fmla="*/ 1282841 h 4406629"/>
                <a:gd name="connsiteX24" fmla="*/ 2701717 w 4887143"/>
                <a:gd name="connsiteY24" fmla="*/ 2118101 h 4406629"/>
                <a:gd name="connsiteX25" fmla="*/ 2850446 w 4887143"/>
                <a:gd name="connsiteY25" fmla="*/ 2163869 h 4406629"/>
                <a:gd name="connsiteX26" fmla="*/ 2747480 w 4887143"/>
                <a:gd name="connsiteY26" fmla="*/ 1054003 h 4406629"/>
                <a:gd name="connsiteX27" fmla="*/ 2736039 w 4887143"/>
                <a:gd name="connsiteY27" fmla="*/ 459023 h 4406629"/>
                <a:gd name="connsiteX28" fmla="*/ 3010617 w 4887143"/>
                <a:gd name="connsiteY28" fmla="*/ 241626 h 4406629"/>
                <a:gd name="connsiteX29" fmla="*/ 3308075 w 4887143"/>
                <a:gd name="connsiteY29" fmla="*/ 344604 h 4406629"/>
                <a:gd name="connsiteX30" fmla="*/ 3353838 w 4887143"/>
                <a:gd name="connsiteY30" fmla="*/ 722187 h 4406629"/>
                <a:gd name="connsiteX31" fmla="*/ 3479686 w 4887143"/>
                <a:gd name="connsiteY31" fmla="*/ 1443028 h 4406629"/>
                <a:gd name="connsiteX32" fmla="*/ 3514008 w 4887143"/>
                <a:gd name="connsiteY32" fmla="*/ 2049450 h 4406629"/>
                <a:gd name="connsiteX33" fmla="*/ 3639856 w 4887143"/>
                <a:gd name="connsiteY33" fmla="*/ 2369823 h 4406629"/>
                <a:gd name="connsiteX34" fmla="*/ 3925875 w 4887143"/>
                <a:gd name="connsiteY34" fmla="*/ 2495684 h 4406629"/>
                <a:gd name="connsiteX35" fmla="*/ 4017400 w 4887143"/>
                <a:gd name="connsiteY35" fmla="*/ 2415591 h 4406629"/>
                <a:gd name="connsiteX36" fmla="*/ 4028841 w 4887143"/>
                <a:gd name="connsiteY36" fmla="*/ 2140985 h 4406629"/>
                <a:gd name="connsiteX37" fmla="*/ 3697060 w 4887143"/>
                <a:gd name="connsiteY37" fmla="*/ 1614657 h 4406629"/>
                <a:gd name="connsiteX38" fmla="*/ 3685619 w 4887143"/>
                <a:gd name="connsiteY38" fmla="*/ 1214190 h 4406629"/>
                <a:gd name="connsiteX39" fmla="*/ 4028841 w 4887143"/>
                <a:gd name="connsiteY39" fmla="*/ 996793 h 4406629"/>
                <a:gd name="connsiteX40" fmla="*/ 4349181 w 4887143"/>
                <a:gd name="connsiteY40" fmla="*/ 1088328 h 4406629"/>
                <a:gd name="connsiteX41" fmla="*/ 4806810 w 4887143"/>
                <a:gd name="connsiteY41" fmla="*/ 2026566 h 4406629"/>
                <a:gd name="connsiteX42" fmla="*/ 4783929 w 4887143"/>
                <a:gd name="connsiteY42" fmla="*/ 2690197 h 4406629"/>
                <a:gd name="connsiteX43" fmla="*/ 4886896 w 4887143"/>
                <a:gd name="connsiteY43" fmla="*/ 3022013 h 4406629"/>
                <a:gd name="connsiteX44" fmla="*/ 4749607 w 4887143"/>
                <a:gd name="connsiteY44" fmla="*/ 3376712 h 4406629"/>
                <a:gd name="connsiteX45" fmla="*/ 4532233 w 4887143"/>
                <a:gd name="connsiteY45" fmla="*/ 3777179 h 4406629"/>
                <a:gd name="connsiteX46" fmla="*/ 4017400 w 4887143"/>
                <a:gd name="connsiteY46" fmla="*/ 3914482 h 4406629"/>
                <a:gd name="connsiteX47" fmla="*/ 3548331 w 4887143"/>
                <a:gd name="connsiteY47" fmla="*/ 3983134 h 4406629"/>
                <a:gd name="connsiteX48" fmla="*/ 2873328 w 4887143"/>
                <a:gd name="connsiteY48" fmla="*/ 4211972 h 4406629"/>
                <a:gd name="connsiteX49" fmla="*/ 2358495 w 4887143"/>
                <a:gd name="connsiteY49" fmla="*/ 4406485 h 4406629"/>
                <a:gd name="connsiteX50" fmla="*/ 1740696 w 4887143"/>
                <a:gd name="connsiteY50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50" fmla="*/ 1649170 w 4887143"/>
                <a:gd name="connsiteY50" fmla="*/ 4166205 h 4406629"/>
                <a:gd name="connsiteX0" fmla="*/ 1649170 w 4887143"/>
                <a:gd name="connsiteY0" fmla="*/ 4166205 h 4406485"/>
                <a:gd name="connsiteX1" fmla="*/ 1019930 w 4887143"/>
                <a:gd name="connsiteY1" fmla="*/ 3765737 h 4406485"/>
                <a:gd name="connsiteX2" fmla="*/ 413572 w 4887143"/>
                <a:gd name="connsiteY2" fmla="*/ 2678755 h 4406485"/>
                <a:gd name="connsiteX3" fmla="*/ 116113 w 4887143"/>
                <a:gd name="connsiteY3" fmla="*/ 1443028 h 4406485"/>
                <a:gd name="connsiteX4" fmla="*/ 36028 w 4887143"/>
                <a:gd name="connsiteY4" fmla="*/ 481907 h 4406485"/>
                <a:gd name="connsiteX5" fmla="*/ 676709 w 4887143"/>
                <a:gd name="connsiteY5" fmla="*/ 459023 h 4406485"/>
                <a:gd name="connsiteX6" fmla="*/ 825438 w 4887143"/>
                <a:gd name="connsiteY6" fmla="*/ 1076887 h 4406485"/>
                <a:gd name="connsiteX7" fmla="*/ 974167 w 4887143"/>
                <a:gd name="connsiteY7" fmla="*/ 1683308 h 4406485"/>
                <a:gd name="connsiteX8" fmla="*/ 1134338 w 4887143"/>
                <a:gd name="connsiteY8" fmla="*/ 2266846 h 4406485"/>
                <a:gd name="connsiteX9" fmla="*/ 1042812 w 4887143"/>
                <a:gd name="connsiteY9" fmla="*/ 1706192 h 4406485"/>
                <a:gd name="connsiteX10" fmla="*/ 951286 w 4887143"/>
                <a:gd name="connsiteY10" fmla="*/ 664977 h 4406485"/>
                <a:gd name="connsiteX11" fmla="*/ 928404 w 4887143"/>
                <a:gd name="connsiteY11" fmla="*/ 275952 h 4406485"/>
                <a:gd name="connsiteX12" fmla="*/ 1168660 w 4887143"/>
                <a:gd name="connsiteY12" fmla="*/ 81440 h 4406485"/>
                <a:gd name="connsiteX13" fmla="*/ 1482209 w 4887143"/>
                <a:gd name="connsiteY13" fmla="*/ 167957 h 4406485"/>
                <a:gd name="connsiteX14" fmla="*/ 1610563 w 4887143"/>
                <a:gd name="connsiteY14" fmla="*/ 860531 h 4406485"/>
                <a:gd name="connsiteX15" fmla="*/ 1729255 w 4887143"/>
                <a:gd name="connsiteY15" fmla="*/ 1465912 h 4406485"/>
                <a:gd name="connsiteX16" fmla="*/ 1980951 w 4887143"/>
                <a:gd name="connsiteY16" fmla="*/ 2243962 h 4406485"/>
                <a:gd name="connsiteX17" fmla="*/ 1866544 w 4887143"/>
                <a:gd name="connsiteY17" fmla="*/ 1191306 h 4406485"/>
                <a:gd name="connsiteX18" fmla="*/ 1763577 w 4887143"/>
                <a:gd name="connsiteY18" fmla="*/ 264510 h 4406485"/>
                <a:gd name="connsiteX19" fmla="*/ 2061036 w 4887143"/>
                <a:gd name="connsiteY19" fmla="*/ 1346 h 4406485"/>
                <a:gd name="connsiteX20" fmla="*/ 2381377 w 4887143"/>
                <a:gd name="connsiteY20" fmla="*/ 184417 h 4406485"/>
                <a:gd name="connsiteX21" fmla="*/ 2415699 w 4887143"/>
                <a:gd name="connsiteY21" fmla="*/ 653536 h 4406485"/>
                <a:gd name="connsiteX22" fmla="*/ 2520808 w 4887143"/>
                <a:gd name="connsiteY22" fmla="*/ 1310008 h 4406485"/>
                <a:gd name="connsiteX23" fmla="*/ 2701717 w 4887143"/>
                <a:gd name="connsiteY23" fmla="*/ 2118101 h 4406485"/>
                <a:gd name="connsiteX24" fmla="*/ 2850446 w 4887143"/>
                <a:gd name="connsiteY24" fmla="*/ 2163869 h 4406485"/>
                <a:gd name="connsiteX25" fmla="*/ 2747480 w 4887143"/>
                <a:gd name="connsiteY25" fmla="*/ 1054003 h 4406485"/>
                <a:gd name="connsiteX26" fmla="*/ 2736039 w 4887143"/>
                <a:gd name="connsiteY26" fmla="*/ 459023 h 4406485"/>
                <a:gd name="connsiteX27" fmla="*/ 3010617 w 4887143"/>
                <a:gd name="connsiteY27" fmla="*/ 241626 h 4406485"/>
                <a:gd name="connsiteX28" fmla="*/ 3308075 w 4887143"/>
                <a:gd name="connsiteY28" fmla="*/ 344604 h 4406485"/>
                <a:gd name="connsiteX29" fmla="*/ 3353838 w 4887143"/>
                <a:gd name="connsiteY29" fmla="*/ 722187 h 4406485"/>
                <a:gd name="connsiteX30" fmla="*/ 3479686 w 4887143"/>
                <a:gd name="connsiteY30" fmla="*/ 1443028 h 4406485"/>
                <a:gd name="connsiteX31" fmla="*/ 3514008 w 4887143"/>
                <a:gd name="connsiteY31" fmla="*/ 2049450 h 4406485"/>
                <a:gd name="connsiteX32" fmla="*/ 3639856 w 4887143"/>
                <a:gd name="connsiteY32" fmla="*/ 2369823 h 4406485"/>
                <a:gd name="connsiteX33" fmla="*/ 3925875 w 4887143"/>
                <a:gd name="connsiteY33" fmla="*/ 2495684 h 4406485"/>
                <a:gd name="connsiteX34" fmla="*/ 4017400 w 4887143"/>
                <a:gd name="connsiteY34" fmla="*/ 2415591 h 4406485"/>
                <a:gd name="connsiteX35" fmla="*/ 4028841 w 4887143"/>
                <a:gd name="connsiteY35" fmla="*/ 2140985 h 4406485"/>
                <a:gd name="connsiteX36" fmla="*/ 3697060 w 4887143"/>
                <a:gd name="connsiteY36" fmla="*/ 1614657 h 4406485"/>
                <a:gd name="connsiteX37" fmla="*/ 3685619 w 4887143"/>
                <a:gd name="connsiteY37" fmla="*/ 1214190 h 4406485"/>
                <a:gd name="connsiteX38" fmla="*/ 4028841 w 4887143"/>
                <a:gd name="connsiteY38" fmla="*/ 996793 h 4406485"/>
                <a:gd name="connsiteX39" fmla="*/ 4349181 w 4887143"/>
                <a:gd name="connsiteY39" fmla="*/ 1163037 h 4406485"/>
                <a:gd name="connsiteX40" fmla="*/ 4806810 w 4887143"/>
                <a:gd name="connsiteY40" fmla="*/ 2026566 h 4406485"/>
                <a:gd name="connsiteX41" fmla="*/ 4783929 w 4887143"/>
                <a:gd name="connsiteY41" fmla="*/ 2690197 h 4406485"/>
                <a:gd name="connsiteX42" fmla="*/ 4886896 w 4887143"/>
                <a:gd name="connsiteY42" fmla="*/ 3022013 h 4406485"/>
                <a:gd name="connsiteX43" fmla="*/ 4749607 w 4887143"/>
                <a:gd name="connsiteY43" fmla="*/ 3376712 h 4406485"/>
                <a:gd name="connsiteX44" fmla="*/ 4532233 w 4887143"/>
                <a:gd name="connsiteY44" fmla="*/ 3777179 h 4406485"/>
                <a:gd name="connsiteX45" fmla="*/ 4017400 w 4887143"/>
                <a:gd name="connsiteY45" fmla="*/ 3914482 h 4406485"/>
                <a:gd name="connsiteX46" fmla="*/ 3548331 w 4887143"/>
                <a:gd name="connsiteY46" fmla="*/ 3983134 h 4406485"/>
                <a:gd name="connsiteX47" fmla="*/ 2873328 w 4887143"/>
                <a:gd name="connsiteY47" fmla="*/ 4211972 h 4406485"/>
                <a:gd name="connsiteX48" fmla="*/ 2358495 w 4887143"/>
                <a:gd name="connsiteY48" fmla="*/ 4406485 h 4406485"/>
                <a:gd name="connsiteX49" fmla="*/ 1649170 w 4887143"/>
                <a:gd name="connsiteY49" fmla="*/ 4166205 h 440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887143" h="4406485">
                  <a:moveTo>
                    <a:pt x="1649170" y="4166205"/>
                  </a:moveTo>
                  <a:cubicBezTo>
                    <a:pt x="1426076" y="4059414"/>
                    <a:pt x="1225863" y="4013645"/>
                    <a:pt x="1019930" y="3765737"/>
                  </a:cubicBezTo>
                  <a:cubicBezTo>
                    <a:pt x="813997" y="3517829"/>
                    <a:pt x="564208" y="3065873"/>
                    <a:pt x="413572" y="2678755"/>
                  </a:cubicBezTo>
                  <a:cubicBezTo>
                    <a:pt x="262936" y="2291637"/>
                    <a:pt x="179037" y="1809169"/>
                    <a:pt x="116113" y="1443028"/>
                  </a:cubicBezTo>
                  <a:cubicBezTo>
                    <a:pt x="53189" y="1076887"/>
                    <a:pt x="-57405" y="645908"/>
                    <a:pt x="36028" y="481907"/>
                  </a:cubicBezTo>
                  <a:cubicBezTo>
                    <a:pt x="129461" y="317906"/>
                    <a:pt x="545141" y="359860"/>
                    <a:pt x="676709" y="459023"/>
                  </a:cubicBezTo>
                  <a:cubicBezTo>
                    <a:pt x="808277" y="558186"/>
                    <a:pt x="775862" y="872839"/>
                    <a:pt x="825438" y="1076887"/>
                  </a:cubicBezTo>
                  <a:cubicBezTo>
                    <a:pt x="875014" y="1280934"/>
                    <a:pt x="922684" y="1484982"/>
                    <a:pt x="974167" y="1683308"/>
                  </a:cubicBezTo>
                  <a:cubicBezTo>
                    <a:pt x="1025650" y="1881634"/>
                    <a:pt x="1122897" y="2263032"/>
                    <a:pt x="1134338" y="2266846"/>
                  </a:cubicBezTo>
                  <a:cubicBezTo>
                    <a:pt x="1145779" y="2270660"/>
                    <a:pt x="1073321" y="1973170"/>
                    <a:pt x="1042812" y="1706192"/>
                  </a:cubicBezTo>
                  <a:cubicBezTo>
                    <a:pt x="1012303" y="1439214"/>
                    <a:pt x="970354" y="903350"/>
                    <a:pt x="951286" y="664977"/>
                  </a:cubicBezTo>
                  <a:cubicBezTo>
                    <a:pt x="932218" y="426604"/>
                    <a:pt x="892175" y="373208"/>
                    <a:pt x="928404" y="275952"/>
                  </a:cubicBezTo>
                  <a:cubicBezTo>
                    <a:pt x="964633" y="178696"/>
                    <a:pt x="1076359" y="99439"/>
                    <a:pt x="1168660" y="81440"/>
                  </a:cubicBezTo>
                  <a:cubicBezTo>
                    <a:pt x="1260961" y="63441"/>
                    <a:pt x="1361017" y="99235"/>
                    <a:pt x="1482209" y="167957"/>
                  </a:cubicBezTo>
                  <a:cubicBezTo>
                    <a:pt x="1555860" y="297806"/>
                    <a:pt x="1631645" y="644206"/>
                    <a:pt x="1610563" y="860531"/>
                  </a:cubicBezTo>
                  <a:cubicBezTo>
                    <a:pt x="1684562" y="1042897"/>
                    <a:pt x="1715065" y="1316841"/>
                    <a:pt x="1729255" y="1465912"/>
                  </a:cubicBezTo>
                  <a:cubicBezTo>
                    <a:pt x="1790986" y="1696484"/>
                    <a:pt x="1958070" y="2289730"/>
                    <a:pt x="1980951" y="2243962"/>
                  </a:cubicBezTo>
                  <a:cubicBezTo>
                    <a:pt x="2003833" y="2198194"/>
                    <a:pt x="1902773" y="1521215"/>
                    <a:pt x="1866544" y="1191306"/>
                  </a:cubicBezTo>
                  <a:cubicBezTo>
                    <a:pt x="1830315" y="861397"/>
                    <a:pt x="1731162" y="462837"/>
                    <a:pt x="1763577" y="264510"/>
                  </a:cubicBezTo>
                  <a:cubicBezTo>
                    <a:pt x="1795992" y="66183"/>
                    <a:pt x="1958069" y="14695"/>
                    <a:pt x="2061036" y="1346"/>
                  </a:cubicBezTo>
                  <a:cubicBezTo>
                    <a:pt x="2164003" y="-12003"/>
                    <a:pt x="2322267" y="75719"/>
                    <a:pt x="2381377" y="184417"/>
                  </a:cubicBezTo>
                  <a:cubicBezTo>
                    <a:pt x="2440487" y="293115"/>
                    <a:pt x="2374350" y="436506"/>
                    <a:pt x="2415699" y="653536"/>
                  </a:cubicBezTo>
                  <a:cubicBezTo>
                    <a:pt x="2491006" y="890942"/>
                    <a:pt x="2534262" y="1106664"/>
                    <a:pt x="2520808" y="1310008"/>
                  </a:cubicBezTo>
                  <a:cubicBezTo>
                    <a:pt x="2602436" y="1554102"/>
                    <a:pt x="2680735" y="2064084"/>
                    <a:pt x="2701717" y="2118101"/>
                  </a:cubicBezTo>
                  <a:cubicBezTo>
                    <a:pt x="2722699" y="2138159"/>
                    <a:pt x="2747737" y="2212176"/>
                    <a:pt x="2850446" y="2163869"/>
                  </a:cubicBezTo>
                  <a:cubicBezTo>
                    <a:pt x="2858073" y="1986519"/>
                    <a:pt x="2766548" y="1338144"/>
                    <a:pt x="2747480" y="1054003"/>
                  </a:cubicBezTo>
                  <a:cubicBezTo>
                    <a:pt x="2728412" y="769862"/>
                    <a:pt x="2692183" y="594419"/>
                    <a:pt x="2736039" y="459023"/>
                  </a:cubicBezTo>
                  <a:cubicBezTo>
                    <a:pt x="2779895" y="323627"/>
                    <a:pt x="2915278" y="260696"/>
                    <a:pt x="3010617" y="241626"/>
                  </a:cubicBezTo>
                  <a:cubicBezTo>
                    <a:pt x="3105956" y="222556"/>
                    <a:pt x="3250872" y="264511"/>
                    <a:pt x="3308075" y="344604"/>
                  </a:cubicBezTo>
                  <a:cubicBezTo>
                    <a:pt x="3365278" y="424697"/>
                    <a:pt x="3325236" y="539116"/>
                    <a:pt x="3353838" y="722187"/>
                  </a:cubicBezTo>
                  <a:cubicBezTo>
                    <a:pt x="3382440" y="905258"/>
                    <a:pt x="3452991" y="1221817"/>
                    <a:pt x="3479686" y="1443028"/>
                  </a:cubicBezTo>
                  <a:cubicBezTo>
                    <a:pt x="3506381" y="1664238"/>
                    <a:pt x="3487313" y="1894984"/>
                    <a:pt x="3514008" y="2049450"/>
                  </a:cubicBezTo>
                  <a:cubicBezTo>
                    <a:pt x="3540703" y="2203916"/>
                    <a:pt x="3571212" y="2295451"/>
                    <a:pt x="3639856" y="2369823"/>
                  </a:cubicBezTo>
                  <a:cubicBezTo>
                    <a:pt x="3708500" y="2444195"/>
                    <a:pt x="3862951" y="2488056"/>
                    <a:pt x="3925875" y="2495684"/>
                  </a:cubicBezTo>
                  <a:cubicBezTo>
                    <a:pt x="3988799" y="2503312"/>
                    <a:pt x="4000239" y="2474707"/>
                    <a:pt x="4017400" y="2415591"/>
                  </a:cubicBezTo>
                  <a:cubicBezTo>
                    <a:pt x="4034561" y="2356475"/>
                    <a:pt x="4082231" y="2274474"/>
                    <a:pt x="4028841" y="2140985"/>
                  </a:cubicBezTo>
                  <a:cubicBezTo>
                    <a:pt x="3975451" y="2007496"/>
                    <a:pt x="3754264" y="1769123"/>
                    <a:pt x="3697060" y="1614657"/>
                  </a:cubicBezTo>
                  <a:cubicBezTo>
                    <a:pt x="3639856" y="1460191"/>
                    <a:pt x="3630322" y="1317167"/>
                    <a:pt x="3685619" y="1214190"/>
                  </a:cubicBezTo>
                  <a:cubicBezTo>
                    <a:pt x="3740916" y="1111213"/>
                    <a:pt x="3918247" y="1017770"/>
                    <a:pt x="4028841" y="996793"/>
                  </a:cubicBezTo>
                  <a:cubicBezTo>
                    <a:pt x="4180184" y="1023358"/>
                    <a:pt x="4219520" y="991408"/>
                    <a:pt x="4349181" y="1163037"/>
                  </a:cubicBezTo>
                  <a:cubicBezTo>
                    <a:pt x="4553549" y="1660672"/>
                    <a:pt x="4707185" y="1867124"/>
                    <a:pt x="4806810" y="2026566"/>
                  </a:cubicBezTo>
                  <a:cubicBezTo>
                    <a:pt x="4872476" y="2287884"/>
                    <a:pt x="4770581" y="2524289"/>
                    <a:pt x="4783929" y="2690197"/>
                  </a:cubicBezTo>
                  <a:cubicBezTo>
                    <a:pt x="4797277" y="2856105"/>
                    <a:pt x="4892616" y="2907594"/>
                    <a:pt x="4886896" y="3022013"/>
                  </a:cubicBezTo>
                  <a:cubicBezTo>
                    <a:pt x="4881176" y="3136432"/>
                    <a:pt x="4808717" y="3250851"/>
                    <a:pt x="4749607" y="3376712"/>
                  </a:cubicBezTo>
                  <a:cubicBezTo>
                    <a:pt x="4690497" y="3502573"/>
                    <a:pt x="4654268" y="3687551"/>
                    <a:pt x="4532233" y="3777179"/>
                  </a:cubicBezTo>
                  <a:cubicBezTo>
                    <a:pt x="4410199" y="3866807"/>
                    <a:pt x="4181384" y="3880156"/>
                    <a:pt x="4017400" y="3914482"/>
                  </a:cubicBezTo>
                  <a:cubicBezTo>
                    <a:pt x="3853416" y="3948808"/>
                    <a:pt x="3739010" y="3933552"/>
                    <a:pt x="3548331" y="3983134"/>
                  </a:cubicBezTo>
                  <a:cubicBezTo>
                    <a:pt x="3357652" y="4032716"/>
                    <a:pt x="3071634" y="4141413"/>
                    <a:pt x="2873328" y="4211972"/>
                  </a:cubicBezTo>
                  <a:cubicBezTo>
                    <a:pt x="2675022" y="4282531"/>
                    <a:pt x="2547267" y="4400764"/>
                    <a:pt x="2358495" y="4406485"/>
                  </a:cubicBezTo>
                  <a:cubicBezTo>
                    <a:pt x="2154469" y="4398857"/>
                    <a:pt x="1872264" y="4272996"/>
                    <a:pt x="1649170" y="4166205"/>
                  </a:cubicBezTo>
                  <a:close/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42" name="Oval 4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loud 45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83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239" y="4021597"/>
            <a:ext cx="1527308" cy="2474409"/>
            <a:chOff x="3892170" y="2167845"/>
            <a:chExt cx="1527308" cy="2474409"/>
          </a:xfrm>
        </p:grpSpPr>
        <p:sp>
          <p:nvSpPr>
            <p:cNvPr id="22" name="Freeform 21"/>
            <p:cNvSpPr/>
            <p:nvPr/>
          </p:nvSpPr>
          <p:spPr>
            <a:xfrm>
              <a:off x="3892170" y="2167845"/>
              <a:ext cx="1527308" cy="2474409"/>
            </a:xfrm>
            <a:custGeom>
              <a:avLst/>
              <a:gdLst>
                <a:gd name="connsiteX0" fmla="*/ 0 w 1527308"/>
                <a:gd name="connsiteY0" fmla="*/ 158756 h 2474409"/>
                <a:gd name="connsiteX1" fmla="*/ 498154 w 1527308"/>
                <a:gd name="connsiteY1" fmla="*/ 0 h 2474409"/>
                <a:gd name="connsiteX2" fmla="*/ 585742 w 1527308"/>
                <a:gd name="connsiteY2" fmla="*/ 848525 h 2474409"/>
                <a:gd name="connsiteX3" fmla="*/ 1527308 w 1527308"/>
                <a:gd name="connsiteY3" fmla="*/ 996333 h 2474409"/>
                <a:gd name="connsiteX4" fmla="*/ 602165 w 1527308"/>
                <a:gd name="connsiteY4" fmla="*/ 1877704 h 2474409"/>
                <a:gd name="connsiteX5" fmla="*/ 651432 w 1527308"/>
                <a:gd name="connsiteY5" fmla="*/ 1948871 h 2474409"/>
                <a:gd name="connsiteX6" fmla="*/ 1363081 w 1527308"/>
                <a:gd name="connsiteY6" fmla="*/ 2118576 h 2474409"/>
                <a:gd name="connsiteX7" fmla="*/ 1368555 w 1527308"/>
                <a:gd name="connsiteY7" fmla="*/ 2178794 h 2474409"/>
                <a:gd name="connsiteX8" fmla="*/ 974411 w 1527308"/>
                <a:gd name="connsiteY8" fmla="*/ 2474409 h 2474409"/>
                <a:gd name="connsiteX9" fmla="*/ 16423 w 1527308"/>
                <a:gd name="connsiteY9" fmla="*/ 2233538 h 2474409"/>
                <a:gd name="connsiteX10" fmla="*/ 886824 w 1527308"/>
                <a:gd name="connsiteY10" fmla="*/ 1374064 h 2474409"/>
                <a:gd name="connsiteX11" fmla="*/ 853979 w 1527308"/>
                <a:gd name="connsiteY11" fmla="*/ 1297423 h 2474409"/>
                <a:gd name="connsiteX12" fmla="*/ 76639 w 1527308"/>
                <a:gd name="connsiteY12" fmla="*/ 1105820 h 2474409"/>
                <a:gd name="connsiteX13" fmla="*/ 0 w 1527308"/>
                <a:gd name="connsiteY13" fmla="*/ 158756 h 247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7308" h="2474409">
                  <a:moveTo>
                    <a:pt x="0" y="158756"/>
                  </a:moveTo>
                  <a:lnTo>
                    <a:pt x="498154" y="0"/>
                  </a:lnTo>
                  <a:lnTo>
                    <a:pt x="585742" y="848525"/>
                  </a:lnTo>
                  <a:lnTo>
                    <a:pt x="1527308" y="996333"/>
                  </a:lnTo>
                  <a:lnTo>
                    <a:pt x="602165" y="1877704"/>
                  </a:lnTo>
                  <a:lnTo>
                    <a:pt x="651432" y="1948871"/>
                  </a:lnTo>
                  <a:lnTo>
                    <a:pt x="1363081" y="2118576"/>
                  </a:lnTo>
                  <a:lnTo>
                    <a:pt x="1368555" y="2178794"/>
                  </a:lnTo>
                  <a:lnTo>
                    <a:pt x="974411" y="2474409"/>
                  </a:lnTo>
                  <a:lnTo>
                    <a:pt x="16423" y="2233538"/>
                  </a:lnTo>
                  <a:lnTo>
                    <a:pt x="886824" y="1374064"/>
                  </a:lnTo>
                  <a:lnTo>
                    <a:pt x="853979" y="1297423"/>
                  </a:lnTo>
                  <a:lnTo>
                    <a:pt x="76639" y="1105820"/>
                  </a:lnTo>
                  <a:lnTo>
                    <a:pt x="0" y="158756"/>
                  </a:lnTo>
                  <a:close/>
                </a:path>
              </a:pathLst>
            </a:custGeom>
            <a:ln w="28575" cmpd="sng">
              <a:solidFill>
                <a:srgbClr val="A5E997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12"/>
              <a:endCxn id="22" idx="2"/>
            </p:cNvCxnSpPr>
            <p:nvPr/>
          </p:nvCxnSpPr>
          <p:spPr>
            <a:xfrm flipV="1">
              <a:off x="3968809" y="3016370"/>
              <a:ext cx="509103" cy="257295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>
              <a:stCxn id="22" idx="3"/>
            </p:cNvCxnSpPr>
            <p:nvPr/>
          </p:nvCxnSpPr>
          <p:spPr>
            <a:xfrm flipH="1">
              <a:off x="4883004" y="3164178"/>
              <a:ext cx="536474" cy="32298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>
              <a:stCxn id="22" idx="5"/>
              <a:endCxn id="22" idx="9"/>
            </p:cNvCxnSpPr>
            <p:nvPr/>
          </p:nvCxnSpPr>
          <p:spPr>
            <a:xfrm flipH="1">
              <a:off x="3908593" y="4116716"/>
              <a:ext cx="635009" cy="28466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</p:grpSp>
      <p:grpSp>
        <p:nvGrpSpPr>
          <p:cNvPr id="26" name="Group 25"/>
          <p:cNvGrpSpPr/>
          <p:nvPr/>
        </p:nvGrpSpPr>
        <p:grpSpPr>
          <a:xfrm flipH="1">
            <a:off x="6824890" y="4067821"/>
            <a:ext cx="1760507" cy="2381960"/>
            <a:chOff x="2137710" y="113073"/>
            <a:chExt cx="4887143" cy="6612287"/>
          </a:xfrm>
        </p:grpSpPr>
        <p:sp>
          <p:nvSpPr>
            <p:cNvPr id="27" name="Freeform 26"/>
            <p:cNvSpPr/>
            <p:nvPr/>
          </p:nvSpPr>
          <p:spPr>
            <a:xfrm>
              <a:off x="3102239" y="3966399"/>
              <a:ext cx="3777621" cy="2758961"/>
            </a:xfrm>
            <a:custGeom>
              <a:avLst/>
              <a:gdLst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809189"/>
                <a:gd name="connsiteX1" fmla="*/ 685948 w 3762529"/>
                <a:gd name="connsiteY1" fmla="*/ 584093 h 2809189"/>
                <a:gd name="connsiteX2" fmla="*/ 577283 w 3762529"/>
                <a:gd name="connsiteY2" fmla="*/ 808222 h 2809189"/>
                <a:gd name="connsiteX3" fmla="*/ 142623 w 3762529"/>
                <a:gd name="connsiteY3" fmla="*/ 964433 h 2809189"/>
                <a:gd name="connsiteX4" fmla="*/ 0 w 3762529"/>
                <a:gd name="connsiteY4" fmla="*/ 1093477 h 2809189"/>
                <a:gd name="connsiteX5" fmla="*/ 0 w 3762529"/>
                <a:gd name="connsiteY5" fmla="*/ 1439857 h 2809189"/>
                <a:gd name="connsiteX6" fmla="*/ 1039110 w 3762529"/>
                <a:gd name="connsiteY6" fmla="*/ 2580876 h 2809189"/>
                <a:gd name="connsiteX7" fmla="*/ 1514520 w 3762529"/>
                <a:gd name="connsiteY7" fmla="*/ 2750671 h 2809189"/>
                <a:gd name="connsiteX8" fmla="*/ 1826932 w 3762529"/>
                <a:gd name="connsiteY8" fmla="*/ 2730296 h 2809189"/>
                <a:gd name="connsiteX9" fmla="*/ 3572365 w 3762529"/>
                <a:gd name="connsiteY9" fmla="*/ 1854156 h 2809189"/>
                <a:gd name="connsiteX10" fmla="*/ 3762529 w 3762529"/>
                <a:gd name="connsiteY10" fmla="*/ 1602860 h 2809189"/>
                <a:gd name="connsiteX11" fmla="*/ 3748946 w 3762529"/>
                <a:gd name="connsiteY11" fmla="*/ 1283646 h 2809189"/>
                <a:gd name="connsiteX12" fmla="*/ 3667447 w 3762529"/>
                <a:gd name="connsiteY12" fmla="*/ 1168186 h 2809189"/>
                <a:gd name="connsiteX13" fmla="*/ 3022248 w 3762529"/>
                <a:gd name="connsiteY13" fmla="*/ 842181 h 2809189"/>
                <a:gd name="connsiteX14" fmla="*/ 2954333 w 3762529"/>
                <a:gd name="connsiteY14" fmla="*/ 543342 h 2809189"/>
                <a:gd name="connsiteX15" fmla="*/ 3266745 w 3762529"/>
                <a:gd name="connsiteY15" fmla="*/ 0 h 2809189"/>
                <a:gd name="connsiteX0" fmla="*/ 685948 w 3762529"/>
                <a:gd name="connsiteY0" fmla="*/ 326005 h 2758961"/>
                <a:gd name="connsiteX1" fmla="*/ 685948 w 3762529"/>
                <a:gd name="connsiteY1" fmla="*/ 584093 h 2758961"/>
                <a:gd name="connsiteX2" fmla="*/ 577283 w 3762529"/>
                <a:gd name="connsiteY2" fmla="*/ 808222 h 2758961"/>
                <a:gd name="connsiteX3" fmla="*/ 142623 w 3762529"/>
                <a:gd name="connsiteY3" fmla="*/ 964433 h 2758961"/>
                <a:gd name="connsiteX4" fmla="*/ 0 w 3762529"/>
                <a:gd name="connsiteY4" fmla="*/ 1093477 h 2758961"/>
                <a:gd name="connsiteX5" fmla="*/ 0 w 3762529"/>
                <a:gd name="connsiteY5" fmla="*/ 1439857 h 2758961"/>
                <a:gd name="connsiteX6" fmla="*/ 1039110 w 3762529"/>
                <a:gd name="connsiteY6" fmla="*/ 2580876 h 2758961"/>
                <a:gd name="connsiteX7" fmla="*/ 1514520 w 3762529"/>
                <a:gd name="connsiteY7" fmla="*/ 2750671 h 2758961"/>
                <a:gd name="connsiteX8" fmla="*/ 1826932 w 3762529"/>
                <a:gd name="connsiteY8" fmla="*/ 2730296 h 2758961"/>
                <a:gd name="connsiteX9" fmla="*/ 3572365 w 3762529"/>
                <a:gd name="connsiteY9" fmla="*/ 1854156 h 2758961"/>
                <a:gd name="connsiteX10" fmla="*/ 3762529 w 3762529"/>
                <a:gd name="connsiteY10" fmla="*/ 1602860 h 2758961"/>
                <a:gd name="connsiteX11" fmla="*/ 3748946 w 3762529"/>
                <a:gd name="connsiteY11" fmla="*/ 1283646 h 2758961"/>
                <a:gd name="connsiteX12" fmla="*/ 3667447 w 3762529"/>
                <a:gd name="connsiteY12" fmla="*/ 1168186 h 2758961"/>
                <a:gd name="connsiteX13" fmla="*/ 3022248 w 3762529"/>
                <a:gd name="connsiteY13" fmla="*/ 842181 h 2758961"/>
                <a:gd name="connsiteX14" fmla="*/ 2954333 w 3762529"/>
                <a:gd name="connsiteY14" fmla="*/ 543342 h 2758961"/>
                <a:gd name="connsiteX15" fmla="*/ 3266745 w 3762529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7621" h="2758961">
                  <a:moveTo>
                    <a:pt x="701040" y="326005"/>
                  </a:moveTo>
                  <a:cubicBezTo>
                    <a:pt x="701040" y="412034"/>
                    <a:pt x="719151" y="503724"/>
                    <a:pt x="701040" y="584093"/>
                  </a:cubicBezTo>
                  <a:cubicBezTo>
                    <a:pt x="682929" y="664463"/>
                    <a:pt x="682929" y="744832"/>
                    <a:pt x="592375" y="808222"/>
                  </a:cubicBezTo>
                  <a:lnTo>
                    <a:pt x="157715" y="964433"/>
                  </a:lnTo>
                  <a:cubicBezTo>
                    <a:pt x="110174" y="1007448"/>
                    <a:pt x="49049" y="1036879"/>
                    <a:pt x="15092" y="1093477"/>
                  </a:cubicBezTo>
                  <a:cubicBezTo>
                    <a:pt x="15092" y="1208937"/>
                    <a:pt x="-18866" y="1324397"/>
                    <a:pt x="15092" y="1439857"/>
                  </a:cubicBezTo>
                  <a:cubicBezTo>
                    <a:pt x="341087" y="1847364"/>
                    <a:pt x="707832" y="2200536"/>
                    <a:pt x="1054202" y="2580876"/>
                  </a:cubicBezTo>
                  <a:cubicBezTo>
                    <a:pt x="1306622" y="2799345"/>
                    <a:pt x="1398308" y="2725768"/>
                    <a:pt x="1529612" y="2750671"/>
                  </a:cubicBezTo>
                  <a:cubicBezTo>
                    <a:pt x="1660916" y="2775574"/>
                    <a:pt x="1668840" y="2737087"/>
                    <a:pt x="1842024" y="2730296"/>
                  </a:cubicBezTo>
                  <a:lnTo>
                    <a:pt x="3587457" y="1854156"/>
                  </a:lnTo>
                  <a:cubicBezTo>
                    <a:pt x="3650845" y="1770391"/>
                    <a:pt x="3754982" y="1747751"/>
                    <a:pt x="3777621" y="1602860"/>
                  </a:cubicBezTo>
                  <a:lnTo>
                    <a:pt x="3764038" y="1283646"/>
                  </a:lnTo>
                  <a:lnTo>
                    <a:pt x="3682539" y="1168186"/>
                  </a:lnTo>
                  <a:lnTo>
                    <a:pt x="3037340" y="842181"/>
                  </a:lnTo>
                  <a:cubicBezTo>
                    <a:pt x="2980744" y="762943"/>
                    <a:pt x="2992063" y="642955"/>
                    <a:pt x="2969425" y="543342"/>
                  </a:cubicBezTo>
                  <a:cubicBezTo>
                    <a:pt x="3026021" y="301101"/>
                    <a:pt x="3177700" y="181114"/>
                    <a:pt x="3281837" y="0"/>
                  </a:cubicBezTo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137710" y="113073"/>
              <a:ext cx="4887143" cy="4406485"/>
            </a:xfrm>
            <a:custGeom>
              <a:avLst/>
              <a:gdLst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18665 w 4887143"/>
                <a:gd name="connsiteY22" fmla="*/ 962467 h 4406629"/>
                <a:gd name="connsiteX23" fmla="*/ 2507225 w 4887143"/>
                <a:gd name="connsiteY23" fmla="*/ 1282841 h 4406629"/>
                <a:gd name="connsiteX24" fmla="*/ 2701717 w 4887143"/>
                <a:gd name="connsiteY24" fmla="*/ 2118101 h 4406629"/>
                <a:gd name="connsiteX25" fmla="*/ 2850446 w 4887143"/>
                <a:gd name="connsiteY25" fmla="*/ 2163869 h 4406629"/>
                <a:gd name="connsiteX26" fmla="*/ 2747480 w 4887143"/>
                <a:gd name="connsiteY26" fmla="*/ 1054003 h 4406629"/>
                <a:gd name="connsiteX27" fmla="*/ 2736039 w 4887143"/>
                <a:gd name="connsiteY27" fmla="*/ 459023 h 4406629"/>
                <a:gd name="connsiteX28" fmla="*/ 3010617 w 4887143"/>
                <a:gd name="connsiteY28" fmla="*/ 241626 h 4406629"/>
                <a:gd name="connsiteX29" fmla="*/ 3308075 w 4887143"/>
                <a:gd name="connsiteY29" fmla="*/ 344604 h 4406629"/>
                <a:gd name="connsiteX30" fmla="*/ 3353838 w 4887143"/>
                <a:gd name="connsiteY30" fmla="*/ 722187 h 4406629"/>
                <a:gd name="connsiteX31" fmla="*/ 3479686 w 4887143"/>
                <a:gd name="connsiteY31" fmla="*/ 1443028 h 4406629"/>
                <a:gd name="connsiteX32" fmla="*/ 3514008 w 4887143"/>
                <a:gd name="connsiteY32" fmla="*/ 2049450 h 4406629"/>
                <a:gd name="connsiteX33" fmla="*/ 3639856 w 4887143"/>
                <a:gd name="connsiteY33" fmla="*/ 2369823 h 4406629"/>
                <a:gd name="connsiteX34" fmla="*/ 3925875 w 4887143"/>
                <a:gd name="connsiteY34" fmla="*/ 2495684 h 4406629"/>
                <a:gd name="connsiteX35" fmla="*/ 4017400 w 4887143"/>
                <a:gd name="connsiteY35" fmla="*/ 2415591 h 4406629"/>
                <a:gd name="connsiteX36" fmla="*/ 4028841 w 4887143"/>
                <a:gd name="connsiteY36" fmla="*/ 2140985 h 4406629"/>
                <a:gd name="connsiteX37" fmla="*/ 3697060 w 4887143"/>
                <a:gd name="connsiteY37" fmla="*/ 1614657 h 4406629"/>
                <a:gd name="connsiteX38" fmla="*/ 3685619 w 4887143"/>
                <a:gd name="connsiteY38" fmla="*/ 1214190 h 4406629"/>
                <a:gd name="connsiteX39" fmla="*/ 4028841 w 4887143"/>
                <a:gd name="connsiteY39" fmla="*/ 996793 h 4406629"/>
                <a:gd name="connsiteX40" fmla="*/ 4349181 w 4887143"/>
                <a:gd name="connsiteY40" fmla="*/ 1088328 h 4406629"/>
                <a:gd name="connsiteX41" fmla="*/ 4806810 w 4887143"/>
                <a:gd name="connsiteY41" fmla="*/ 2026566 h 4406629"/>
                <a:gd name="connsiteX42" fmla="*/ 4783929 w 4887143"/>
                <a:gd name="connsiteY42" fmla="*/ 2690197 h 4406629"/>
                <a:gd name="connsiteX43" fmla="*/ 4886896 w 4887143"/>
                <a:gd name="connsiteY43" fmla="*/ 3022013 h 4406629"/>
                <a:gd name="connsiteX44" fmla="*/ 4749607 w 4887143"/>
                <a:gd name="connsiteY44" fmla="*/ 3376712 h 4406629"/>
                <a:gd name="connsiteX45" fmla="*/ 4532233 w 4887143"/>
                <a:gd name="connsiteY45" fmla="*/ 3777179 h 4406629"/>
                <a:gd name="connsiteX46" fmla="*/ 4017400 w 4887143"/>
                <a:gd name="connsiteY46" fmla="*/ 3914482 h 4406629"/>
                <a:gd name="connsiteX47" fmla="*/ 3548331 w 4887143"/>
                <a:gd name="connsiteY47" fmla="*/ 3983134 h 4406629"/>
                <a:gd name="connsiteX48" fmla="*/ 2873328 w 4887143"/>
                <a:gd name="connsiteY48" fmla="*/ 4211972 h 4406629"/>
                <a:gd name="connsiteX49" fmla="*/ 2358495 w 4887143"/>
                <a:gd name="connsiteY49" fmla="*/ 4406485 h 4406629"/>
                <a:gd name="connsiteX50" fmla="*/ 1740696 w 4887143"/>
                <a:gd name="connsiteY50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50" fmla="*/ 1649170 w 4887143"/>
                <a:gd name="connsiteY50" fmla="*/ 4166205 h 4406629"/>
                <a:gd name="connsiteX0" fmla="*/ 1649170 w 4887143"/>
                <a:gd name="connsiteY0" fmla="*/ 4166205 h 4406485"/>
                <a:gd name="connsiteX1" fmla="*/ 1019930 w 4887143"/>
                <a:gd name="connsiteY1" fmla="*/ 3765737 h 4406485"/>
                <a:gd name="connsiteX2" fmla="*/ 413572 w 4887143"/>
                <a:gd name="connsiteY2" fmla="*/ 2678755 h 4406485"/>
                <a:gd name="connsiteX3" fmla="*/ 116113 w 4887143"/>
                <a:gd name="connsiteY3" fmla="*/ 1443028 h 4406485"/>
                <a:gd name="connsiteX4" fmla="*/ 36028 w 4887143"/>
                <a:gd name="connsiteY4" fmla="*/ 481907 h 4406485"/>
                <a:gd name="connsiteX5" fmla="*/ 676709 w 4887143"/>
                <a:gd name="connsiteY5" fmla="*/ 459023 h 4406485"/>
                <a:gd name="connsiteX6" fmla="*/ 825438 w 4887143"/>
                <a:gd name="connsiteY6" fmla="*/ 1076887 h 4406485"/>
                <a:gd name="connsiteX7" fmla="*/ 974167 w 4887143"/>
                <a:gd name="connsiteY7" fmla="*/ 1683308 h 4406485"/>
                <a:gd name="connsiteX8" fmla="*/ 1134338 w 4887143"/>
                <a:gd name="connsiteY8" fmla="*/ 2266846 h 4406485"/>
                <a:gd name="connsiteX9" fmla="*/ 1042812 w 4887143"/>
                <a:gd name="connsiteY9" fmla="*/ 1706192 h 4406485"/>
                <a:gd name="connsiteX10" fmla="*/ 951286 w 4887143"/>
                <a:gd name="connsiteY10" fmla="*/ 664977 h 4406485"/>
                <a:gd name="connsiteX11" fmla="*/ 928404 w 4887143"/>
                <a:gd name="connsiteY11" fmla="*/ 275952 h 4406485"/>
                <a:gd name="connsiteX12" fmla="*/ 1168660 w 4887143"/>
                <a:gd name="connsiteY12" fmla="*/ 81440 h 4406485"/>
                <a:gd name="connsiteX13" fmla="*/ 1482209 w 4887143"/>
                <a:gd name="connsiteY13" fmla="*/ 167957 h 4406485"/>
                <a:gd name="connsiteX14" fmla="*/ 1610563 w 4887143"/>
                <a:gd name="connsiteY14" fmla="*/ 860531 h 4406485"/>
                <a:gd name="connsiteX15" fmla="*/ 1729255 w 4887143"/>
                <a:gd name="connsiteY15" fmla="*/ 1465912 h 4406485"/>
                <a:gd name="connsiteX16" fmla="*/ 1980951 w 4887143"/>
                <a:gd name="connsiteY16" fmla="*/ 2243962 h 4406485"/>
                <a:gd name="connsiteX17" fmla="*/ 1866544 w 4887143"/>
                <a:gd name="connsiteY17" fmla="*/ 1191306 h 4406485"/>
                <a:gd name="connsiteX18" fmla="*/ 1763577 w 4887143"/>
                <a:gd name="connsiteY18" fmla="*/ 264510 h 4406485"/>
                <a:gd name="connsiteX19" fmla="*/ 2061036 w 4887143"/>
                <a:gd name="connsiteY19" fmla="*/ 1346 h 4406485"/>
                <a:gd name="connsiteX20" fmla="*/ 2381377 w 4887143"/>
                <a:gd name="connsiteY20" fmla="*/ 184417 h 4406485"/>
                <a:gd name="connsiteX21" fmla="*/ 2415699 w 4887143"/>
                <a:gd name="connsiteY21" fmla="*/ 653536 h 4406485"/>
                <a:gd name="connsiteX22" fmla="*/ 2520808 w 4887143"/>
                <a:gd name="connsiteY22" fmla="*/ 1310008 h 4406485"/>
                <a:gd name="connsiteX23" fmla="*/ 2701717 w 4887143"/>
                <a:gd name="connsiteY23" fmla="*/ 2118101 h 4406485"/>
                <a:gd name="connsiteX24" fmla="*/ 2850446 w 4887143"/>
                <a:gd name="connsiteY24" fmla="*/ 2163869 h 4406485"/>
                <a:gd name="connsiteX25" fmla="*/ 2747480 w 4887143"/>
                <a:gd name="connsiteY25" fmla="*/ 1054003 h 4406485"/>
                <a:gd name="connsiteX26" fmla="*/ 2736039 w 4887143"/>
                <a:gd name="connsiteY26" fmla="*/ 459023 h 4406485"/>
                <a:gd name="connsiteX27" fmla="*/ 3010617 w 4887143"/>
                <a:gd name="connsiteY27" fmla="*/ 241626 h 4406485"/>
                <a:gd name="connsiteX28" fmla="*/ 3308075 w 4887143"/>
                <a:gd name="connsiteY28" fmla="*/ 344604 h 4406485"/>
                <a:gd name="connsiteX29" fmla="*/ 3353838 w 4887143"/>
                <a:gd name="connsiteY29" fmla="*/ 722187 h 4406485"/>
                <a:gd name="connsiteX30" fmla="*/ 3479686 w 4887143"/>
                <a:gd name="connsiteY30" fmla="*/ 1443028 h 4406485"/>
                <a:gd name="connsiteX31" fmla="*/ 3514008 w 4887143"/>
                <a:gd name="connsiteY31" fmla="*/ 2049450 h 4406485"/>
                <a:gd name="connsiteX32" fmla="*/ 3639856 w 4887143"/>
                <a:gd name="connsiteY32" fmla="*/ 2369823 h 4406485"/>
                <a:gd name="connsiteX33" fmla="*/ 3925875 w 4887143"/>
                <a:gd name="connsiteY33" fmla="*/ 2495684 h 4406485"/>
                <a:gd name="connsiteX34" fmla="*/ 4017400 w 4887143"/>
                <a:gd name="connsiteY34" fmla="*/ 2415591 h 4406485"/>
                <a:gd name="connsiteX35" fmla="*/ 4028841 w 4887143"/>
                <a:gd name="connsiteY35" fmla="*/ 2140985 h 4406485"/>
                <a:gd name="connsiteX36" fmla="*/ 3697060 w 4887143"/>
                <a:gd name="connsiteY36" fmla="*/ 1614657 h 4406485"/>
                <a:gd name="connsiteX37" fmla="*/ 3685619 w 4887143"/>
                <a:gd name="connsiteY37" fmla="*/ 1214190 h 4406485"/>
                <a:gd name="connsiteX38" fmla="*/ 4028841 w 4887143"/>
                <a:gd name="connsiteY38" fmla="*/ 996793 h 4406485"/>
                <a:gd name="connsiteX39" fmla="*/ 4349181 w 4887143"/>
                <a:gd name="connsiteY39" fmla="*/ 1163037 h 4406485"/>
                <a:gd name="connsiteX40" fmla="*/ 4806810 w 4887143"/>
                <a:gd name="connsiteY40" fmla="*/ 2026566 h 4406485"/>
                <a:gd name="connsiteX41" fmla="*/ 4783929 w 4887143"/>
                <a:gd name="connsiteY41" fmla="*/ 2690197 h 4406485"/>
                <a:gd name="connsiteX42" fmla="*/ 4886896 w 4887143"/>
                <a:gd name="connsiteY42" fmla="*/ 3022013 h 4406485"/>
                <a:gd name="connsiteX43" fmla="*/ 4749607 w 4887143"/>
                <a:gd name="connsiteY43" fmla="*/ 3376712 h 4406485"/>
                <a:gd name="connsiteX44" fmla="*/ 4532233 w 4887143"/>
                <a:gd name="connsiteY44" fmla="*/ 3777179 h 4406485"/>
                <a:gd name="connsiteX45" fmla="*/ 4017400 w 4887143"/>
                <a:gd name="connsiteY45" fmla="*/ 3914482 h 4406485"/>
                <a:gd name="connsiteX46" fmla="*/ 3548331 w 4887143"/>
                <a:gd name="connsiteY46" fmla="*/ 3983134 h 4406485"/>
                <a:gd name="connsiteX47" fmla="*/ 2873328 w 4887143"/>
                <a:gd name="connsiteY47" fmla="*/ 4211972 h 4406485"/>
                <a:gd name="connsiteX48" fmla="*/ 2358495 w 4887143"/>
                <a:gd name="connsiteY48" fmla="*/ 4406485 h 4406485"/>
                <a:gd name="connsiteX49" fmla="*/ 1649170 w 4887143"/>
                <a:gd name="connsiteY49" fmla="*/ 4166205 h 440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887143" h="4406485">
                  <a:moveTo>
                    <a:pt x="1649170" y="4166205"/>
                  </a:moveTo>
                  <a:cubicBezTo>
                    <a:pt x="1426076" y="4059414"/>
                    <a:pt x="1225863" y="4013645"/>
                    <a:pt x="1019930" y="3765737"/>
                  </a:cubicBezTo>
                  <a:cubicBezTo>
                    <a:pt x="813997" y="3517829"/>
                    <a:pt x="564208" y="3065873"/>
                    <a:pt x="413572" y="2678755"/>
                  </a:cubicBezTo>
                  <a:cubicBezTo>
                    <a:pt x="262936" y="2291637"/>
                    <a:pt x="179037" y="1809169"/>
                    <a:pt x="116113" y="1443028"/>
                  </a:cubicBezTo>
                  <a:cubicBezTo>
                    <a:pt x="53189" y="1076887"/>
                    <a:pt x="-57405" y="645908"/>
                    <a:pt x="36028" y="481907"/>
                  </a:cubicBezTo>
                  <a:cubicBezTo>
                    <a:pt x="129461" y="317906"/>
                    <a:pt x="545141" y="359860"/>
                    <a:pt x="676709" y="459023"/>
                  </a:cubicBezTo>
                  <a:cubicBezTo>
                    <a:pt x="808277" y="558186"/>
                    <a:pt x="775862" y="872839"/>
                    <a:pt x="825438" y="1076887"/>
                  </a:cubicBezTo>
                  <a:cubicBezTo>
                    <a:pt x="875014" y="1280934"/>
                    <a:pt x="922684" y="1484982"/>
                    <a:pt x="974167" y="1683308"/>
                  </a:cubicBezTo>
                  <a:cubicBezTo>
                    <a:pt x="1025650" y="1881634"/>
                    <a:pt x="1122897" y="2263032"/>
                    <a:pt x="1134338" y="2266846"/>
                  </a:cubicBezTo>
                  <a:cubicBezTo>
                    <a:pt x="1145779" y="2270660"/>
                    <a:pt x="1073321" y="1973170"/>
                    <a:pt x="1042812" y="1706192"/>
                  </a:cubicBezTo>
                  <a:cubicBezTo>
                    <a:pt x="1012303" y="1439214"/>
                    <a:pt x="970354" y="903350"/>
                    <a:pt x="951286" y="664977"/>
                  </a:cubicBezTo>
                  <a:cubicBezTo>
                    <a:pt x="932218" y="426604"/>
                    <a:pt x="892175" y="373208"/>
                    <a:pt x="928404" y="275952"/>
                  </a:cubicBezTo>
                  <a:cubicBezTo>
                    <a:pt x="964633" y="178696"/>
                    <a:pt x="1076359" y="99439"/>
                    <a:pt x="1168660" y="81440"/>
                  </a:cubicBezTo>
                  <a:cubicBezTo>
                    <a:pt x="1260961" y="63441"/>
                    <a:pt x="1361017" y="99235"/>
                    <a:pt x="1482209" y="167957"/>
                  </a:cubicBezTo>
                  <a:cubicBezTo>
                    <a:pt x="1555860" y="297806"/>
                    <a:pt x="1631645" y="644206"/>
                    <a:pt x="1610563" y="860531"/>
                  </a:cubicBezTo>
                  <a:cubicBezTo>
                    <a:pt x="1684562" y="1042897"/>
                    <a:pt x="1715065" y="1316841"/>
                    <a:pt x="1729255" y="1465912"/>
                  </a:cubicBezTo>
                  <a:cubicBezTo>
                    <a:pt x="1790986" y="1696484"/>
                    <a:pt x="1958070" y="2289730"/>
                    <a:pt x="1980951" y="2243962"/>
                  </a:cubicBezTo>
                  <a:cubicBezTo>
                    <a:pt x="2003833" y="2198194"/>
                    <a:pt x="1902773" y="1521215"/>
                    <a:pt x="1866544" y="1191306"/>
                  </a:cubicBezTo>
                  <a:cubicBezTo>
                    <a:pt x="1830315" y="861397"/>
                    <a:pt x="1731162" y="462837"/>
                    <a:pt x="1763577" y="264510"/>
                  </a:cubicBezTo>
                  <a:cubicBezTo>
                    <a:pt x="1795992" y="66183"/>
                    <a:pt x="1958069" y="14695"/>
                    <a:pt x="2061036" y="1346"/>
                  </a:cubicBezTo>
                  <a:cubicBezTo>
                    <a:pt x="2164003" y="-12003"/>
                    <a:pt x="2322267" y="75719"/>
                    <a:pt x="2381377" y="184417"/>
                  </a:cubicBezTo>
                  <a:cubicBezTo>
                    <a:pt x="2440487" y="293115"/>
                    <a:pt x="2374350" y="436506"/>
                    <a:pt x="2415699" y="653536"/>
                  </a:cubicBezTo>
                  <a:cubicBezTo>
                    <a:pt x="2491006" y="890942"/>
                    <a:pt x="2534262" y="1106664"/>
                    <a:pt x="2520808" y="1310008"/>
                  </a:cubicBezTo>
                  <a:cubicBezTo>
                    <a:pt x="2602436" y="1554102"/>
                    <a:pt x="2680735" y="2064084"/>
                    <a:pt x="2701717" y="2118101"/>
                  </a:cubicBezTo>
                  <a:cubicBezTo>
                    <a:pt x="2722699" y="2138159"/>
                    <a:pt x="2747737" y="2212176"/>
                    <a:pt x="2850446" y="2163869"/>
                  </a:cubicBezTo>
                  <a:cubicBezTo>
                    <a:pt x="2858073" y="1986519"/>
                    <a:pt x="2766548" y="1338144"/>
                    <a:pt x="2747480" y="1054003"/>
                  </a:cubicBezTo>
                  <a:cubicBezTo>
                    <a:pt x="2728412" y="769862"/>
                    <a:pt x="2692183" y="594419"/>
                    <a:pt x="2736039" y="459023"/>
                  </a:cubicBezTo>
                  <a:cubicBezTo>
                    <a:pt x="2779895" y="323627"/>
                    <a:pt x="2915278" y="260696"/>
                    <a:pt x="3010617" y="241626"/>
                  </a:cubicBezTo>
                  <a:cubicBezTo>
                    <a:pt x="3105956" y="222556"/>
                    <a:pt x="3250872" y="264511"/>
                    <a:pt x="3308075" y="344604"/>
                  </a:cubicBezTo>
                  <a:cubicBezTo>
                    <a:pt x="3365278" y="424697"/>
                    <a:pt x="3325236" y="539116"/>
                    <a:pt x="3353838" y="722187"/>
                  </a:cubicBezTo>
                  <a:cubicBezTo>
                    <a:pt x="3382440" y="905258"/>
                    <a:pt x="3452991" y="1221817"/>
                    <a:pt x="3479686" y="1443028"/>
                  </a:cubicBezTo>
                  <a:cubicBezTo>
                    <a:pt x="3506381" y="1664238"/>
                    <a:pt x="3487313" y="1894984"/>
                    <a:pt x="3514008" y="2049450"/>
                  </a:cubicBezTo>
                  <a:cubicBezTo>
                    <a:pt x="3540703" y="2203916"/>
                    <a:pt x="3571212" y="2295451"/>
                    <a:pt x="3639856" y="2369823"/>
                  </a:cubicBezTo>
                  <a:cubicBezTo>
                    <a:pt x="3708500" y="2444195"/>
                    <a:pt x="3862951" y="2488056"/>
                    <a:pt x="3925875" y="2495684"/>
                  </a:cubicBezTo>
                  <a:cubicBezTo>
                    <a:pt x="3988799" y="2503312"/>
                    <a:pt x="4000239" y="2474707"/>
                    <a:pt x="4017400" y="2415591"/>
                  </a:cubicBezTo>
                  <a:cubicBezTo>
                    <a:pt x="4034561" y="2356475"/>
                    <a:pt x="4082231" y="2274474"/>
                    <a:pt x="4028841" y="2140985"/>
                  </a:cubicBezTo>
                  <a:cubicBezTo>
                    <a:pt x="3975451" y="2007496"/>
                    <a:pt x="3754264" y="1769123"/>
                    <a:pt x="3697060" y="1614657"/>
                  </a:cubicBezTo>
                  <a:cubicBezTo>
                    <a:pt x="3639856" y="1460191"/>
                    <a:pt x="3630322" y="1317167"/>
                    <a:pt x="3685619" y="1214190"/>
                  </a:cubicBezTo>
                  <a:cubicBezTo>
                    <a:pt x="3740916" y="1111213"/>
                    <a:pt x="3918247" y="1017770"/>
                    <a:pt x="4028841" y="996793"/>
                  </a:cubicBezTo>
                  <a:cubicBezTo>
                    <a:pt x="4180184" y="1023358"/>
                    <a:pt x="4219520" y="991408"/>
                    <a:pt x="4349181" y="1163037"/>
                  </a:cubicBezTo>
                  <a:cubicBezTo>
                    <a:pt x="4553549" y="1660672"/>
                    <a:pt x="4707185" y="1867124"/>
                    <a:pt x="4806810" y="2026566"/>
                  </a:cubicBezTo>
                  <a:cubicBezTo>
                    <a:pt x="4872476" y="2287884"/>
                    <a:pt x="4770581" y="2524289"/>
                    <a:pt x="4783929" y="2690197"/>
                  </a:cubicBezTo>
                  <a:cubicBezTo>
                    <a:pt x="4797277" y="2856105"/>
                    <a:pt x="4892616" y="2907594"/>
                    <a:pt x="4886896" y="3022013"/>
                  </a:cubicBezTo>
                  <a:cubicBezTo>
                    <a:pt x="4881176" y="3136432"/>
                    <a:pt x="4808717" y="3250851"/>
                    <a:pt x="4749607" y="3376712"/>
                  </a:cubicBezTo>
                  <a:cubicBezTo>
                    <a:pt x="4690497" y="3502573"/>
                    <a:pt x="4654268" y="3687551"/>
                    <a:pt x="4532233" y="3777179"/>
                  </a:cubicBezTo>
                  <a:cubicBezTo>
                    <a:pt x="4410199" y="3866807"/>
                    <a:pt x="4181384" y="3880156"/>
                    <a:pt x="4017400" y="3914482"/>
                  </a:cubicBezTo>
                  <a:cubicBezTo>
                    <a:pt x="3853416" y="3948808"/>
                    <a:pt x="3739010" y="3933552"/>
                    <a:pt x="3548331" y="3983134"/>
                  </a:cubicBezTo>
                  <a:cubicBezTo>
                    <a:pt x="3357652" y="4032716"/>
                    <a:pt x="3071634" y="4141413"/>
                    <a:pt x="2873328" y="4211972"/>
                  </a:cubicBezTo>
                  <a:cubicBezTo>
                    <a:pt x="2675022" y="4282531"/>
                    <a:pt x="2547267" y="4400764"/>
                    <a:pt x="2358495" y="4406485"/>
                  </a:cubicBezTo>
                  <a:cubicBezTo>
                    <a:pt x="2154469" y="4398857"/>
                    <a:pt x="1872264" y="4272996"/>
                    <a:pt x="1649170" y="4166205"/>
                  </a:cubicBezTo>
                  <a:close/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42" name="Oval 4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Oval Callout 46"/>
          <p:cNvSpPr/>
          <p:nvPr/>
        </p:nvSpPr>
        <p:spPr>
          <a:xfrm>
            <a:off x="2780944" y="2351779"/>
            <a:ext cx="3863855" cy="2030475"/>
          </a:xfrm>
          <a:prstGeom prst="wedgeEllipseCallout">
            <a:avLst>
              <a:gd name="adj1" fmla="val -30117"/>
              <a:gd name="adj2" fmla="val 11309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All of these are just imperfect copies of the ideal!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41973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380132" y="2904095"/>
            <a:ext cx="1049810" cy="1049810"/>
            <a:chOff x="1380132" y="2599233"/>
            <a:chExt cx="1049810" cy="1049810"/>
          </a:xfrm>
        </p:grpSpPr>
        <p:sp>
          <p:nvSpPr>
            <p:cNvPr id="6" name="Folded Corner 5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11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8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173027" y="2884559"/>
            <a:ext cx="797947" cy="1085118"/>
            <a:chOff x="4134566" y="2599234"/>
            <a:chExt cx="797947" cy="1085118"/>
          </a:xfrm>
        </p:grpSpPr>
        <p:sp>
          <p:nvSpPr>
            <p:cNvPr id="2" name="Freeform 1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80132" y="2904095"/>
            <a:ext cx="1049810" cy="1049810"/>
            <a:chOff x="1380132" y="2599233"/>
            <a:chExt cx="1049810" cy="1049810"/>
          </a:xfrm>
        </p:grpSpPr>
        <p:sp>
          <p:nvSpPr>
            <p:cNvPr id="6" name="Folded Corner 5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11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73027" y="1116599"/>
            <a:ext cx="797947" cy="1085118"/>
            <a:chOff x="4134566" y="2599234"/>
            <a:chExt cx="797947" cy="1085118"/>
          </a:xfrm>
        </p:grpSpPr>
        <p:sp>
          <p:nvSpPr>
            <p:cNvPr id="33" name="Freeform 32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173027" y="4652520"/>
            <a:ext cx="797947" cy="1085118"/>
            <a:chOff x="4134566" y="2599234"/>
            <a:chExt cx="797947" cy="1085118"/>
          </a:xfrm>
        </p:grpSpPr>
        <p:sp>
          <p:nvSpPr>
            <p:cNvPr id="38" name="Freeform 37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V="1">
            <a:off x="2551282" y="1688343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551282" y="3456302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703682" y="3315686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7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173027" y="2884559"/>
            <a:ext cx="797947" cy="1085118"/>
            <a:chOff x="4134566" y="2599234"/>
            <a:chExt cx="797947" cy="1085118"/>
          </a:xfrm>
        </p:grpSpPr>
        <p:sp>
          <p:nvSpPr>
            <p:cNvPr id="2" name="Freeform 1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80132" y="2904095"/>
            <a:ext cx="1049810" cy="1049810"/>
            <a:chOff x="1380132" y="2599233"/>
            <a:chExt cx="1049810" cy="1049810"/>
          </a:xfrm>
        </p:grpSpPr>
        <p:sp>
          <p:nvSpPr>
            <p:cNvPr id="6" name="Folded Corner 5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11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751149" y="4717374"/>
            <a:ext cx="893198" cy="1013780"/>
            <a:chOff x="7433017" y="5495527"/>
            <a:chExt cx="893198" cy="1013780"/>
          </a:xfrm>
        </p:grpSpPr>
        <p:sp>
          <p:nvSpPr>
            <p:cNvPr id="24" name="Oval 23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4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73027" y="1116599"/>
            <a:ext cx="797947" cy="1085118"/>
            <a:chOff x="4134566" y="2599234"/>
            <a:chExt cx="797947" cy="1085118"/>
          </a:xfrm>
        </p:grpSpPr>
        <p:sp>
          <p:nvSpPr>
            <p:cNvPr id="33" name="Freeform 32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173027" y="4652520"/>
            <a:ext cx="797947" cy="1085118"/>
            <a:chOff x="4134566" y="2599234"/>
            <a:chExt cx="797947" cy="1085118"/>
          </a:xfrm>
        </p:grpSpPr>
        <p:sp>
          <p:nvSpPr>
            <p:cNvPr id="38" name="Freeform 37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675769" y="1111271"/>
            <a:ext cx="797947" cy="1085118"/>
            <a:chOff x="4134566" y="2599234"/>
            <a:chExt cx="797947" cy="1085118"/>
          </a:xfrm>
        </p:grpSpPr>
        <p:sp>
          <p:nvSpPr>
            <p:cNvPr id="43" name="Freeform 42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rgbClr val="FB959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B959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B959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B959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Freeform 47"/>
          <p:cNvSpPr/>
          <p:nvPr/>
        </p:nvSpPr>
        <p:spPr>
          <a:xfrm>
            <a:off x="6847059" y="2887151"/>
            <a:ext cx="558947" cy="553381"/>
          </a:xfrm>
          <a:custGeom>
            <a:avLst/>
            <a:gdLst>
              <a:gd name="connsiteX0" fmla="*/ 0 w 557661"/>
              <a:gd name="connsiteY0" fmla="*/ 112474 h 576430"/>
              <a:gd name="connsiteX1" fmla="*/ 18745 w 557661"/>
              <a:gd name="connsiteY1" fmla="*/ 454583 h 576430"/>
              <a:gd name="connsiteX2" fmla="*/ 356153 w 557661"/>
              <a:gd name="connsiteY2" fmla="*/ 576430 h 576430"/>
              <a:gd name="connsiteX3" fmla="*/ 557661 w 557661"/>
              <a:gd name="connsiteY3" fmla="*/ 492074 h 576430"/>
              <a:gd name="connsiteX4" fmla="*/ 538916 w 557661"/>
              <a:gd name="connsiteY4" fmla="*/ 84355 h 576430"/>
              <a:gd name="connsiteX5" fmla="*/ 215566 w 557661"/>
              <a:gd name="connsiteY5" fmla="*/ 0 h 576430"/>
              <a:gd name="connsiteX6" fmla="*/ 0 w 557661"/>
              <a:gd name="connsiteY6" fmla="*/ 112474 h 576430"/>
              <a:gd name="connsiteX0" fmla="*/ 0 w 557661"/>
              <a:gd name="connsiteY0" fmla="*/ 117161 h 581117"/>
              <a:gd name="connsiteX1" fmla="*/ 18745 w 557661"/>
              <a:gd name="connsiteY1" fmla="*/ 459270 h 581117"/>
              <a:gd name="connsiteX2" fmla="*/ 356153 w 557661"/>
              <a:gd name="connsiteY2" fmla="*/ 581117 h 581117"/>
              <a:gd name="connsiteX3" fmla="*/ 557661 w 557661"/>
              <a:gd name="connsiteY3" fmla="*/ 496761 h 581117"/>
              <a:gd name="connsiteX4" fmla="*/ 538916 w 557661"/>
              <a:gd name="connsiteY4" fmla="*/ 89042 h 581117"/>
              <a:gd name="connsiteX5" fmla="*/ 224939 w 557661"/>
              <a:gd name="connsiteY5" fmla="*/ 0 h 581117"/>
              <a:gd name="connsiteX6" fmla="*/ 0 w 557661"/>
              <a:gd name="connsiteY6" fmla="*/ 117161 h 581117"/>
              <a:gd name="connsiteX0" fmla="*/ 0 w 552975"/>
              <a:gd name="connsiteY0" fmla="*/ 98415 h 581117"/>
              <a:gd name="connsiteX1" fmla="*/ 14059 w 552975"/>
              <a:gd name="connsiteY1" fmla="*/ 459270 h 581117"/>
              <a:gd name="connsiteX2" fmla="*/ 351467 w 552975"/>
              <a:gd name="connsiteY2" fmla="*/ 581117 h 581117"/>
              <a:gd name="connsiteX3" fmla="*/ 552975 w 552975"/>
              <a:gd name="connsiteY3" fmla="*/ 496761 h 581117"/>
              <a:gd name="connsiteX4" fmla="*/ 534230 w 552975"/>
              <a:gd name="connsiteY4" fmla="*/ 89042 h 581117"/>
              <a:gd name="connsiteX5" fmla="*/ 220253 w 552975"/>
              <a:gd name="connsiteY5" fmla="*/ 0 h 581117"/>
              <a:gd name="connsiteX6" fmla="*/ 0 w 552975"/>
              <a:gd name="connsiteY6" fmla="*/ 98415 h 581117"/>
              <a:gd name="connsiteX0" fmla="*/ 4686 w 538916"/>
              <a:gd name="connsiteY0" fmla="*/ 103102 h 581117"/>
              <a:gd name="connsiteX1" fmla="*/ 0 w 538916"/>
              <a:gd name="connsiteY1" fmla="*/ 459270 h 581117"/>
              <a:gd name="connsiteX2" fmla="*/ 337408 w 538916"/>
              <a:gd name="connsiteY2" fmla="*/ 581117 h 581117"/>
              <a:gd name="connsiteX3" fmla="*/ 538916 w 538916"/>
              <a:gd name="connsiteY3" fmla="*/ 496761 h 581117"/>
              <a:gd name="connsiteX4" fmla="*/ 520171 w 538916"/>
              <a:gd name="connsiteY4" fmla="*/ 89042 h 581117"/>
              <a:gd name="connsiteX5" fmla="*/ 206194 w 538916"/>
              <a:gd name="connsiteY5" fmla="*/ 0 h 581117"/>
              <a:gd name="connsiteX6" fmla="*/ 4686 w 538916"/>
              <a:gd name="connsiteY6" fmla="*/ 103102 h 581117"/>
              <a:gd name="connsiteX0" fmla="*/ 0 w 548288"/>
              <a:gd name="connsiteY0" fmla="*/ 93729 h 581117"/>
              <a:gd name="connsiteX1" fmla="*/ 9372 w 548288"/>
              <a:gd name="connsiteY1" fmla="*/ 459270 h 581117"/>
              <a:gd name="connsiteX2" fmla="*/ 346780 w 548288"/>
              <a:gd name="connsiteY2" fmla="*/ 581117 h 581117"/>
              <a:gd name="connsiteX3" fmla="*/ 548288 w 548288"/>
              <a:gd name="connsiteY3" fmla="*/ 496761 h 581117"/>
              <a:gd name="connsiteX4" fmla="*/ 529543 w 548288"/>
              <a:gd name="connsiteY4" fmla="*/ 89042 h 581117"/>
              <a:gd name="connsiteX5" fmla="*/ 215566 w 548288"/>
              <a:gd name="connsiteY5" fmla="*/ 0 h 581117"/>
              <a:gd name="connsiteX6" fmla="*/ 0 w 548288"/>
              <a:gd name="connsiteY6" fmla="*/ 93729 h 581117"/>
              <a:gd name="connsiteX0" fmla="*/ 4686 w 538916"/>
              <a:gd name="connsiteY0" fmla="*/ 103102 h 581117"/>
              <a:gd name="connsiteX1" fmla="*/ 0 w 538916"/>
              <a:gd name="connsiteY1" fmla="*/ 459270 h 581117"/>
              <a:gd name="connsiteX2" fmla="*/ 337408 w 538916"/>
              <a:gd name="connsiteY2" fmla="*/ 581117 h 581117"/>
              <a:gd name="connsiteX3" fmla="*/ 538916 w 538916"/>
              <a:gd name="connsiteY3" fmla="*/ 496761 h 581117"/>
              <a:gd name="connsiteX4" fmla="*/ 520171 w 538916"/>
              <a:gd name="connsiteY4" fmla="*/ 89042 h 581117"/>
              <a:gd name="connsiteX5" fmla="*/ 206194 w 538916"/>
              <a:gd name="connsiteY5" fmla="*/ 0 h 581117"/>
              <a:gd name="connsiteX6" fmla="*/ 4686 w 538916"/>
              <a:gd name="connsiteY6" fmla="*/ 103102 h 581117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0171 w 538916"/>
              <a:gd name="connsiteY4" fmla="*/ 79669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57660"/>
              <a:gd name="connsiteY0" fmla="*/ 93729 h 571744"/>
              <a:gd name="connsiteX1" fmla="*/ 0 w 557660"/>
              <a:gd name="connsiteY1" fmla="*/ 449897 h 571744"/>
              <a:gd name="connsiteX2" fmla="*/ 337408 w 557660"/>
              <a:gd name="connsiteY2" fmla="*/ 571744 h 571744"/>
              <a:gd name="connsiteX3" fmla="*/ 538916 w 557660"/>
              <a:gd name="connsiteY3" fmla="*/ 487388 h 571744"/>
              <a:gd name="connsiteX4" fmla="*/ 557660 w 557660"/>
              <a:gd name="connsiteY4" fmla="*/ 107788 h 571744"/>
              <a:gd name="connsiteX5" fmla="*/ 229626 w 557660"/>
              <a:gd name="connsiteY5" fmla="*/ 0 h 571744"/>
              <a:gd name="connsiteX6" fmla="*/ 4686 w 557660"/>
              <a:gd name="connsiteY6" fmla="*/ 93729 h 571744"/>
              <a:gd name="connsiteX0" fmla="*/ 4686 w 543602"/>
              <a:gd name="connsiteY0" fmla="*/ 93729 h 571744"/>
              <a:gd name="connsiteX1" fmla="*/ 0 w 543602"/>
              <a:gd name="connsiteY1" fmla="*/ 449897 h 571744"/>
              <a:gd name="connsiteX2" fmla="*/ 337408 w 543602"/>
              <a:gd name="connsiteY2" fmla="*/ 571744 h 571744"/>
              <a:gd name="connsiteX3" fmla="*/ 538916 w 543602"/>
              <a:gd name="connsiteY3" fmla="*/ 487388 h 571744"/>
              <a:gd name="connsiteX4" fmla="*/ 543602 w 543602"/>
              <a:gd name="connsiteY4" fmla="*/ 126534 h 571744"/>
              <a:gd name="connsiteX5" fmla="*/ 229626 w 543602"/>
              <a:gd name="connsiteY5" fmla="*/ 0 h 571744"/>
              <a:gd name="connsiteX6" fmla="*/ 4686 w 543602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10798 w 538916"/>
              <a:gd name="connsiteY4" fmla="*/ 131220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41557"/>
              <a:gd name="connsiteY0" fmla="*/ 93729 h 571744"/>
              <a:gd name="connsiteX1" fmla="*/ 0 w 541557"/>
              <a:gd name="connsiteY1" fmla="*/ 449897 h 571744"/>
              <a:gd name="connsiteX2" fmla="*/ 337408 w 541557"/>
              <a:gd name="connsiteY2" fmla="*/ 571744 h 571744"/>
              <a:gd name="connsiteX3" fmla="*/ 538916 w 541557"/>
              <a:gd name="connsiteY3" fmla="*/ 487388 h 571744"/>
              <a:gd name="connsiteX4" fmla="*/ 529543 w 541557"/>
              <a:gd name="connsiteY4" fmla="*/ 117161 h 571744"/>
              <a:gd name="connsiteX5" fmla="*/ 229626 w 541557"/>
              <a:gd name="connsiteY5" fmla="*/ 0 h 571744"/>
              <a:gd name="connsiteX6" fmla="*/ 4686 w 541557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13081 w 555957"/>
              <a:gd name="connsiteY0" fmla="*/ 93729 h 571744"/>
              <a:gd name="connsiteX1" fmla="*/ 8395 w 555957"/>
              <a:gd name="connsiteY1" fmla="*/ 449897 h 571744"/>
              <a:gd name="connsiteX2" fmla="*/ 345803 w 555957"/>
              <a:gd name="connsiteY2" fmla="*/ 571744 h 571744"/>
              <a:gd name="connsiteX3" fmla="*/ 547311 w 555957"/>
              <a:gd name="connsiteY3" fmla="*/ 487388 h 571744"/>
              <a:gd name="connsiteX4" fmla="*/ 537938 w 555957"/>
              <a:gd name="connsiteY4" fmla="*/ 117161 h 571744"/>
              <a:gd name="connsiteX5" fmla="*/ 238021 w 555957"/>
              <a:gd name="connsiteY5" fmla="*/ 0 h 571744"/>
              <a:gd name="connsiteX6" fmla="*/ 13081 w 555957"/>
              <a:gd name="connsiteY6" fmla="*/ 93729 h 571744"/>
              <a:gd name="connsiteX0" fmla="*/ 13081 w 555957"/>
              <a:gd name="connsiteY0" fmla="*/ 93729 h 571744"/>
              <a:gd name="connsiteX1" fmla="*/ 8395 w 555957"/>
              <a:gd name="connsiteY1" fmla="*/ 449897 h 571744"/>
              <a:gd name="connsiteX2" fmla="*/ 345803 w 555957"/>
              <a:gd name="connsiteY2" fmla="*/ 571744 h 571744"/>
              <a:gd name="connsiteX3" fmla="*/ 547311 w 555957"/>
              <a:gd name="connsiteY3" fmla="*/ 487388 h 571744"/>
              <a:gd name="connsiteX4" fmla="*/ 537938 w 555957"/>
              <a:gd name="connsiteY4" fmla="*/ 117161 h 571744"/>
              <a:gd name="connsiteX5" fmla="*/ 238021 w 555957"/>
              <a:gd name="connsiteY5" fmla="*/ 0 h 571744"/>
              <a:gd name="connsiteX6" fmla="*/ 13081 w 555957"/>
              <a:gd name="connsiteY6" fmla="*/ 93729 h 571744"/>
              <a:gd name="connsiteX0" fmla="*/ 16071 w 558947"/>
              <a:gd name="connsiteY0" fmla="*/ 93729 h 571744"/>
              <a:gd name="connsiteX1" fmla="*/ 11385 w 558947"/>
              <a:gd name="connsiteY1" fmla="*/ 449897 h 571744"/>
              <a:gd name="connsiteX2" fmla="*/ 348793 w 558947"/>
              <a:gd name="connsiteY2" fmla="*/ 571744 h 571744"/>
              <a:gd name="connsiteX3" fmla="*/ 550301 w 558947"/>
              <a:gd name="connsiteY3" fmla="*/ 487388 h 571744"/>
              <a:gd name="connsiteX4" fmla="*/ 540928 w 558947"/>
              <a:gd name="connsiteY4" fmla="*/ 117161 h 571744"/>
              <a:gd name="connsiteX5" fmla="*/ 241011 w 558947"/>
              <a:gd name="connsiteY5" fmla="*/ 0 h 571744"/>
              <a:gd name="connsiteX6" fmla="*/ 16071 w 558947"/>
              <a:gd name="connsiteY6" fmla="*/ 93729 h 571744"/>
              <a:gd name="connsiteX0" fmla="*/ 16071 w 558947"/>
              <a:gd name="connsiteY0" fmla="*/ 99496 h 577511"/>
              <a:gd name="connsiteX1" fmla="*/ 11385 w 558947"/>
              <a:gd name="connsiteY1" fmla="*/ 455664 h 577511"/>
              <a:gd name="connsiteX2" fmla="*/ 348793 w 558947"/>
              <a:gd name="connsiteY2" fmla="*/ 577511 h 577511"/>
              <a:gd name="connsiteX3" fmla="*/ 550301 w 558947"/>
              <a:gd name="connsiteY3" fmla="*/ 493155 h 577511"/>
              <a:gd name="connsiteX4" fmla="*/ 540928 w 558947"/>
              <a:gd name="connsiteY4" fmla="*/ 122928 h 577511"/>
              <a:gd name="connsiteX5" fmla="*/ 241011 w 558947"/>
              <a:gd name="connsiteY5" fmla="*/ 5767 h 577511"/>
              <a:gd name="connsiteX6" fmla="*/ 152614 w 558947"/>
              <a:gd name="connsiteY6" fmla="*/ 26372 h 577511"/>
              <a:gd name="connsiteX7" fmla="*/ 16071 w 558947"/>
              <a:gd name="connsiteY7" fmla="*/ 99496 h 577511"/>
              <a:gd name="connsiteX0" fmla="*/ 16071 w 558947"/>
              <a:gd name="connsiteY0" fmla="*/ 99496 h 577511"/>
              <a:gd name="connsiteX1" fmla="*/ 11385 w 558947"/>
              <a:gd name="connsiteY1" fmla="*/ 455664 h 577511"/>
              <a:gd name="connsiteX2" fmla="*/ 348793 w 558947"/>
              <a:gd name="connsiteY2" fmla="*/ 577511 h 577511"/>
              <a:gd name="connsiteX3" fmla="*/ 550301 w 558947"/>
              <a:gd name="connsiteY3" fmla="*/ 493155 h 577511"/>
              <a:gd name="connsiteX4" fmla="*/ 540928 w 558947"/>
              <a:gd name="connsiteY4" fmla="*/ 122928 h 577511"/>
              <a:gd name="connsiteX5" fmla="*/ 315054 w 558947"/>
              <a:gd name="connsiteY5" fmla="*/ 11607 h 577511"/>
              <a:gd name="connsiteX6" fmla="*/ 241011 w 558947"/>
              <a:gd name="connsiteY6" fmla="*/ 5767 h 577511"/>
              <a:gd name="connsiteX7" fmla="*/ 152614 w 558947"/>
              <a:gd name="connsiteY7" fmla="*/ 26372 h 577511"/>
              <a:gd name="connsiteX8" fmla="*/ 16071 w 558947"/>
              <a:gd name="connsiteY8" fmla="*/ 99496 h 577511"/>
              <a:gd name="connsiteX0" fmla="*/ 16071 w 558947"/>
              <a:gd name="connsiteY0" fmla="*/ 90535 h 568550"/>
              <a:gd name="connsiteX1" fmla="*/ 11385 w 558947"/>
              <a:gd name="connsiteY1" fmla="*/ 446703 h 568550"/>
              <a:gd name="connsiteX2" fmla="*/ 348793 w 558947"/>
              <a:gd name="connsiteY2" fmla="*/ 568550 h 568550"/>
              <a:gd name="connsiteX3" fmla="*/ 550301 w 558947"/>
              <a:gd name="connsiteY3" fmla="*/ 484194 h 568550"/>
              <a:gd name="connsiteX4" fmla="*/ 540928 w 558947"/>
              <a:gd name="connsiteY4" fmla="*/ 113967 h 568550"/>
              <a:gd name="connsiteX5" fmla="*/ 315054 w 558947"/>
              <a:gd name="connsiteY5" fmla="*/ 2646 h 568550"/>
              <a:gd name="connsiteX6" fmla="*/ 265623 w 558947"/>
              <a:gd name="connsiteY6" fmla="*/ 80485 h 568550"/>
              <a:gd name="connsiteX7" fmla="*/ 152614 w 558947"/>
              <a:gd name="connsiteY7" fmla="*/ 17411 h 568550"/>
              <a:gd name="connsiteX8" fmla="*/ 16071 w 558947"/>
              <a:gd name="connsiteY8" fmla="*/ 90535 h 568550"/>
              <a:gd name="connsiteX0" fmla="*/ 16071 w 558947"/>
              <a:gd name="connsiteY0" fmla="*/ 90128 h 568143"/>
              <a:gd name="connsiteX1" fmla="*/ 11385 w 558947"/>
              <a:gd name="connsiteY1" fmla="*/ 446296 h 568143"/>
              <a:gd name="connsiteX2" fmla="*/ 348793 w 558947"/>
              <a:gd name="connsiteY2" fmla="*/ 568143 h 568143"/>
              <a:gd name="connsiteX3" fmla="*/ 550301 w 558947"/>
              <a:gd name="connsiteY3" fmla="*/ 483787 h 568143"/>
              <a:gd name="connsiteX4" fmla="*/ 540928 w 558947"/>
              <a:gd name="connsiteY4" fmla="*/ 113560 h 568143"/>
              <a:gd name="connsiteX5" fmla="*/ 315054 w 558947"/>
              <a:gd name="connsiteY5" fmla="*/ 2239 h 568143"/>
              <a:gd name="connsiteX6" fmla="*/ 241011 w 558947"/>
              <a:gd name="connsiteY6" fmla="*/ 99768 h 568143"/>
              <a:gd name="connsiteX7" fmla="*/ 152614 w 558947"/>
              <a:gd name="connsiteY7" fmla="*/ 17004 h 568143"/>
              <a:gd name="connsiteX8" fmla="*/ 16071 w 558947"/>
              <a:gd name="connsiteY8" fmla="*/ 90128 h 568143"/>
              <a:gd name="connsiteX0" fmla="*/ 16071 w 558947"/>
              <a:gd name="connsiteY0" fmla="*/ 90128 h 568143"/>
              <a:gd name="connsiteX1" fmla="*/ 11385 w 558947"/>
              <a:gd name="connsiteY1" fmla="*/ 446296 h 568143"/>
              <a:gd name="connsiteX2" fmla="*/ 348793 w 558947"/>
              <a:gd name="connsiteY2" fmla="*/ 568143 h 568143"/>
              <a:gd name="connsiteX3" fmla="*/ 550301 w 558947"/>
              <a:gd name="connsiteY3" fmla="*/ 483787 h 568143"/>
              <a:gd name="connsiteX4" fmla="*/ 540928 w 558947"/>
              <a:gd name="connsiteY4" fmla="*/ 113560 h 568143"/>
              <a:gd name="connsiteX5" fmla="*/ 315054 w 558947"/>
              <a:gd name="connsiteY5" fmla="*/ 2239 h 568143"/>
              <a:gd name="connsiteX6" fmla="*/ 241011 w 558947"/>
              <a:gd name="connsiteY6" fmla="*/ 99768 h 568143"/>
              <a:gd name="connsiteX7" fmla="*/ 152614 w 558947"/>
              <a:gd name="connsiteY7" fmla="*/ 17004 h 568143"/>
              <a:gd name="connsiteX8" fmla="*/ 16071 w 558947"/>
              <a:gd name="connsiteY8" fmla="*/ 90128 h 568143"/>
              <a:gd name="connsiteX0" fmla="*/ 16071 w 558947"/>
              <a:gd name="connsiteY0" fmla="*/ 90128 h 568143"/>
              <a:gd name="connsiteX1" fmla="*/ 11385 w 558947"/>
              <a:gd name="connsiteY1" fmla="*/ 446296 h 568143"/>
              <a:gd name="connsiteX2" fmla="*/ 348793 w 558947"/>
              <a:gd name="connsiteY2" fmla="*/ 568143 h 568143"/>
              <a:gd name="connsiteX3" fmla="*/ 550301 w 558947"/>
              <a:gd name="connsiteY3" fmla="*/ 483787 h 568143"/>
              <a:gd name="connsiteX4" fmla="*/ 540928 w 558947"/>
              <a:gd name="connsiteY4" fmla="*/ 113560 h 568143"/>
              <a:gd name="connsiteX5" fmla="*/ 315054 w 558947"/>
              <a:gd name="connsiteY5" fmla="*/ 2239 h 568143"/>
              <a:gd name="connsiteX6" fmla="*/ 241011 w 558947"/>
              <a:gd name="connsiteY6" fmla="*/ 99768 h 568143"/>
              <a:gd name="connsiteX7" fmla="*/ 152614 w 558947"/>
              <a:gd name="connsiteY7" fmla="*/ 17004 h 568143"/>
              <a:gd name="connsiteX8" fmla="*/ 16071 w 558947"/>
              <a:gd name="connsiteY8" fmla="*/ 90128 h 568143"/>
              <a:gd name="connsiteX0" fmla="*/ 16071 w 558947"/>
              <a:gd name="connsiteY0" fmla="*/ 75653 h 553668"/>
              <a:gd name="connsiteX1" fmla="*/ 11385 w 558947"/>
              <a:gd name="connsiteY1" fmla="*/ 431821 h 553668"/>
              <a:gd name="connsiteX2" fmla="*/ 348793 w 558947"/>
              <a:gd name="connsiteY2" fmla="*/ 553668 h 553668"/>
              <a:gd name="connsiteX3" fmla="*/ 550301 w 558947"/>
              <a:gd name="connsiteY3" fmla="*/ 469312 h 553668"/>
              <a:gd name="connsiteX4" fmla="*/ 540928 w 558947"/>
              <a:gd name="connsiteY4" fmla="*/ 99085 h 553668"/>
              <a:gd name="connsiteX5" fmla="*/ 369201 w 558947"/>
              <a:gd name="connsiteY5" fmla="*/ 2531 h 553668"/>
              <a:gd name="connsiteX6" fmla="*/ 241011 w 558947"/>
              <a:gd name="connsiteY6" fmla="*/ 85293 h 553668"/>
              <a:gd name="connsiteX7" fmla="*/ 152614 w 558947"/>
              <a:gd name="connsiteY7" fmla="*/ 2529 h 553668"/>
              <a:gd name="connsiteX8" fmla="*/ 16071 w 558947"/>
              <a:gd name="connsiteY8" fmla="*/ 75653 h 553668"/>
              <a:gd name="connsiteX0" fmla="*/ 16071 w 558947"/>
              <a:gd name="connsiteY0" fmla="*/ 75547 h 553562"/>
              <a:gd name="connsiteX1" fmla="*/ 11385 w 558947"/>
              <a:gd name="connsiteY1" fmla="*/ 431715 h 553562"/>
              <a:gd name="connsiteX2" fmla="*/ 348793 w 558947"/>
              <a:gd name="connsiteY2" fmla="*/ 553562 h 553562"/>
              <a:gd name="connsiteX3" fmla="*/ 550301 w 558947"/>
              <a:gd name="connsiteY3" fmla="*/ 469206 h 553562"/>
              <a:gd name="connsiteX4" fmla="*/ 540928 w 558947"/>
              <a:gd name="connsiteY4" fmla="*/ 98979 h 553562"/>
              <a:gd name="connsiteX5" fmla="*/ 369201 w 558947"/>
              <a:gd name="connsiteY5" fmla="*/ 2425 h 553562"/>
              <a:gd name="connsiteX6" fmla="*/ 275468 w 558947"/>
              <a:gd name="connsiteY6" fmla="*/ 90109 h 553562"/>
              <a:gd name="connsiteX7" fmla="*/ 152614 w 558947"/>
              <a:gd name="connsiteY7" fmla="*/ 2423 h 553562"/>
              <a:gd name="connsiteX8" fmla="*/ 16071 w 558947"/>
              <a:gd name="connsiteY8" fmla="*/ 75547 h 553562"/>
              <a:gd name="connsiteX0" fmla="*/ 16071 w 558947"/>
              <a:gd name="connsiteY0" fmla="*/ 75547 h 553562"/>
              <a:gd name="connsiteX1" fmla="*/ 11385 w 558947"/>
              <a:gd name="connsiteY1" fmla="*/ 431715 h 553562"/>
              <a:gd name="connsiteX2" fmla="*/ 348793 w 558947"/>
              <a:gd name="connsiteY2" fmla="*/ 553562 h 553562"/>
              <a:gd name="connsiteX3" fmla="*/ 550301 w 558947"/>
              <a:gd name="connsiteY3" fmla="*/ 469206 h 553562"/>
              <a:gd name="connsiteX4" fmla="*/ 540928 w 558947"/>
              <a:gd name="connsiteY4" fmla="*/ 98979 h 553562"/>
              <a:gd name="connsiteX5" fmla="*/ 369201 w 558947"/>
              <a:gd name="connsiteY5" fmla="*/ 2425 h 553562"/>
              <a:gd name="connsiteX6" fmla="*/ 260701 w 558947"/>
              <a:gd name="connsiteY6" fmla="*/ 90109 h 553562"/>
              <a:gd name="connsiteX7" fmla="*/ 152614 w 558947"/>
              <a:gd name="connsiteY7" fmla="*/ 2423 h 553562"/>
              <a:gd name="connsiteX8" fmla="*/ 16071 w 558947"/>
              <a:gd name="connsiteY8" fmla="*/ 75547 h 553562"/>
              <a:gd name="connsiteX0" fmla="*/ 16071 w 558947"/>
              <a:gd name="connsiteY0" fmla="*/ 75366 h 553381"/>
              <a:gd name="connsiteX1" fmla="*/ 11385 w 558947"/>
              <a:gd name="connsiteY1" fmla="*/ 431534 h 553381"/>
              <a:gd name="connsiteX2" fmla="*/ 348793 w 558947"/>
              <a:gd name="connsiteY2" fmla="*/ 553381 h 553381"/>
              <a:gd name="connsiteX3" fmla="*/ 550301 w 558947"/>
              <a:gd name="connsiteY3" fmla="*/ 469025 h 553381"/>
              <a:gd name="connsiteX4" fmla="*/ 540928 w 558947"/>
              <a:gd name="connsiteY4" fmla="*/ 98798 h 553381"/>
              <a:gd name="connsiteX5" fmla="*/ 369201 w 558947"/>
              <a:gd name="connsiteY5" fmla="*/ 2244 h 553381"/>
              <a:gd name="connsiteX6" fmla="*/ 260701 w 558947"/>
              <a:gd name="connsiteY6" fmla="*/ 89928 h 553381"/>
              <a:gd name="connsiteX7" fmla="*/ 152614 w 558947"/>
              <a:gd name="connsiteY7" fmla="*/ 2242 h 553381"/>
              <a:gd name="connsiteX8" fmla="*/ 16071 w 558947"/>
              <a:gd name="connsiteY8" fmla="*/ 75366 h 55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8947" h="553381">
                <a:moveTo>
                  <a:pt x="16071" y="75366"/>
                </a:moveTo>
                <a:cubicBezTo>
                  <a:pt x="1809" y="194089"/>
                  <a:pt x="-9278" y="309636"/>
                  <a:pt x="11385" y="431534"/>
                </a:cubicBezTo>
                <a:cubicBezTo>
                  <a:pt x="101629" y="484850"/>
                  <a:pt x="207749" y="534990"/>
                  <a:pt x="348793" y="553381"/>
                </a:cubicBezTo>
                <a:cubicBezTo>
                  <a:pt x="415962" y="547487"/>
                  <a:pt x="483132" y="519369"/>
                  <a:pt x="550301" y="469025"/>
                </a:cubicBezTo>
                <a:cubicBezTo>
                  <a:pt x="563052" y="345616"/>
                  <a:pt x="563102" y="228557"/>
                  <a:pt x="540928" y="98798"/>
                </a:cubicBezTo>
                <a:cubicBezTo>
                  <a:pt x="462341" y="57918"/>
                  <a:pt x="419187" y="21771"/>
                  <a:pt x="369201" y="2244"/>
                </a:cubicBezTo>
                <a:cubicBezTo>
                  <a:pt x="319215" y="-17283"/>
                  <a:pt x="346843" y="97312"/>
                  <a:pt x="260701" y="89928"/>
                </a:cubicBezTo>
                <a:cubicBezTo>
                  <a:pt x="195982" y="73835"/>
                  <a:pt x="190104" y="-13379"/>
                  <a:pt x="152614" y="2242"/>
                </a:cubicBezTo>
                <a:cubicBezTo>
                  <a:pt x="115124" y="17863"/>
                  <a:pt x="74065" y="28429"/>
                  <a:pt x="16071" y="7536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306207" y="3215518"/>
            <a:ext cx="188561" cy="225012"/>
          </a:xfrm>
          <a:prstGeom prst="straightConnector1">
            <a:avLst/>
          </a:prstGeom>
          <a:ln cap="rnd">
            <a:solidFill>
              <a:srgbClr val="FFFFF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6717873" y="3075818"/>
            <a:ext cx="129186" cy="28575"/>
          </a:xfrm>
          <a:prstGeom prst="straightConnector1">
            <a:avLst/>
          </a:prstGeom>
          <a:ln cap="rnd">
            <a:solidFill>
              <a:srgbClr val="FFFFF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>
            <a:off x="6696821" y="3440530"/>
            <a:ext cx="789163" cy="513375"/>
          </a:xfrm>
          <a:custGeom>
            <a:avLst/>
            <a:gdLst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654050 w 777875"/>
              <a:gd name="connsiteY3" fmla="*/ 73025 h 498475"/>
              <a:gd name="connsiteX4" fmla="*/ 777875 w 777875"/>
              <a:gd name="connsiteY4" fmla="*/ 136525 h 498475"/>
              <a:gd name="connsiteX5" fmla="*/ 777875 w 777875"/>
              <a:gd name="connsiteY5" fmla="*/ 498475 h 498475"/>
              <a:gd name="connsiteX6" fmla="*/ 0 w 777875"/>
              <a:gd name="connsiteY6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654050 w 777875"/>
              <a:gd name="connsiteY3" fmla="*/ 73025 h 498475"/>
              <a:gd name="connsiteX4" fmla="*/ 777875 w 777875"/>
              <a:gd name="connsiteY4" fmla="*/ 136525 h 498475"/>
              <a:gd name="connsiteX5" fmla="*/ 777875 w 777875"/>
              <a:gd name="connsiteY5" fmla="*/ 498475 h 498475"/>
              <a:gd name="connsiteX6" fmla="*/ 0 w 777875"/>
              <a:gd name="connsiteY6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654050 w 777875"/>
              <a:gd name="connsiteY3" fmla="*/ 73025 h 498475"/>
              <a:gd name="connsiteX4" fmla="*/ 777875 w 777875"/>
              <a:gd name="connsiteY4" fmla="*/ 136525 h 498475"/>
              <a:gd name="connsiteX5" fmla="*/ 777875 w 777875"/>
              <a:gd name="connsiteY5" fmla="*/ 498475 h 498475"/>
              <a:gd name="connsiteX6" fmla="*/ 0 w 777875"/>
              <a:gd name="connsiteY6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9425 w 777875"/>
              <a:gd name="connsiteY3" fmla="*/ 88900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0 w 777875"/>
              <a:gd name="connsiteY7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6250 w 777875"/>
              <a:gd name="connsiteY3" fmla="*/ 98425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0 w 777875"/>
              <a:gd name="connsiteY7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6250 w 777875"/>
              <a:gd name="connsiteY3" fmla="*/ 98425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0 w 777875"/>
              <a:gd name="connsiteY7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6250 w 777875"/>
              <a:gd name="connsiteY3" fmla="*/ 98425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482600 w 777875"/>
              <a:gd name="connsiteY7" fmla="*/ 463550 h 498475"/>
              <a:gd name="connsiteX8" fmla="*/ 0 w 777875"/>
              <a:gd name="connsiteY8" fmla="*/ 406400 h 498475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396875 h 536575"/>
              <a:gd name="connsiteX1" fmla="*/ 44450 w 777875"/>
              <a:gd name="connsiteY1" fmla="*/ 34925 h 536575"/>
              <a:gd name="connsiteX2" fmla="*/ 200025 w 777875"/>
              <a:gd name="connsiteY2" fmla="*/ 0 h 536575"/>
              <a:gd name="connsiteX3" fmla="*/ 476250 w 777875"/>
              <a:gd name="connsiteY3" fmla="*/ 88900 h 536575"/>
              <a:gd name="connsiteX4" fmla="*/ 654050 w 777875"/>
              <a:gd name="connsiteY4" fmla="*/ 63500 h 536575"/>
              <a:gd name="connsiteX5" fmla="*/ 777875 w 777875"/>
              <a:gd name="connsiteY5" fmla="*/ 127000 h 536575"/>
              <a:gd name="connsiteX6" fmla="*/ 777875 w 777875"/>
              <a:gd name="connsiteY6" fmla="*/ 488950 h 536575"/>
              <a:gd name="connsiteX7" fmla="*/ 577850 w 777875"/>
              <a:gd name="connsiteY7" fmla="*/ 536575 h 536575"/>
              <a:gd name="connsiteX8" fmla="*/ 0 w 777875"/>
              <a:gd name="connsiteY8" fmla="*/ 396875 h 536575"/>
              <a:gd name="connsiteX0" fmla="*/ 0 w 777875"/>
              <a:gd name="connsiteY0" fmla="*/ 396875 h 536575"/>
              <a:gd name="connsiteX1" fmla="*/ 63500 w 777875"/>
              <a:gd name="connsiteY1" fmla="*/ 41275 h 536575"/>
              <a:gd name="connsiteX2" fmla="*/ 200025 w 777875"/>
              <a:gd name="connsiteY2" fmla="*/ 0 h 536575"/>
              <a:gd name="connsiteX3" fmla="*/ 476250 w 777875"/>
              <a:gd name="connsiteY3" fmla="*/ 88900 h 536575"/>
              <a:gd name="connsiteX4" fmla="*/ 654050 w 777875"/>
              <a:gd name="connsiteY4" fmla="*/ 63500 h 536575"/>
              <a:gd name="connsiteX5" fmla="*/ 777875 w 777875"/>
              <a:gd name="connsiteY5" fmla="*/ 127000 h 536575"/>
              <a:gd name="connsiteX6" fmla="*/ 777875 w 777875"/>
              <a:gd name="connsiteY6" fmla="*/ 488950 h 536575"/>
              <a:gd name="connsiteX7" fmla="*/ 577850 w 777875"/>
              <a:gd name="connsiteY7" fmla="*/ 536575 h 536575"/>
              <a:gd name="connsiteX8" fmla="*/ 0 w 777875"/>
              <a:gd name="connsiteY8" fmla="*/ 396875 h 536575"/>
              <a:gd name="connsiteX0" fmla="*/ 0 w 777875"/>
              <a:gd name="connsiteY0" fmla="*/ 393700 h 533400"/>
              <a:gd name="connsiteX1" fmla="*/ 63500 w 777875"/>
              <a:gd name="connsiteY1" fmla="*/ 38100 h 533400"/>
              <a:gd name="connsiteX2" fmla="*/ 200025 w 777875"/>
              <a:gd name="connsiteY2" fmla="*/ 0 h 533400"/>
              <a:gd name="connsiteX3" fmla="*/ 476250 w 777875"/>
              <a:gd name="connsiteY3" fmla="*/ 85725 h 533400"/>
              <a:gd name="connsiteX4" fmla="*/ 654050 w 777875"/>
              <a:gd name="connsiteY4" fmla="*/ 60325 h 533400"/>
              <a:gd name="connsiteX5" fmla="*/ 777875 w 777875"/>
              <a:gd name="connsiteY5" fmla="*/ 123825 h 533400"/>
              <a:gd name="connsiteX6" fmla="*/ 777875 w 777875"/>
              <a:gd name="connsiteY6" fmla="*/ 485775 h 533400"/>
              <a:gd name="connsiteX7" fmla="*/ 577850 w 777875"/>
              <a:gd name="connsiteY7" fmla="*/ 533400 h 533400"/>
              <a:gd name="connsiteX8" fmla="*/ 0 w 777875"/>
              <a:gd name="connsiteY8" fmla="*/ 393700 h 533400"/>
              <a:gd name="connsiteX0" fmla="*/ 0 w 777875"/>
              <a:gd name="connsiteY0" fmla="*/ 374650 h 514350"/>
              <a:gd name="connsiteX1" fmla="*/ 63500 w 777875"/>
              <a:gd name="connsiteY1" fmla="*/ 19050 h 514350"/>
              <a:gd name="connsiteX2" fmla="*/ 203200 w 777875"/>
              <a:gd name="connsiteY2" fmla="*/ 0 h 514350"/>
              <a:gd name="connsiteX3" fmla="*/ 476250 w 777875"/>
              <a:gd name="connsiteY3" fmla="*/ 66675 h 514350"/>
              <a:gd name="connsiteX4" fmla="*/ 654050 w 777875"/>
              <a:gd name="connsiteY4" fmla="*/ 41275 h 514350"/>
              <a:gd name="connsiteX5" fmla="*/ 777875 w 777875"/>
              <a:gd name="connsiteY5" fmla="*/ 104775 h 514350"/>
              <a:gd name="connsiteX6" fmla="*/ 777875 w 777875"/>
              <a:gd name="connsiteY6" fmla="*/ 466725 h 514350"/>
              <a:gd name="connsiteX7" fmla="*/ 577850 w 777875"/>
              <a:gd name="connsiteY7" fmla="*/ 514350 h 514350"/>
              <a:gd name="connsiteX8" fmla="*/ 0 w 777875"/>
              <a:gd name="connsiteY8" fmla="*/ 374650 h 514350"/>
              <a:gd name="connsiteX0" fmla="*/ 0 w 777875"/>
              <a:gd name="connsiteY0" fmla="*/ 374650 h 514350"/>
              <a:gd name="connsiteX1" fmla="*/ 63500 w 777875"/>
              <a:gd name="connsiteY1" fmla="*/ 19050 h 514350"/>
              <a:gd name="connsiteX2" fmla="*/ 203200 w 777875"/>
              <a:gd name="connsiteY2" fmla="*/ 0 h 514350"/>
              <a:gd name="connsiteX3" fmla="*/ 485775 w 777875"/>
              <a:gd name="connsiteY3" fmla="*/ 95250 h 514350"/>
              <a:gd name="connsiteX4" fmla="*/ 654050 w 777875"/>
              <a:gd name="connsiteY4" fmla="*/ 41275 h 514350"/>
              <a:gd name="connsiteX5" fmla="*/ 777875 w 777875"/>
              <a:gd name="connsiteY5" fmla="*/ 104775 h 514350"/>
              <a:gd name="connsiteX6" fmla="*/ 777875 w 777875"/>
              <a:gd name="connsiteY6" fmla="*/ 466725 h 514350"/>
              <a:gd name="connsiteX7" fmla="*/ 577850 w 777875"/>
              <a:gd name="connsiteY7" fmla="*/ 514350 h 514350"/>
              <a:gd name="connsiteX8" fmla="*/ 0 w 777875"/>
              <a:gd name="connsiteY8" fmla="*/ 374650 h 514350"/>
              <a:gd name="connsiteX0" fmla="*/ 0 w 789163"/>
              <a:gd name="connsiteY0" fmla="*/ 374650 h 514350"/>
              <a:gd name="connsiteX1" fmla="*/ 63500 w 789163"/>
              <a:gd name="connsiteY1" fmla="*/ 19050 h 514350"/>
              <a:gd name="connsiteX2" fmla="*/ 203200 w 789163"/>
              <a:gd name="connsiteY2" fmla="*/ 0 h 514350"/>
              <a:gd name="connsiteX3" fmla="*/ 485775 w 789163"/>
              <a:gd name="connsiteY3" fmla="*/ 95250 h 514350"/>
              <a:gd name="connsiteX4" fmla="*/ 654050 w 789163"/>
              <a:gd name="connsiteY4" fmla="*/ 41275 h 514350"/>
              <a:gd name="connsiteX5" fmla="*/ 777875 w 789163"/>
              <a:gd name="connsiteY5" fmla="*/ 104775 h 514350"/>
              <a:gd name="connsiteX6" fmla="*/ 777875 w 789163"/>
              <a:gd name="connsiteY6" fmla="*/ 466725 h 514350"/>
              <a:gd name="connsiteX7" fmla="*/ 577850 w 789163"/>
              <a:gd name="connsiteY7" fmla="*/ 514350 h 514350"/>
              <a:gd name="connsiteX8" fmla="*/ 0 w 789163"/>
              <a:gd name="connsiteY8" fmla="*/ 374650 h 514350"/>
              <a:gd name="connsiteX0" fmla="*/ 0 w 789163"/>
              <a:gd name="connsiteY0" fmla="*/ 374650 h 514350"/>
              <a:gd name="connsiteX1" fmla="*/ 63500 w 789163"/>
              <a:gd name="connsiteY1" fmla="*/ 19050 h 514350"/>
              <a:gd name="connsiteX2" fmla="*/ 203200 w 789163"/>
              <a:gd name="connsiteY2" fmla="*/ 0 h 514350"/>
              <a:gd name="connsiteX3" fmla="*/ 485775 w 789163"/>
              <a:gd name="connsiteY3" fmla="*/ 95250 h 514350"/>
              <a:gd name="connsiteX4" fmla="*/ 654050 w 789163"/>
              <a:gd name="connsiteY4" fmla="*/ 41275 h 514350"/>
              <a:gd name="connsiteX5" fmla="*/ 777875 w 789163"/>
              <a:gd name="connsiteY5" fmla="*/ 104775 h 514350"/>
              <a:gd name="connsiteX6" fmla="*/ 777875 w 789163"/>
              <a:gd name="connsiteY6" fmla="*/ 466725 h 514350"/>
              <a:gd name="connsiteX7" fmla="*/ 577850 w 789163"/>
              <a:gd name="connsiteY7" fmla="*/ 514350 h 514350"/>
              <a:gd name="connsiteX8" fmla="*/ 0 w 789163"/>
              <a:gd name="connsiteY8" fmla="*/ 374650 h 514350"/>
              <a:gd name="connsiteX0" fmla="*/ 0 w 789163"/>
              <a:gd name="connsiteY0" fmla="*/ 374650 h 514350"/>
              <a:gd name="connsiteX1" fmla="*/ 63500 w 789163"/>
              <a:gd name="connsiteY1" fmla="*/ 19050 h 514350"/>
              <a:gd name="connsiteX2" fmla="*/ 203200 w 789163"/>
              <a:gd name="connsiteY2" fmla="*/ 0 h 514350"/>
              <a:gd name="connsiteX3" fmla="*/ 485775 w 789163"/>
              <a:gd name="connsiteY3" fmla="*/ 95250 h 514350"/>
              <a:gd name="connsiteX4" fmla="*/ 654050 w 789163"/>
              <a:gd name="connsiteY4" fmla="*/ 41275 h 514350"/>
              <a:gd name="connsiteX5" fmla="*/ 777875 w 789163"/>
              <a:gd name="connsiteY5" fmla="*/ 104775 h 514350"/>
              <a:gd name="connsiteX6" fmla="*/ 777875 w 789163"/>
              <a:gd name="connsiteY6" fmla="*/ 466725 h 514350"/>
              <a:gd name="connsiteX7" fmla="*/ 577850 w 789163"/>
              <a:gd name="connsiteY7" fmla="*/ 514350 h 514350"/>
              <a:gd name="connsiteX8" fmla="*/ 0 w 789163"/>
              <a:gd name="connsiteY8" fmla="*/ 374650 h 514350"/>
              <a:gd name="connsiteX0" fmla="*/ 0 w 789163"/>
              <a:gd name="connsiteY0" fmla="*/ 374650 h 529285"/>
              <a:gd name="connsiteX1" fmla="*/ 63500 w 789163"/>
              <a:gd name="connsiteY1" fmla="*/ 19050 h 529285"/>
              <a:gd name="connsiteX2" fmla="*/ 203200 w 789163"/>
              <a:gd name="connsiteY2" fmla="*/ 0 h 529285"/>
              <a:gd name="connsiteX3" fmla="*/ 485775 w 789163"/>
              <a:gd name="connsiteY3" fmla="*/ 95250 h 529285"/>
              <a:gd name="connsiteX4" fmla="*/ 654050 w 789163"/>
              <a:gd name="connsiteY4" fmla="*/ 41275 h 529285"/>
              <a:gd name="connsiteX5" fmla="*/ 777875 w 789163"/>
              <a:gd name="connsiteY5" fmla="*/ 104775 h 529285"/>
              <a:gd name="connsiteX6" fmla="*/ 777875 w 789163"/>
              <a:gd name="connsiteY6" fmla="*/ 466725 h 529285"/>
              <a:gd name="connsiteX7" fmla="*/ 568192 w 789163"/>
              <a:gd name="connsiteY7" fmla="*/ 529285 h 529285"/>
              <a:gd name="connsiteX8" fmla="*/ 0 w 789163"/>
              <a:gd name="connsiteY8" fmla="*/ 374650 h 529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163" h="529285">
                <a:moveTo>
                  <a:pt x="0" y="374650"/>
                </a:moveTo>
                <a:cubicBezTo>
                  <a:pt x="21167" y="256117"/>
                  <a:pt x="26458" y="137583"/>
                  <a:pt x="63500" y="19050"/>
                </a:cubicBezTo>
                <a:cubicBezTo>
                  <a:pt x="116417" y="3175"/>
                  <a:pt x="156633" y="6350"/>
                  <a:pt x="203200" y="0"/>
                </a:cubicBezTo>
                <a:cubicBezTo>
                  <a:pt x="275696" y="7408"/>
                  <a:pt x="410104" y="83079"/>
                  <a:pt x="485775" y="95250"/>
                </a:cubicBezTo>
                <a:cubicBezTo>
                  <a:pt x="567796" y="91546"/>
                  <a:pt x="604308" y="33337"/>
                  <a:pt x="654050" y="41275"/>
                </a:cubicBezTo>
                <a:lnTo>
                  <a:pt x="777875" y="104775"/>
                </a:lnTo>
                <a:cubicBezTo>
                  <a:pt x="803275" y="222250"/>
                  <a:pt x="777875" y="346075"/>
                  <a:pt x="777875" y="466725"/>
                </a:cubicBezTo>
                <a:cubicBezTo>
                  <a:pt x="711200" y="482600"/>
                  <a:pt x="653917" y="522935"/>
                  <a:pt x="568192" y="529285"/>
                </a:cubicBezTo>
                <a:cubicBezTo>
                  <a:pt x="400975" y="504943"/>
                  <a:pt x="160867" y="462492"/>
                  <a:pt x="0" y="374650"/>
                </a:cubicBezTo>
                <a:close/>
              </a:path>
            </a:pathLst>
          </a:custGeom>
          <a:noFill/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551282" y="1688343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551282" y="3456302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703682" y="3315686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212872" y="3315685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212872" y="1688343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212872" y="4988995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9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800938" y="3385386"/>
            <a:ext cx="1433488" cy="1064711"/>
            <a:chOff x="5090489" y="2116755"/>
            <a:chExt cx="2108295" cy="1565918"/>
          </a:xfrm>
        </p:grpSpPr>
        <p:grpSp>
          <p:nvGrpSpPr>
            <p:cNvPr id="16" name="Group 15"/>
            <p:cNvGrpSpPr/>
            <p:nvPr/>
          </p:nvGrpSpPr>
          <p:grpSpPr>
            <a:xfrm>
              <a:off x="5455923" y="3540827"/>
              <a:ext cx="1377427" cy="141846"/>
              <a:chOff x="5434343" y="3540827"/>
              <a:chExt cx="1377427" cy="141846"/>
            </a:xfrm>
          </p:grpSpPr>
          <p:sp>
            <p:nvSpPr>
              <p:cNvPr id="14" name="Round Same Side Corner Rectangle 13"/>
              <p:cNvSpPr/>
              <p:nvPr/>
            </p:nvSpPr>
            <p:spPr>
              <a:xfrm rot="10800000">
                <a:off x="5434343" y="3540827"/>
                <a:ext cx="473163" cy="14184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 w="38100" cmpd="sng"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 Same Side Corner Rectangle 14"/>
              <p:cNvSpPr/>
              <p:nvPr/>
            </p:nvSpPr>
            <p:spPr>
              <a:xfrm rot="10800000">
                <a:off x="6338607" y="3540828"/>
                <a:ext cx="473163" cy="14184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 w="38100" cmpd="sng"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5591597" y="2116755"/>
              <a:ext cx="1106079" cy="343259"/>
            </a:xfrm>
            <a:prstGeom prst="rect">
              <a:avLst/>
            </a:prstGeom>
            <a:ln w="38100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5090489" y="2460013"/>
              <a:ext cx="2108295" cy="1075540"/>
              <a:chOff x="5090489" y="2460013"/>
              <a:chExt cx="2108295" cy="107554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308497" y="2460013"/>
                <a:ext cx="1681786" cy="1075540"/>
              </a:xfrm>
              <a:prstGeom prst="rect">
                <a:avLst/>
              </a:prstGeom>
              <a:ln w="38100" cmpd="sng"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 Single Corner Rectangle 21"/>
              <p:cNvSpPr/>
              <p:nvPr/>
            </p:nvSpPr>
            <p:spPr>
              <a:xfrm>
                <a:off x="6990283" y="2609602"/>
                <a:ext cx="208501" cy="593904"/>
              </a:xfrm>
              <a:prstGeom prst="round1Rect">
                <a:avLst>
                  <a:gd name="adj" fmla="val 50000"/>
                </a:avLst>
              </a:prstGeom>
              <a:ln w="38100" cmpd="sng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Single Corner Rectangle 22"/>
              <p:cNvSpPr/>
              <p:nvPr/>
            </p:nvSpPr>
            <p:spPr>
              <a:xfrm flipH="1">
                <a:off x="5090489" y="2609602"/>
                <a:ext cx="208501" cy="593904"/>
              </a:xfrm>
              <a:prstGeom prst="round1Rect">
                <a:avLst>
                  <a:gd name="adj" fmla="val 50000"/>
                </a:avLst>
              </a:prstGeom>
              <a:ln w="38100" cmpd="sng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2766141" y="3085543"/>
            <a:ext cx="1561810" cy="1561810"/>
            <a:chOff x="1601702" y="949679"/>
            <a:chExt cx="2334152" cy="2334152"/>
          </a:xfrm>
        </p:grpSpPr>
        <p:sp>
          <p:nvSpPr>
            <p:cNvPr id="7" name="Folded Corner 6"/>
            <p:cNvSpPr/>
            <p:nvPr/>
          </p:nvSpPr>
          <p:spPr>
            <a:xfrm>
              <a:off x="1601702" y="949679"/>
              <a:ext cx="2334152" cy="2334152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025658" y="1500966"/>
              <a:ext cx="1492627" cy="1108636"/>
              <a:chOff x="5090489" y="2116755"/>
              <a:chExt cx="2108295" cy="1565918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5455923" y="3540827"/>
                <a:ext cx="1377427" cy="141846"/>
                <a:chOff x="5434343" y="3540827"/>
                <a:chExt cx="1377427" cy="141846"/>
              </a:xfrm>
            </p:grpSpPr>
            <p:sp>
              <p:nvSpPr>
                <p:cNvPr id="37" name="Round Same Side Corner Rectangle 36"/>
                <p:cNvSpPr/>
                <p:nvPr/>
              </p:nvSpPr>
              <p:spPr>
                <a:xfrm rot="10800000">
                  <a:off x="5434343" y="3540827"/>
                  <a:ext cx="473163" cy="14184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ln w="19050" cmpd="sng">
                  <a:solidFill>
                    <a:srgbClr val="CAC9FF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ound Same Side Corner Rectangle 37"/>
                <p:cNvSpPr/>
                <p:nvPr/>
              </p:nvSpPr>
              <p:spPr>
                <a:xfrm rot="10800000">
                  <a:off x="6338607" y="3540828"/>
                  <a:ext cx="473163" cy="14184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ln w="19050" cmpd="sng">
                  <a:solidFill>
                    <a:srgbClr val="CAC9FF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5591597" y="2116755"/>
                <a:ext cx="1106079" cy="343258"/>
                <a:chOff x="5578128" y="2116755"/>
                <a:chExt cx="1106079" cy="343258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5578128" y="2116755"/>
                  <a:ext cx="1106079" cy="343258"/>
                </a:xfrm>
                <a:prstGeom prst="rect">
                  <a:avLst/>
                </a:prstGeom>
                <a:ln w="19050" cmpd="sng">
                  <a:solidFill>
                    <a:srgbClr val="CAC9FF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5692689" y="2116755"/>
                  <a:ext cx="398046" cy="343258"/>
                </a:xfrm>
                <a:prstGeom prst="roundRect">
                  <a:avLst>
                    <a:gd name="adj" fmla="val 50000"/>
                  </a:avLst>
                </a:prstGeom>
                <a:noFill/>
                <a:ln w="19050" cmpd="sng">
                  <a:solidFill>
                    <a:srgbClr val="CAC9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171601" y="2116755"/>
                  <a:ext cx="398046" cy="343258"/>
                </a:xfrm>
                <a:prstGeom prst="roundRect">
                  <a:avLst>
                    <a:gd name="adj" fmla="val 50000"/>
                  </a:avLst>
                </a:prstGeom>
                <a:noFill/>
                <a:ln w="19050" cmpd="sng">
                  <a:solidFill>
                    <a:srgbClr val="CAC9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5090489" y="2460013"/>
                <a:ext cx="2108295" cy="1075540"/>
                <a:chOff x="5090489" y="2460013"/>
                <a:chExt cx="2108295" cy="107554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5308497" y="2460013"/>
                  <a:ext cx="1681786" cy="1075540"/>
                </a:xfrm>
                <a:prstGeom prst="rect">
                  <a:avLst/>
                </a:prstGeom>
                <a:ln w="19050" cmpd="sng">
                  <a:solidFill>
                    <a:srgbClr val="CAC9FF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ound Single Corner Rectangle 31"/>
                <p:cNvSpPr/>
                <p:nvPr/>
              </p:nvSpPr>
              <p:spPr>
                <a:xfrm>
                  <a:off x="6990283" y="2609602"/>
                  <a:ext cx="208501" cy="593904"/>
                </a:xfrm>
                <a:prstGeom prst="round1Rect">
                  <a:avLst>
                    <a:gd name="adj" fmla="val 50000"/>
                  </a:avLst>
                </a:prstGeom>
                <a:ln w="19050" cmpd="sng">
                  <a:solidFill>
                    <a:srgbClr val="CAC9FF"/>
                  </a:solidFill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 Single Corner Rectangle 32"/>
                <p:cNvSpPr/>
                <p:nvPr/>
              </p:nvSpPr>
              <p:spPr>
                <a:xfrm flipH="1">
                  <a:off x="5090489" y="2609602"/>
                  <a:ext cx="208501" cy="593904"/>
                </a:xfrm>
                <a:prstGeom prst="round1Rect">
                  <a:avLst>
                    <a:gd name="adj" fmla="val 50000"/>
                  </a:avLst>
                </a:prstGeom>
                <a:ln w="19050" cmpd="sng">
                  <a:solidFill>
                    <a:srgbClr val="CAC9FF"/>
                  </a:solidFill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40" name="Straight Arrow Connector 39"/>
            <p:cNvCxnSpPr/>
            <p:nvPr/>
          </p:nvCxnSpPr>
          <p:spPr>
            <a:xfrm flipH="1">
              <a:off x="1834385" y="1500966"/>
              <a:ext cx="23518" cy="1108637"/>
            </a:xfrm>
            <a:prstGeom prst="straightConnector1">
              <a:avLst/>
            </a:prstGeom>
            <a:ln w="28575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2025658" y="2762003"/>
              <a:ext cx="1492627" cy="0"/>
            </a:xfrm>
            <a:prstGeom prst="straightConnector1">
              <a:avLst/>
            </a:prstGeom>
            <a:ln w="28575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4244381" y="162628"/>
            <a:ext cx="874553" cy="1170541"/>
            <a:chOff x="5381882" y="2873060"/>
            <a:chExt cx="1361186" cy="1821873"/>
          </a:xfrm>
        </p:grpSpPr>
        <p:sp>
          <p:nvSpPr>
            <p:cNvPr id="57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>
            <a:grpSpLocks noChangeAspect="1"/>
          </p:cNvGrpSpPr>
          <p:nvPr/>
        </p:nvGrpSpPr>
        <p:grpSpPr>
          <a:xfrm>
            <a:off x="7448117" y="5495526"/>
            <a:ext cx="791321" cy="1013728"/>
            <a:chOff x="5381882" y="3117129"/>
            <a:chExt cx="1231640" cy="1577804"/>
          </a:xfrm>
        </p:grpSpPr>
        <p:sp>
          <p:nvSpPr>
            <p:cNvPr id="6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Arrow Connector 66"/>
          <p:cNvCxnSpPr>
            <a:stCxn id="62" idx="2"/>
          </p:cNvCxnSpPr>
          <p:nvPr/>
        </p:nvCxnSpPr>
        <p:spPr>
          <a:xfrm flipH="1" flipV="1">
            <a:off x="7448117" y="5681028"/>
            <a:ext cx="173555" cy="62977"/>
          </a:xfrm>
          <a:prstGeom prst="straightConnector1">
            <a:avLst/>
          </a:prstGeom>
          <a:ln>
            <a:solidFill>
              <a:srgbClr val="FFFFF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8063244" y="5644457"/>
            <a:ext cx="106759" cy="222705"/>
          </a:xfrm>
          <a:custGeom>
            <a:avLst/>
            <a:gdLst>
              <a:gd name="connsiteX0" fmla="*/ 86419 w 86419"/>
              <a:gd name="connsiteY0" fmla="*/ 0 h 217923"/>
              <a:gd name="connsiteX1" fmla="*/ 0 w 86419"/>
              <a:gd name="connsiteY1" fmla="*/ 101447 h 217923"/>
              <a:gd name="connsiteX2" fmla="*/ 78905 w 86419"/>
              <a:gd name="connsiteY2" fmla="*/ 217923 h 217923"/>
              <a:gd name="connsiteX3" fmla="*/ 86419 w 86419"/>
              <a:gd name="connsiteY3" fmla="*/ 0 h 217923"/>
              <a:gd name="connsiteX0" fmla="*/ 86419 w 127380"/>
              <a:gd name="connsiteY0" fmla="*/ 0 h 217923"/>
              <a:gd name="connsiteX1" fmla="*/ 0 w 127380"/>
              <a:gd name="connsiteY1" fmla="*/ 101447 h 217923"/>
              <a:gd name="connsiteX2" fmla="*/ 78905 w 127380"/>
              <a:gd name="connsiteY2" fmla="*/ 217923 h 217923"/>
              <a:gd name="connsiteX3" fmla="*/ 86419 w 127380"/>
              <a:gd name="connsiteY3" fmla="*/ 0 h 217923"/>
              <a:gd name="connsiteX0" fmla="*/ 86419 w 148044"/>
              <a:gd name="connsiteY0" fmla="*/ 0 h 217923"/>
              <a:gd name="connsiteX1" fmla="*/ 0 w 148044"/>
              <a:gd name="connsiteY1" fmla="*/ 101447 h 217923"/>
              <a:gd name="connsiteX2" fmla="*/ 78905 w 148044"/>
              <a:gd name="connsiteY2" fmla="*/ 217923 h 217923"/>
              <a:gd name="connsiteX3" fmla="*/ 86419 w 148044"/>
              <a:gd name="connsiteY3" fmla="*/ 0 h 217923"/>
              <a:gd name="connsiteX0" fmla="*/ 86436 w 148061"/>
              <a:gd name="connsiteY0" fmla="*/ 2857 h 222739"/>
              <a:gd name="connsiteX1" fmla="*/ 17 w 148061"/>
              <a:gd name="connsiteY1" fmla="*/ 104304 h 222739"/>
              <a:gd name="connsiteX2" fmla="*/ 78922 w 148061"/>
              <a:gd name="connsiteY2" fmla="*/ 220780 h 222739"/>
              <a:gd name="connsiteX3" fmla="*/ 86436 w 148061"/>
              <a:gd name="connsiteY3" fmla="*/ 2857 h 222739"/>
              <a:gd name="connsiteX0" fmla="*/ 41386 w 103011"/>
              <a:gd name="connsiteY0" fmla="*/ 2333 h 222715"/>
              <a:gd name="connsiteX1" fmla="*/ 55 w 103011"/>
              <a:gd name="connsiteY1" fmla="*/ 126324 h 222715"/>
              <a:gd name="connsiteX2" fmla="*/ 33872 w 103011"/>
              <a:gd name="connsiteY2" fmla="*/ 220256 h 222715"/>
              <a:gd name="connsiteX3" fmla="*/ 41386 w 103011"/>
              <a:gd name="connsiteY3" fmla="*/ 2333 h 222715"/>
              <a:gd name="connsiteX0" fmla="*/ 45134 w 106759"/>
              <a:gd name="connsiteY0" fmla="*/ 2754 h 222705"/>
              <a:gd name="connsiteX1" fmla="*/ 46 w 106759"/>
              <a:gd name="connsiteY1" fmla="*/ 107958 h 222705"/>
              <a:gd name="connsiteX2" fmla="*/ 37620 w 106759"/>
              <a:gd name="connsiteY2" fmla="*/ 220677 h 222705"/>
              <a:gd name="connsiteX3" fmla="*/ 45134 w 106759"/>
              <a:gd name="connsiteY3" fmla="*/ 2754 h 222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759" h="222705">
                <a:moveTo>
                  <a:pt x="45134" y="2754"/>
                </a:moveTo>
                <a:cubicBezTo>
                  <a:pt x="31983" y="-16659"/>
                  <a:pt x="1298" y="71638"/>
                  <a:pt x="46" y="107958"/>
                </a:cubicBezTo>
                <a:cubicBezTo>
                  <a:pt x="-1206" y="144278"/>
                  <a:pt x="23217" y="237585"/>
                  <a:pt x="37620" y="220677"/>
                </a:cubicBezTo>
                <a:cubicBezTo>
                  <a:pt x="115272" y="125492"/>
                  <a:pt x="140320" y="90425"/>
                  <a:pt x="45134" y="2754"/>
                </a:cubicBezTo>
                <a:close/>
              </a:path>
            </a:pathLst>
          </a:custGeom>
          <a:solidFill>
            <a:schemeClr val="tx1"/>
          </a:solidFill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8170003" y="5690570"/>
            <a:ext cx="156212" cy="53435"/>
          </a:xfrm>
          <a:prstGeom prst="straightConnector1">
            <a:avLst/>
          </a:prstGeom>
          <a:ln>
            <a:solidFill>
              <a:srgbClr val="FFFFF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olded Corner 87"/>
          <p:cNvSpPr/>
          <p:nvPr/>
        </p:nvSpPr>
        <p:spPr>
          <a:xfrm>
            <a:off x="6148974" y="5459444"/>
            <a:ext cx="1049810" cy="1049810"/>
          </a:xfrm>
          <a:prstGeom prst="foldedCorner">
            <a:avLst>
              <a:gd name="adj" fmla="val 23720"/>
            </a:avLst>
          </a:prstGeom>
          <a:ln>
            <a:solidFill>
              <a:srgbClr val="CAC9F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6401757" y="5588462"/>
            <a:ext cx="547465" cy="617551"/>
            <a:chOff x="3630390" y="4679784"/>
            <a:chExt cx="1016179" cy="1146270"/>
          </a:xfrm>
        </p:grpSpPr>
        <p:sp>
          <p:nvSpPr>
            <p:cNvPr id="74" name="Oval 73"/>
            <p:cNvSpPr/>
            <p:nvPr/>
          </p:nvSpPr>
          <p:spPr>
            <a:xfrm>
              <a:off x="3830366" y="4679784"/>
              <a:ext cx="614491" cy="614491"/>
            </a:xfrm>
            <a:prstGeom prst="ellipse">
              <a:avLst/>
            </a:prstGeom>
            <a:noFill/>
            <a:ln w="19050" cmpd="sng">
              <a:solidFill>
                <a:srgbClr val="CAC9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3630390" y="5279740"/>
              <a:ext cx="1016179" cy="546314"/>
            </a:xfrm>
            <a:custGeom>
              <a:avLst/>
              <a:gdLst>
                <a:gd name="connsiteX0" fmla="*/ 94071 w 834881"/>
                <a:gd name="connsiteY0" fmla="*/ 0 h 482088"/>
                <a:gd name="connsiteX1" fmla="*/ 399802 w 834881"/>
                <a:gd name="connsiteY1" fmla="*/ 129341 h 482088"/>
                <a:gd name="connsiteX2" fmla="*/ 670256 w 834881"/>
                <a:gd name="connsiteY2" fmla="*/ 11758 h 482088"/>
                <a:gd name="connsiteX3" fmla="*/ 799604 w 834881"/>
                <a:gd name="connsiteY3" fmla="*/ 70550 h 482088"/>
                <a:gd name="connsiteX4" fmla="*/ 834881 w 834881"/>
                <a:gd name="connsiteY4" fmla="*/ 470330 h 482088"/>
                <a:gd name="connsiteX5" fmla="*/ 0 w 834881"/>
                <a:gd name="connsiteY5" fmla="*/ 482088 h 482088"/>
                <a:gd name="connsiteX6" fmla="*/ 94071 w 834881"/>
                <a:gd name="connsiteY6" fmla="*/ 0 h 482088"/>
                <a:gd name="connsiteX0" fmla="*/ 94071 w 834881"/>
                <a:gd name="connsiteY0" fmla="*/ 0 h 482088"/>
                <a:gd name="connsiteX1" fmla="*/ 399802 w 834881"/>
                <a:gd name="connsiteY1" fmla="*/ 129341 h 482088"/>
                <a:gd name="connsiteX2" fmla="*/ 670256 w 834881"/>
                <a:gd name="connsiteY2" fmla="*/ 11758 h 482088"/>
                <a:gd name="connsiteX3" fmla="*/ 834881 w 834881"/>
                <a:gd name="connsiteY3" fmla="*/ 470330 h 482088"/>
                <a:gd name="connsiteX4" fmla="*/ 0 w 834881"/>
                <a:gd name="connsiteY4" fmla="*/ 482088 h 482088"/>
                <a:gd name="connsiteX5" fmla="*/ 94071 w 834881"/>
                <a:gd name="connsiteY5" fmla="*/ 0 h 482088"/>
                <a:gd name="connsiteX0" fmla="*/ 94071 w 834881"/>
                <a:gd name="connsiteY0" fmla="*/ 11473 h 493561"/>
                <a:gd name="connsiteX1" fmla="*/ 399802 w 834881"/>
                <a:gd name="connsiteY1" fmla="*/ 140814 h 493561"/>
                <a:gd name="connsiteX2" fmla="*/ 670256 w 834881"/>
                <a:gd name="connsiteY2" fmla="*/ 23231 h 493561"/>
                <a:gd name="connsiteX3" fmla="*/ 834881 w 834881"/>
                <a:gd name="connsiteY3" fmla="*/ 481803 h 493561"/>
                <a:gd name="connsiteX4" fmla="*/ 0 w 834881"/>
                <a:gd name="connsiteY4" fmla="*/ 493561 h 493561"/>
                <a:gd name="connsiteX5" fmla="*/ 94071 w 834881"/>
                <a:gd name="connsiteY5" fmla="*/ 11473 h 493561"/>
                <a:gd name="connsiteX0" fmla="*/ 94071 w 834881"/>
                <a:gd name="connsiteY0" fmla="*/ 11473 h 505319"/>
                <a:gd name="connsiteX1" fmla="*/ 399802 w 834881"/>
                <a:gd name="connsiteY1" fmla="*/ 140814 h 505319"/>
                <a:gd name="connsiteX2" fmla="*/ 670256 w 834881"/>
                <a:gd name="connsiteY2" fmla="*/ 23231 h 505319"/>
                <a:gd name="connsiteX3" fmla="*/ 834881 w 834881"/>
                <a:gd name="connsiteY3" fmla="*/ 505319 h 505319"/>
                <a:gd name="connsiteX4" fmla="*/ 0 w 834881"/>
                <a:gd name="connsiteY4" fmla="*/ 493561 h 505319"/>
                <a:gd name="connsiteX5" fmla="*/ 94071 w 834881"/>
                <a:gd name="connsiteY5" fmla="*/ 11473 h 505319"/>
                <a:gd name="connsiteX0" fmla="*/ 94071 w 834881"/>
                <a:gd name="connsiteY0" fmla="*/ 11473 h 505319"/>
                <a:gd name="connsiteX1" fmla="*/ 399802 w 834881"/>
                <a:gd name="connsiteY1" fmla="*/ 140814 h 505319"/>
                <a:gd name="connsiteX2" fmla="*/ 670256 w 834881"/>
                <a:gd name="connsiteY2" fmla="*/ 23231 h 505319"/>
                <a:gd name="connsiteX3" fmla="*/ 834881 w 834881"/>
                <a:gd name="connsiteY3" fmla="*/ 505319 h 505319"/>
                <a:gd name="connsiteX4" fmla="*/ 0 w 834881"/>
                <a:gd name="connsiteY4" fmla="*/ 493561 h 505319"/>
                <a:gd name="connsiteX5" fmla="*/ 94071 w 834881"/>
                <a:gd name="connsiteY5" fmla="*/ 11473 h 505319"/>
                <a:gd name="connsiteX0" fmla="*/ 202615 w 943425"/>
                <a:gd name="connsiteY0" fmla="*/ 11473 h 505319"/>
                <a:gd name="connsiteX1" fmla="*/ 508346 w 943425"/>
                <a:gd name="connsiteY1" fmla="*/ 140814 h 505319"/>
                <a:gd name="connsiteX2" fmla="*/ 778800 w 943425"/>
                <a:gd name="connsiteY2" fmla="*/ 23231 h 505319"/>
                <a:gd name="connsiteX3" fmla="*/ 943425 w 943425"/>
                <a:gd name="connsiteY3" fmla="*/ 505319 h 505319"/>
                <a:gd name="connsiteX4" fmla="*/ 0 w 943425"/>
                <a:gd name="connsiteY4" fmla="*/ 500798 h 505319"/>
                <a:gd name="connsiteX5" fmla="*/ 202615 w 943425"/>
                <a:gd name="connsiteY5" fmla="*/ 11473 h 505319"/>
                <a:gd name="connsiteX0" fmla="*/ 202615 w 1015788"/>
                <a:gd name="connsiteY0" fmla="*/ 11473 h 501701"/>
                <a:gd name="connsiteX1" fmla="*/ 508346 w 1015788"/>
                <a:gd name="connsiteY1" fmla="*/ 140814 h 501701"/>
                <a:gd name="connsiteX2" fmla="*/ 778800 w 1015788"/>
                <a:gd name="connsiteY2" fmla="*/ 23231 h 501701"/>
                <a:gd name="connsiteX3" fmla="*/ 1015788 w 1015788"/>
                <a:gd name="connsiteY3" fmla="*/ 501701 h 501701"/>
                <a:gd name="connsiteX4" fmla="*/ 0 w 1015788"/>
                <a:gd name="connsiteY4" fmla="*/ 500798 h 501701"/>
                <a:gd name="connsiteX5" fmla="*/ 202615 w 1015788"/>
                <a:gd name="connsiteY5" fmla="*/ 11473 h 501701"/>
                <a:gd name="connsiteX0" fmla="*/ 202615 w 1015788"/>
                <a:gd name="connsiteY0" fmla="*/ 11473 h 501701"/>
                <a:gd name="connsiteX1" fmla="*/ 508346 w 1015788"/>
                <a:gd name="connsiteY1" fmla="*/ 140814 h 501701"/>
                <a:gd name="connsiteX2" fmla="*/ 778800 w 1015788"/>
                <a:gd name="connsiteY2" fmla="*/ 23231 h 501701"/>
                <a:gd name="connsiteX3" fmla="*/ 1015788 w 1015788"/>
                <a:gd name="connsiteY3" fmla="*/ 501701 h 501701"/>
                <a:gd name="connsiteX4" fmla="*/ 0 w 1015788"/>
                <a:gd name="connsiteY4" fmla="*/ 500798 h 501701"/>
                <a:gd name="connsiteX5" fmla="*/ 202615 w 1015788"/>
                <a:gd name="connsiteY5" fmla="*/ 11473 h 501701"/>
                <a:gd name="connsiteX0" fmla="*/ 202615 w 1015788"/>
                <a:gd name="connsiteY0" fmla="*/ 11473 h 501701"/>
                <a:gd name="connsiteX1" fmla="*/ 508346 w 1015788"/>
                <a:gd name="connsiteY1" fmla="*/ 140814 h 501701"/>
                <a:gd name="connsiteX2" fmla="*/ 778800 w 1015788"/>
                <a:gd name="connsiteY2" fmla="*/ 23231 h 501701"/>
                <a:gd name="connsiteX3" fmla="*/ 1015788 w 1015788"/>
                <a:gd name="connsiteY3" fmla="*/ 501701 h 501701"/>
                <a:gd name="connsiteX4" fmla="*/ 0 w 1015788"/>
                <a:gd name="connsiteY4" fmla="*/ 500798 h 501701"/>
                <a:gd name="connsiteX5" fmla="*/ 202615 w 1015788"/>
                <a:gd name="connsiteY5" fmla="*/ 11473 h 501701"/>
                <a:gd name="connsiteX0" fmla="*/ 240003 w 1053176"/>
                <a:gd name="connsiteY0" fmla="*/ 11473 h 501701"/>
                <a:gd name="connsiteX1" fmla="*/ 545734 w 1053176"/>
                <a:gd name="connsiteY1" fmla="*/ 140814 h 501701"/>
                <a:gd name="connsiteX2" fmla="*/ 816188 w 1053176"/>
                <a:gd name="connsiteY2" fmla="*/ 23231 h 501701"/>
                <a:gd name="connsiteX3" fmla="*/ 1053176 w 1053176"/>
                <a:gd name="connsiteY3" fmla="*/ 501701 h 501701"/>
                <a:gd name="connsiteX4" fmla="*/ 37388 w 1053176"/>
                <a:gd name="connsiteY4" fmla="*/ 500798 h 501701"/>
                <a:gd name="connsiteX5" fmla="*/ 240003 w 1053176"/>
                <a:gd name="connsiteY5" fmla="*/ 11473 h 501701"/>
                <a:gd name="connsiteX0" fmla="*/ 202630 w 1015803"/>
                <a:gd name="connsiteY0" fmla="*/ 11473 h 501701"/>
                <a:gd name="connsiteX1" fmla="*/ 508361 w 1015803"/>
                <a:gd name="connsiteY1" fmla="*/ 140814 h 501701"/>
                <a:gd name="connsiteX2" fmla="*/ 778815 w 1015803"/>
                <a:gd name="connsiteY2" fmla="*/ 23231 h 501701"/>
                <a:gd name="connsiteX3" fmla="*/ 1015803 w 1015803"/>
                <a:gd name="connsiteY3" fmla="*/ 501701 h 501701"/>
                <a:gd name="connsiteX4" fmla="*/ 15 w 1015803"/>
                <a:gd name="connsiteY4" fmla="*/ 500798 h 501701"/>
                <a:gd name="connsiteX5" fmla="*/ 202630 w 1015803"/>
                <a:gd name="connsiteY5" fmla="*/ 11473 h 501701"/>
                <a:gd name="connsiteX0" fmla="*/ 202630 w 1015804"/>
                <a:gd name="connsiteY0" fmla="*/ 11473 h 501701"/>
                <a:gd name="connsiteX1" fmla="*/ 508361 w 1015804"/>
                <a:gd name="connsiteY1" fmla="*/ 140814 h 501701"/>
                <a:gd name="connsiteX2" fmla="*/ 778815 w 1015804"/>
                <a:gd name="connsiteY2" fmla="*/ 23231 h 501701"/>
                <a:gd name="connsiteX3" fmla="*/ 1015803 w 1015804"/>
                <a:gd name="connsiteY3" fmla="*/ 501701 h 501701"/>
                <a:gd name="connsiteX4" fmla="*/ 15 w 1015804"/>
                <a:gd name="connsiteY4" fmla="*/ 500798 h 501701"/>
                <a:gd name="connsiteX5" fmla="*/ 202630 w 1015804"/>
                <a:gd name="connsiteY5" fmla="*/ 11473 h 501701"/>
                <a:gd name="connsiteX0" fmla="*/ 203006 w 1016180"/>
                <a:gd name="connsiteY0" fmla="*/ 11473 h 501701"/>
                <a:gd name="connsiteX1" fmla="*/ 508737 w 1016180"/>
                <a:gd name="connsiteY1" fmla="*/ 140814 h 501701"/>
                <a:gd name="connsiteX2" fmla="*/ 779191 w 1016180"/>
                <a:gd name="connsiteY2" fmla="*/ 23231 h 501701"/>
                <a:gd name="connsiteX3" fmla="*/ 1016179 w 1016180"/>
                <a:gd name="connsiteY3" fmla="*/ 501701 h 501701"/>
                <a:gd name="connsiteX4" fmla="*/ 391 w 1016180"/>
                <a:gd name="connsiteY4" fmla="*/ 500798 h 501701"/>
                <a:gd name="connsiteX5" fmla="*/ 203006 w 1016180"/>
                <a:gd name="connsiteY5" fmla="*/ 11473 h 501701"/>
                <a:gd name="connsiteX0" fmla="*/ 203006 w 1016179"/>
                <a:gd name="connsiteY0" fmla="*/ 11473 h 501701"/>
                <a:gd name="connsiteX1" fmla="*/ 508737 w 1016179"/>
                <a:gd name="connsiteY1" fmla="*/ 140814 h 501701"/>
                <a:gd name="connsiteX2" fmla="*/ 779191 w 1016179"/>
                <a:gd name="connsiteY2" fmla="*/ 23231 h 501701"/>
                <a:gd name="connsiteX3" fmla="*/ 1016179 w 1016179"/>
                <a:gd name="connsiteY3" fmla="*/ 501701 h 501701"/>
                <a:gd name="connsiteX4" fmla="*/ 391 w 1016179"/>
                <a:gd name="connsiteY4" fmla="*/ 500798 h 501701"/>
                <a:gd name="connsiteX5" fmla="*/ 203006 w 1016179"/>
                <a:gd name="connsiteY5" fmla="*/ 11473 h 501701"/>
                <a:gd name="connsiteX0" fmla="*/ 203006 w 1016179"/>
                <a:gd name="connsiteY0" fmla="*/ 11473 h 531955"/>
                <a:gd name="connsiteX1" fmla="*/ 508737 w 1016179"/>
                <a:gd name="connsiteY1" fmla="*/ 140814 h 531955"/>
                <a:gd name="connsiteX2" fmla="*/ 779191 w 1016179"/>
                <a:gd name="connsiteY2" fmla="*/ 23231 h 531955"/>
                <a:gd name="connsiteX3" fmla="*/ 1016179 w 1016179"/>
                <a:gd name="connsiteY3" fmla="*/ 501701 h 531955"/>
                <a:gd name="connsiteX4" fmla="*/ 391 w 1016179"/>
                <a:gd name="connsiteY4" fmla="*/ 500798 h 531955"/>
                <a:gd name="connsiteX5" fmla="*/ 203006 w 1016179"/>
                <a:gd name="connsiteY5" fmla="*/ 11473 h 531955"/>
                <a:gd name="connsiteX0" fmla="*/ 203006 w 1016179"/>
                <a:gd name="connsiteY0" fmla="*/ 11473 h 543885"/>
                <a:gd name="connsiteX1" fmla="*/ 508737 w 1016179"/>
                <a:gd name="connsiteY1" fmla="*/ 140814 h 543885"/>
                <a:gd name="connsiteX2" fmla="*/ 779191 w 1016179"/>
                <a:gd name="connsiteY2" fmla="*/ 23231 h 543885"/>
                <a:gd name="connsiteX3" fmla="*/ 1016179 w 1016179"/>
                <a:gd name="connsiteY3" fmla="*/ 501701 h 543885"/>
                <a:gd name="connsiteX4" fmla="*/ 391 w 1016179"/>
                <a:gd name="connsiteY4" fmla="*/ 500798 h 543885"/>
                <a:gd name="connsiteX5" fmla="*/ 203006 w 1016179"/>
                <a:gd name="connsiteY5" fmla="*/ 11473 h 543885"/>
                <a:gd name="connsiteX0" fmla="*/ 203006 w 1016179"/>
                <a:gd name="connsiteY0" fmla="*/ 11473 h 546314"/>
                <a:gd name="connsiteX1" fmla="*/ 508737 w 1016179"/>
                <a:gd name="connsiteY1" fmla="*/ 140814 h 546314"/>
                <a:gd name="connsiteX2" fmla="*/ 779191 w 1016179"/>
                <a:gd name="connsiteY2" fmla="*/ 23231 h 546314"/>
                <a:gd name="connsiteX3" fmla="*/ 1016179 w 1016179"/>
                <a:gd name="connsiteY3" fmla="*/ 501701 h 546314"/>
                <a:gd name="connsiteX4" fmla="*/ 391 w 1016179"/>
                <a:gd name="connsiteY4" fmla="*/ 500798 h 546314"/>
                <a:gd name="connsiteX5" fmla="*/ 203006 w 1016179"/>
                <a:gd name="connsiteY5" fmla="*/ 11473 h 54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6179" h="546314">
                  <a:moveTo>
                    <a:pt x="203006" y="11473"/>
                  </a:moveTo>
                  <a:cubicBezTo>
                    <a:pt x="269640" y="-47318"/>
                    <a:pt x="412706" y="138854"/>
                    <a:pt x="508737" y="140814"/>
                  </a:cubicBezTo>
                  <a:cubicBezTo>
                    <a:pt x="604768" y="142774"/>
                    <a:pt x="703814" y="-16856"/>
                    <a:pt x="779191" y="23231"/>
                  </a:cubicBezTo>
                  <a:cubicBezTo>
                    <a:pt x="854568" y="63318"/>
                    <a:pt x="1009547" y="266228"/>
                    <a:pt x="1016179" y="501701"/>
                  </a:cubicBezTo>
                  <a:cubicBezTo>
                    <a:pt x="677583" y="570147"/>
                    <a:pt x="328133" y="551756"/>
                    <a:pt x="391" y="500798"/>
                  </a:cubicBezTo>
                  <a:cubicBezTo>
                    <a:pt x="-8503" y="259889"/>
                    <a:pt x="136372" y="70264"/>
                    <a:pt x="203006" y="11473"/>
                  </a:cubicBez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4444857" y="4890551"/>
              <a:ext cx="156212" cy="53435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 flipV="1">
              <a:off x="3674154" y="4890551"/>
              <a:ext cx="156212" cy="53435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4" idx="1"/>
              <a:endCxn id="74" idx="3"/>
            </p:cNvCxnSpPr>
            <p:nvPr/>
          </p:nvCxnSpPr>
          <p:spPr>
            <a:xfrm>
              <a:off x="3920356" y="4769774"/>
              <a:ext cx="0" cy="434511"/>
            </a:xfrm>
            <a:prstGeom prst="line">
              <a:avLst/>
            </a:prstGeom>
            <a:ln w="19050" cmpd="sng">
              <a:solidFill>
                <a:srgbClr val="CAC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4" idx="7"/>
              <a:endCxn id="74" idx="5"/>
            </p:cNvCxnSpPr>
            <p:nvPr/>
          </p:nvCxnSpPr>
          <p:spPr>
            <a:xfrm>
              <a:off x="4354867" y="4769774"/>
              <a:ext cx="0" cy="434511"/>
            </a:xfrm>
            <a:prstGeom prst="line">
              <a:avLst/>
            </a:prstGeom>
            <a:ln w="19050" cmpd="sng">
              <a:solidFill>
                <a:srgbClr val="CAC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/>
          <p:cNvCxnSpPr/>
          <p:nvPr/>
        </p:nvCxnSpPr>
        <p:spPr>
          <a:xfrm flipH="1">
            <a:off x="6253626" y="5588462"/>
            <a:ext cx="10577" cy="617551"/>
          </a:xfrm>
          <a:prstGeom prst="straightConnector1">
            <a:avLst/>
          </a:prstGeom>
          <a:ln w="19050" cmpd="sng">
            <a:solidFill>
              <a:srgbClr val="CAC9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401758" y="6321977"/>
            <a:ext cx="547464" cy="0"/>
          </a:xfrm>
          <a:prstGeom prst="straightConnector1">
            <a:avLst/>
          </a:prstGeom>
          <a:ln w="19050" cmpd="sng">
            <a:solidFill>
              <a:srgbClr val="CAC9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Freeform 112"/>
          <p:cNvSpPr/>
          <p:nvPr/>
        </p:nvSpPr>
        <p:spPr>
          <a:xfrm>
            <a:off x="2824671" y="5444469"/>
            <a:ext cx="558947" cy="571744"/>
          </a:xfrm>
          <a:custGeom>
            <a:avLst/>
            <a:gdLst>
              <a:gd name="connsiteX0" fmla="*/ 0 w 557661"/>
              <a:gd name="connsiteY0" fmla="*/ 112474 h 576430"/>
              <a:gd name="connsiteX1" fmla="*/ 18745 w 557661"/>
              <a:gd name="connsiteY1" fmla="*/ 454583 h 576430"/>
              <a:gd name="connsiteX2" fmla="*/ 356153 w 557661"/>
              <a:gd name="connsiteY2" fmla="*/ 576430 h 576430"/>
              <a:gd name="connsiteX3" fmla="*/ 557661 w 557661"/>
              <a:gd name="connsiteY3" fmla="*/ 492074 h 576430"/>
              <a:gd name="connsiteX4" fmla="*/ 538916 w 557661"/>
              <a:gd name="connsiteY4" fmla="*/ 84355 h 576430"/>
              <a:gd name="connsiteX5" fmla="*/ 215566 w 557661"/>
              <a:gd name="connsiteY5" fmla="*/ 0 h 576430"/>
              <a:gd name="connsiteX6" fmla="*/ 0 w 557661"/>
              <a:gd name="connsiteY6" fmla="*/ 112474 h 576430"/>
              <a:gd name="connsiteX0" fmla="*/ 0 w 557661"/>
              <a:gd name="connsiteY0" fmla="*/ 117161 h 581117"/>
              <a:gd name="connsiteX1" fmla="*/ 18745 w 557661"/>
              <a:gd name="connsiteY1" fmla="*/ 459270 h 581117"/>
              <a:gd name="connsiteX2" fmla="*/ 356153 w 557661"/>
              <a:gd name="connsiteY2" fmla="*/ 581117 h 581117"/>
              <a:gd name="connsiteX3" fmla="*/ 557661 w 557661"/>
              <a:gd name="connsiteY3" fmla="*/ 496761 h 581117"/>
              <a:gd name="connsiteX4" fmla="*/ 538916 w 557661"/>
              <a:gd name="connsiteY4" fmla="*/ 89042 h 581117"/>
              <a:gd name="connsiteX5" fmla="*/ 224939 w 557661"/>
              <a:gd name="connsiteY5" fmla="*/ 0 h 581117"/>
              <a:gd name="connsiteX6" fmla="*/ 0 w 557661"/>
              <a:gd name="connsiteY6" fmla="*/ 117161 h 581117"/>
              <a:gd name="connsiteX0" fmla="*/ 0 w 552975"/>
              <a:gd name="connsiteY0" fmla="*/ 98415 h 581117"/>
              <a:gd name="connsiteX1" fmla="*/ 14059 w 552975"/>
              <a:gd name="connsiteY1" fmla="*/ 459270 h 581117"/>
              <a:gd name="connsiteX2" fmla="*/ 351467 w 552975"/>
              <a:gd name="connsiteY2" fmla="*/ 581117 h 581117"/>
              <a:gd name="connsiteX3" fmla="*/ 552975 w 552975"/>
              <a:gd name="connsiteY3" fmla="*/ 496761 h 581117"/>
              <a:gd name="connsiteX4" fmla="*/ 534230 w 552975"/>
              <a:gd name="connsiteY4" fmla="*/ 89042 h 581117"/>
              <a:gd name="connsiteX5" fmla="*/ 220253 w 552975"/>
              <a:gd name="connsiteY5" fmla="*/ 0 h 581117"/>
              <a:gd name="connsiteX6" fmla="*/ 0 w 552975"/>
              <a:gd name="connsiteY6" fmla="*/ 98415 h 581117"/>
              <a:gd name="connsiteX0" fmla="*/ 4686 w 538916"/>
              <a:gd name="connsiteY0" fmla="*/ 103102 h 581117"/>
              <a:gd name="connsiteX1" fmla="*/ 0 w 538916"/>
              <a:gd name="connsiteY1" fmla="*/ 459270 h 581117"/>
              <a:gd name="connsiteX2" fmla="*/ 337408 w 538916"/>
              <a:gd name="connsiteY2" fmla="*/ 581117 h 581117"/>
              <a:gd name="connsiteX3" fmla="*/ 538916 w 538916"/>
              <a:gd name="connsiteY3" fmla="*/ 496761 h 581117"/>
              <a:gd name="connsiteX4" fmla="*/ 520171 w 538916"/>
              <a:gd name="connsiteY4" fmla="*/ 89042 h 581117"/>
              <a:gd name="connsiteX5" fmla="*/ 206194 w 538916"/>
              <a:gd name="connsiteY5" fmla="*/ 0 h 581117"/>
              <a:gd name="connsiteX6" fmla="*/ 4686 w 538916"/>
              <a:gd name="connsiteY6" fmla="*/ 103102 h 581117"/>
              <a:gd name="connsiteX0" fmla="*/ 0 w 548288"/>
              <a:gd name="connsiteY0" fmla="*/ 93729 h 581117"/>
              <a:gd name="connsiteX1" fmla="*/ 9372 w 548288"/>
              <a:gd name="connsiteY1" fmla="*/ 459270 h 581117"/>
              <a:gd name="connsiteX2" fmla="*/ 346780 w 548288"/>
              <a:gd name="connsiteY2" fmla="*/ 581117 h 581117"/>
              <a:gd name="connsiteX3" fmla="*/ 548288 w 548288"/>
              <a:gd name="connsiteY3" fmla="*/ 496761 h 581117"/>
              <a:gd name="connsiteX4" fmla="*/ 529543 w 548288"/>
              <a:gd name="connsiteY4" fmla="*/ 89042 h 581117"/>
              <a:gd name="connsiteX5" fmla="*/ 215566 w 548288"/>
              <a:gd name="connsiteY5" fmla="*/ 0 h 581117"/>
              <a:gd name="connsiteX6" fmla="*/ 0 w 548288"/>
              <a:gd name="connsiteY6" fmla="*/ 93729 h 581117"/>
              <a:gd name="connsiteX0" fmla="*/ 4686 w 538916"/>
              <a:gd name="connsiteY0" fmla="*/ 103102 h 581117"/>
              <a:gd name="connsiteX1" fmla="*/ 0 w 538916"/>
              <a:gd name="connsiteY1" fmla="*/ 459270 h 581117"/>
              <a:gd name="connsiteX2" fmla="*/ 337408 w 538916"/>
              <a:gd name="connsiteY2" fmla="*/ 581117 h 581117"/>
              <a:gd name="connsiteX3" fmla="*/ 538916 w 538916"/>
              <a:gd name="connsiteY3" fmla="*/ 496761 h 581117"/>
              <a:gd name="connsiteX4" fmla="*/ 520171 w 538916"/>
              <a:gd name="connsiteY4" fmla="*/ 89042 h 581117"/>
              <a:gd name="connsiteX5" fmla="*/ 206194 w 538916"/>
              <a:gd name="connsiteY5" fmla="*/ 0 h 581117"/>
              <a:gd name="connsiteX6" fmla="*/ 4686 w 538916"/>
              <a:gd name="connsiteY6" fmla="*/ 103102 h 581117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0171 w 538916"/>
              <a:gd name="connsiteY4" fmla="*/ 79669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57660"/>
              <a:gd name="connsiteY0" fmla="*/ 93729 h 571744"/>
              <a:gd name="connsiteX1" fmla="*/ 0 w 557660"/>
              <a:gd name="connsiteY1" fmla="*/ 449897 h 571744"/>
              <a:gd name="connsiteX2" fmla="*/ 337408 w 557660"/>
              <a:gd name="connsiteY2" fmla="*/ 571744 h 571744"/>
              <a:gd name="connsiteX3" fmla="*/ 538916 w 557660"/>
              <a:gd name="connsiteY3" fmla="*/ 487388 h 571744"/>
              <a:gd name="connsiteX4" fmla="*/ 557660 w 557660"/>
              <a:gd name="connsiteY4" fmla="*/ 107788 h 571744"/>
              <a:gd name="connsiteX5" fmla="*/ 229626 w 557660"/>
              <a:gd name="connsiteY5" fmla="*/ 0 h 571744"/>
              <a:gd name="connsiteX6" fmla="*/ 4686 w 557660"/>
              <a:gd name="connsiteY6" fmla="*/ 93729 h 571744"/>
              <a:gd name="connsiteX0" fmla="*/ 4686 w 543602"/>
              <a:gd name="connsiteY0" fmla="*/ 93729 h 571744"/>
              <a:gd name="connsiteX1" fmla="*/ 0 w 543602"/>
              <a:gd name="connsiteY1" fmla="*/ 449897 h 571744"/>
              <a:gd name="connsiteX2" fmla="*/ 337408 w 543602"/>
              <a:gd name="connsiteY2" fmla="*/ 571744 h 571744"/>
              <a:gd name="connsiteX3" fmla="*/ 538916 w 543602"/>
              <a:gd name="connsiteY3" fmla="*/ 487388 h 571744"/>
              <a:gd name="connsiteX4" fmla="*/ 543602 w 543602"/>
              <a:gd name="connsiteY4" fmla="*/ 126534 h 571744"/>
              <a:gd name="connsiteX5" fmla="*/ 229626 w 543602"/>
              <a:gd name="connsiteY5" fmla="*/ 0 h 571744"/>
              <a:gd name="connsiteX6" fmla="*/ 4686 w 543602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10798 w 538916"/>
              <a:gd name="connsiteY4" fmla="*/ 131220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41557"/>
              <a:gd name="connsiteY0" fmla="*/ 93729 h 571744"/>
              <a:gd name="connsiteX1" fmla="*/ 0 w 541557"/>
              <a:gd name="connsiteY1" fmla="*/ 449897 h 571744"/>
              <a:gd name="connsiteX2" fmla="*/ 337408 w 541557"/>
              <a:gd name="connsiteY2" fmla="*/ 571744 h 571744"/>
              <a:gd name="connsiteX3" fmla="*/ 538916 w 541557"/>
              <a:gd name="connsiteY3" fmla="*/ 487388 h 571744"/>
              <a:gd name="connsiteX4" fmla="*/ 529543 w 541557"/>
              <a:gd name="connsiteY4" fmla="*/ 117161 h 571744"/>
              <a:gd name="connsiteX5" fmla="*/ 229626 w 541557"/>
              <a:gd name="connsiteY5" fmla="*/ 0 h 571744"/>
              <a:gd name="connsiteX6" fmla="*/ 4686 w 541557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13081 w 555957"/>
              <a:gd name="connsiteY0" fmla="*/ 93729 h 571744"/>
              <a:gd name="connsiteX1" fmla="*/ 8395 w 555957"/>
              <a:gd name="connsiteY1" fmla="*/ 449897 h 571744"/>
              <a:gd name="connsiteX2" fmla="*/ 345803 w 555957"/>
              <a:gd name="connsiteY2" fmla="*/ 571744 h 571744"/>
              <a:gd name="connsiteX3" fmla="*/ 547311 w 555957"/>
              <a:gd name="connsiteY3" fmla="*/ 487388 h 571744"/>
              <a:gd name="connsiteX4" fmla="*/ 537938 w 555957"/>
              <a:gd name="connsiteY4" fmla="*/ 117161 h 571744"/>
              <a:gd name="connsiteX5" fmla="*/ 238021 w 555957"/>
              <a:gd name="connsiteY5" fmla="*/ 0 h 571744"/>
              <a:gd name="connsiteX6" fmla="*/ 13081 w 555957"/>
              <a:gd name="connsiteY6" fmla="*/ 93729 h 571744"/>
              <a:gd name="connsiteX0" fmla="*/ 13081 w 555957"/>
              <a:gd name="connsiteY0" fmla="*/ 93729 h 571744"/>
              <a:gd name="connsiteX1" fmla="*/ 8395 w 555957"/>
              <a:gd name="connsiteY1" fmla="*/ 449897 h 571744"/>
              <a:gd name="connsiteX2" fmla="*/ 345803 w 555957"/>
              <a:gd name="connsiteY2" fmla="*/ 571744 h 571744"/>
              <a:gd name="connsiteX3" fmla="*/ 547311 w 555957"/>
              <a:gd name="connsiteY3" fmla="*/ 487388 h 571744"/>
              <a:gd name="connsiteX4" fmla="*/ 537938 w 555957"/>
              <a:gd name="connsiteY4" fmla="*/ 117161 h 571744"/>
              <a:gd name="connsiteX5" fmla="*/ 238021 w 555957"/>
              <a:gd name="connsiteY5" fmla="*/ 0 h 571744"/>
              <a:gd name="connsiteX6" fmla="*/ 13081 w 555957"/>
              <a:gd name="connsiteY6" fmla="*/ 93729 h 571744"/>
              <a:gd name="connsiteX0" fmla="*/ 16071 w 558947"/>
              <a:gd name="connsiteY0" fmla="*/ 93729 h 571744"/>
              <a:gd name="connsiteX1" fmla="*/ 11385 w 558947"/>
              <a:gd name="connsiteY1" fmla="*/ 449897 h 571744"/>
              <a:gd name="connsiteX2" fmla="*/ 348793 w 558947"/>
              <a:gd name="connsiteY2" fmla="*/ 571744 h 571744"/>
              <a:gd name="connsiteX3" fmla="*/ 550301 w 558947"/>
              <a:gd name="connsiteY3" fmla="*/ 487388 h 571744"/>
              <a:gd name="connsiteX4" fmla="*/ 540928 w 558947"/>
              <a:gd name="connsiteY4" fmla="*/ 117161 h 571744"/>
              <a:gd name="connsiteX5" fmla="*/ 241011 w 558947"/>
              <a:gd name="connsiteY5" fmla="*/ 0 h 571744"/>
              <a:gd name="connsiteX6" fmla="*/ 16071 w 558947"/>
              <a:gd name="connsiteY6" fmla="*/ 93729 h 57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947" h="571744">
                <a:moveTo>
                  <a:pt x="16071" y="93729"/>
                </a:moveTo>
                <a:cubicBezTo>
                  <a:pt x="1809" y="212452"/>
                  <a:pt x="-9278" y="327999"/>
                  <a:pt x="11385" y="449897"/>
                </a:cubicBezTo>
                <a:cubicBezTo>
                  <a:pt x="101629" y="503213"/>
                  <a:pt x="207749" y="553353"/>
                  <a:pt x="348793" y="571744"/>
                </a:cubicBezTo>
                <a:cubicBezTo>
                  <a:pt x="415962" y="565850"/>
                  <a:pt x="483132" y="537732"/>
                  <a:pt x="550301" y="487388"/>
                </a:cubicBezTo>
                <a:cubicBezTo>
                  <a:pt x="563052" y="363979"/>
                  <a:pt x="563102" y="246920"/>
                  <a:pt x="540928" y="117161"/>
                </a:cubicBezTo>
                <a:cubicBezTo>
                  <a:pt x="450481" y="62232"/>
                  <a:pt x="344158" y="13654"/>
                  <a:pt x="241011" y="0"/>
                </a:cubicBezTo>
                <a:cubicBezTo>
                  <a:pt x="153331" y="21718"/>
                  <a:pt x="94226" y="49786"/>
                  <a:pt x="16071" y="93729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3283819" y="5791200"/>
            <a:ext cx="188561" cy="38100"/>
          </a:xfrm>
          <a:prstGeom prst="straightConnector1">
            <a:avLst/>
          </a:prstGeom>
          <a:ln cap="rnd">
            <a:solidFill>
              <a:srgbClr val="FFFFF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2695485" y="5651500"/>
            <a:ext cx="129186" cy="28575"/>
          </a:xfrm>
          <a:prstGeom prst="straightConnector1">
            <a:avLst/>
          </a:prstGeom>
          <a:ln cap="rnd">
            <a:solidFill>
              <a:srgbClr val="FFFFF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Freeform 120"/>
          <p:cNvSpPr/>
          <p:nvPr/>
        </p:nvSpPr>
        <p:spPr>
          <a:xfrm>
            <a:off x="2674433" y="6016212"/>
            <a:ext cx="789163" cy="513375"/>
          </a:xfrm>
          <a:custGeom>
            <a:avLst/>
            <a:gdLst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654050 w 777875"/>
              <a:gd name="connsiteY3" fmla="*/ 73025 h 498475"/>
              <a:gd name="connsiteX4" fmla="*/ 777875 w 777875"/>
              <a:gd name="connsiteY4" fmla="*/ 136525 h 498475"/>
              <a:gd name="connsiteX5" fmla="*/ 777875 w 777875"/>
              <a:gd name="connsiteY5" fmla="*/ 498475 h 498475"/>
              <a:gd name="connsiteX6" fmla="*/ 0 w 777875"/>
              <a:gd name="connsiteY6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654050 w 777875"/>
              <a:gd name="connsiteY3" fmla="*/ 73025 h 498475"/>
              <a:gd name="connsiteX4" fmla="*/ 777875 w 777875"/>
              <a:gd name="connsiteY4" fmla="*/ 136525 h 498475"/>
              <a:gd name="connsiteX5" fmla="*/ 777875 w 777875"/>
              <a:gd name="connsiteY5" fmla="*/ 498475 h 498475"/>
              <a:gd name="connsiteX6" fmla="*/ 0 w 777875"/>
              <a:gd name="connsiteY6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654050 w 777875"/>
              <a:gd name="connsiteY3" fmla="*/ 73025 h 498475"/>
              <a:gd name="connsiteX4" fmla="*/ 777875 w 777875"/>
              <a:gd name="connsiteY4" fmla="*/ 136525 h 498475"/>
              <a:gd name="connsiteX5" fmla="*/ 777875 w 777875"/>
              <a:gd name="connsiteY5" fmla="*/ 498475 h 498475"/>
              <a:gd name="connsiteX6" fmla="*/ 0 w 777875"/>
              <a:gd name="connsiteY6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9425 w 777875"/>
              <a:gd name="connsiteY3" fmla="*/ 88900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0 w 777875"/>
              <a:gd name="connsiteY7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6250 w 777875"/>
              <a:gd name="connsiteY3" fmla="*/ 98425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0 w 777875"/>
              <a:gd name="connsiteY7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6250 w 777875"/>
              <a:gd name="connsiteY3" fmla="*/ 98425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0 w 777875"/>
              <a:gd name="connsiteY7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6250 w 777875"/>
              <a:gd name="connsiteY3" fmla="*/ 98425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482600 w 777875"/>
              <a:gd name="connsiteY7" fmla="*/ 463550 h 498475"/>
              <a:gd name="connsiteX8" fmla="*/ 0 w 777875"/>
              <a:gd name="connsiteY8" fmla="*/ 406400 h 498475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396875 h 536575"/>
              <a:gd name="connsiteX1" fmla="*/ 44450 w 777875"/>
              <a:gd name="connsiteY1" fmla="*/ 34925 h 536575"/>
              <a:gd name="connsiteX2" fmla="*/ 200025 w 777875"/>
              <a:gd name="connsiteY2" fmla="*/ 0 h 536575"/>
              <a:gd name="connsiteX3" fmla="*/ 476250 w 777875"/>
              <a:gd name="connsiteY3" fmla="*/ 88900 h 536575"/>
              <a:gd name="connsiteX4" fmla="*/ 654050 w 777875"/>
              <a:gd name="connsiteY4" fmla="*/ 63500 h 536575"/>
              <a:gd name="connsiteX5" fmla="*/ 777875 w 777875"/>
              <a:gd name="connsiteY5" fmla="*/ 127000 h 536575"/>
              <a:gd name="connsiteX6" fmla="*/ 777875 w 777875"/>
              <a:gd name="connsiteY6" fmla="*/ 488950 h 536575"/>
              <a:gd name="connsiteX7" fmla="*/ 577850 w 777875"/>
              <a:gd name="connsiteY7" fmla="*/ 536575 h 536575"/>
              <a:gd name="connsiteX8" fmla="*/ 0 w 777875"/>
              <a:gd name="connsiteY8" fmla="*/ 396875 h 536575"/>
              <a:gd name="connsiteX0" fmla="*/ 0 w 777875"/>
              <a:gd name="connsiteY0" fmla="*/ 396875 h 536575"/>
              <a:gd name="connsiteX1" fmla="*/ 63500 w 777875"/>
              <a:gd name="connsiteY1" fmla="*/ 41275 h 536575"/>
              <a:gd name="connsiteX2" fmla="*/ 200025 w 777875"/>
              <a:gd name="connsiteY2" fmla="*/ 0 h 536575"/>
              <a:gd name="connsiteX3" fmla="*/ 476250 w 777875"/>
              <a:gd name="connsiteY3" fmla="*/ 88900 h 536575"/>
              <a:gd name="connsiteX4" fmla="*/ 654050 w 777875"/>
              <a:gd name="connsiteY4" fmla="*/ 63500 h 536575"/>
              <a:gd name="connsiteX5" fmla="*/ 777875 w 777875"/>
              <a:gd name="connsiteY5" fmla="*/ 127000 h 536575"/>
              <a:gd name="connsiteX6" fmla="*/ 777875 w 777875"/>
              <a:gd name="connsiteY6" fmla="*/ 488950 h 536575"/>
              <a:gd name="connsiteX7" fmla="*/ 577850 w 777875"/>
              <a:gd name="connsiteY7" fmla="*/ 536575 h 536575"/>
              <a:gd name="connsiteX8" fmla="*/ 0 w 777875"/>
              <a:gd name="connsiteY8" fmla="*/ 396875 h 536575"/>
              <a:gd name="connsiteX0" fmla="*/ 0 w 777875"/>
              <a:gd name="connsiteY0" fmla="*/ 393700 h 533400"/>
              <a:gd name="connsiteX1" fmla="*/ 63500 w 777875"/>
              <a:gd name="connsiteY1" fmla="*/ 38100 h 533400"/>
              <a:gd name="connsiteX2" fmla="*/ 200025 w 777875"/>
              <a:gd name="connsiteY2" fmla="*/ 0 h 533400"/>
              <a:gd name="connsiteX3" fmla="*/ 476250 w 777875"/>
              <a:gd name="connsiteY3" fmla="*/ 85725 h 533400"/>
              <a:gd name="connsiteX4" fmla="*/ 654050 w 777875"/>
              <a:gd name="connsiteY4" fmla="*/ 60325 h 533400"/>
              <a:gd name="connsiteX5" fmla="*/ 777875 w 777875"/>
              <a:gd name="connsiteY5" fmla="*/ 123825 h 533400"/>
              <a:gd name="connsiteX6" fmla="*/ 777875 w 777875"/>
              <a:gd name="connsiteY6" fmla="*/ 485775 h 533400"/>
              <a:gd name="connsiteX7" fmla="*/ 577850 w 777875"/>
              <a:gd name="connsiteY7" fmla="*/ 533400 h 533400"/>
              <a:gd name="connsiteX8" fmla="*/ 0 w 777875"/>
              <a:gd name="connsiteY8" fmla="*/ 393700 h 533400"/>
              <a:gd name="connsiteX0" fmla="*/ 0 w 777875"/>
              <a:gd name="connsiteY0" fmla="*/ 374650 h 514350"/>
              <a:gd name="connsiteX1" fmla="*/ 63500 w 777875"/>
              <a:gd name="connsiteY1" fmla="*/ 19050 h 514350"/>
              <a:gd name="connsiteX2" fmla="*/ 203200 w 777875"/>
              <a:gd name="connsiteY2" fmla="*/ 0 h 514350"/>
              <a:gd name="connsiteX3" fmla="*/ 476250 w 777875"/>
              <a:gd name="connsiteY3" fmla="*/ 66675 h 514350"/>
              <a:gd name="connsiteX4" fmla="*/ 654050 w 777875"/>
              <a:gd name="connsiteY4" fmla="*/ 41275 h 514350"/>
              <a:gd name="connsiteX5" fmla="*/ 777875 w 777875"/>
              <a:gd name="connsiteY5" fmla="*/ 104775 h 514350"/>
              <a:gd name="connsiteX6" fmla="*/ 777875 w 777875"/>
              <a:gd name="connsiteY6" fmla="*/ 466725 h 514350"/>
              <a:gd name="connsiteX7" fmla="*/ 577850 w 777875"/>
              <a:gd name="connsiteY7" fmla="*/ 514350 h 514350"/>
              <a:gd name="connsiteX8" fmla="*/ 0 w 777875"/>
              <a:gd name="connsiteY8" fmla="*/ 374650 h 514350"/>
              <a:gd name="connsiteX0" fmla="*/ 0 w 777875"/>
              <a:gd name="connsiteY0" fmla="*/ 374650 h 514350"/>
              <a:gd name="connsiteX1" fmla="*/ 63500 w 777875"/>
              <a:gd name="connsiteY1" fmla="*/ 19050 h 514350"/>
              <a:gd name="connsiteX2" fmla="*/ 203200 w 777875"/>
              <a:gd name="connsiteY2" fmla="*/ 0 h 514350"/>
              <a:gd name="connsiteX3" fmla="*/ 485775 w 777875"/>
              <a:gd name="connsiteY3" fmla="*/ 95250 h 514350"/>
              <a:gd name="connsiteX4" fmla="*/ 654050 w 777875"/>
              <a:gd name="connsiteY4" fmla="*/ 41275 h 514350"/>
              <a:gd name="connsiteX5" fmla="*/ 777875 w 777875"/>
              <a:gd name="connsiteY5" fmla="*/ 104775 h 514350"/>
              <a:gd name="connsiteX6" fmla="*/ 777875 w 777875"/>
              <a:gd name="connsiteY6" fmla="*/ 466725 h 514350"/>
              <a:gd name="connsiteX7" fmla="*/ 577850 w 777875"/>
              <a:gd name="connsiteY7" fmla="*/ 514350 h 514350"/>
              <a:gd name="connsiteX8" fmla="*/ 0 w 777875"/>
              <a:gd name="connsiteY8" fmla="*/ 374650 h 514350"/>
              <a:gd name="connsiteX0" fmla="*/ 0 w 789163"/>
              <a:gd name="connsiteY0" fmla="*/ 374650 h 514350"/>
              <a:gd name="connsiteX1" fmla="*/ 63500 w 789163"/>
              <a:gd name="connsiteY1" fmla="*/ 19050 h 514350"/>
              <a:gd name="connsiteX2" fmla="*/ 203200 w 789163"/>
              <a:gd name="connsiteY2" fmla="*/ 0 h 514350"/>
              <a:gd name="connsiteX3" fmla="*/ 485775 w 789163"/>
              <a:gd name="connsiteY3" fmla="*/ 95250 h 514350"/>
              <a:gd name="connsiteX4" fmla="*/ 654050 w 789163"/>
              <a:gd name="connsiteY4" fmla="*/ 41275 h 514350"/>
              <a:gd name="connsiteX5" fmla="*/ 777875 w 789163"/>
              <a:gd name="connsiteY5" fmla="*/ 104775 h 514350"/>
              <a:gd name="connsiteX6" fmla="*/ 777875 w 789163"/>
              <a:gd name="connsiteY6" fmla="*/ 466725 h 514350"/>
              <a:gd name="connsiteX7" fmla="*/ 577850 w 789163"/>
              <a:gd name="connsiteY7" fmla="*/ 514350 h 514350"/>
              <a:gd name="connsiteX8" fmla="*/ 0 w 789163"/>
              <a:gd name="connsiteY8" fmla="*/ 374650 h 514350"/>
              <a:gd name="connsiteX0" fmla="*/ 0 w 789163"/>
              <a:gd name="connsiteY0" fmla="*/ 374650 h 514350"/>
              <a:gd name="connsiteX1" fmla="*/ 63500 w 789163"/>
              <a:gd name="connsiteY1" fmla="*/ 19050 h 514350"/>
              <a:gd name="connsiteX2" fmla="*/ 203200 w 789163"/>
              <a:gd name="connsiteY2" fmla="*/ 0 h 514350"/>
              <a:gd name="connsiteX3" fmla="*/ 485775 w 789163"/>
              <a:gd name="connsiteY3" fmla="*/ 95250 h 514350"/>
              <a:gd name="connsiteX4" fmla="*/ 654050 w 789163"/>
              <a:gd name="connsiteY4" fmla="*/ 41275 h 514350"/>
              <a:gd name="connsiteX5" fmla="*/ 777875 w 789163"/>
              <a:gd name="connsiteY5" fmla="*/ 104775 h 514350"/>
              <a:gd name="connsiteX6" fmla="*/ 777875 w 789163"/>
              <a:gd name="connsiteY6" fmla="*/ 466725 h 514350"/>
              <a:gd name="connsiteX7" fmla="*/ 577850 w 789163"/>
              <a:gd name="connsiteY7" fmla="*/ 514350 h 514350"/>
              <a:gd name="connsiteX8" fmla="*/ 0 w 789163"/>
              <a:gd name="connsiteY8" fmla="*/ 374650 h 514350"/>
              <a:gd name="connsiteX0" fmla="*/ 0 w 789163"/>
              <a:gd name="connsiteY0" fmla="*/ 374650 h 514350"/>
              <a:gd name="connsiteX1" fmla="*/ 63500 w 789163"/>
              <a:gd name="connsiteY1" fmla="*/ 19050 h 514350"/>
              <a:gd name="connsiteX2" fmla="*/ 203200 w 789163"/>
              <a:gd name="connsiteY2" fmla="*/ 0 h 514350"/>
              <a:gd name="connsiteX3" fmla="*/ 485775 w 789163"/>
              <a:gd name="connsiteY3" fmla="*/ 95250 h 514350"/>
              <a:gd name="connsiteX4" fmla="*/ 654050 w 789163"/>
              <a:gd name="connsiteY4" fmla="*/ 41275 h 514350"/>
              <a:gd name="connsiteX5" fmla="*/ 777875 w 789163"/>
              <a:gd name="connsiteY5" fmla="*/ 104775 h 514350"/>
              <a:gd name="connsiteX6" fmla="*/ 777875 w 789163"/>
              <a:gd name="connsiteY6" fmla="*/ 466725 h 514350"/>
              <a:gd name="connsiteX7" fmla="*/ 577850 w 789163"/>
              <a:gd name="connsiteY7" fmla="*/ 514350 h 514350"/>
              <a:gd name="connsiteX8" fmla="*/ 0 w 789163"/>
              <a:gd name="connsiteY8" fmla="*/ 374650 h 514350"/>
              <a:gd name="connsiteX0" fmla="*/ 0 w 789163"/>
              <a:gd name="connsiteY0" fmla="*/ 374650 h 529285"/>
              <a:gd name="connsiteX1" fmla="*/ 63500 w 789163"/>
              <a:gd name="connsiteY1" fmla="*/ 19050 h 529285"/>
              <a:gd name="connsiteX2" fmla="*/ 203200 w 789163"/>
              <a:gd name="connsiteY2" fmla="*/ 0 h 529285"/>
              <a:gd name="connsiteX3" fmla="*/ 485775 w 789163"/>
              <a:gd name="connsiteY3" fmla="*/ 95250 h 529285"/>
              <a:gd name="connsiteX4" fmla="*/ 654050 w 789163"/>
              <a:gd name="connsiteY4" fmla="*/ 41275 h 529285"/>
              <a:gd name="connsiteX5" fmla="*/ 777875 w 789163"/>
              <a:gd name="connsiteY5" fmla="*/ 104775 h 529285"/>
              <a:gd name="connsiteX6" fmla="*/ 777875 w 789163"/>
              <a:gd name="connsiteY6" fmla="*/ 466725 h 529285"/>
              <a:gd name="connsiteX7" fmla="*/ 568192 w 789163"/>
              <a:gd name="connsiteY7" fmla="*/ 529285 h 529285"/>
              <a:gd name="connsiteX8" fmla="*/ 0 w 789163"/>
              <a:gd name="connsiteY8" fmla="*/ 374650 h 529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163" h="529285">
                <a:moveTo>
                  <a:pt x="0" y="374650"/>
                </a:moveTo>
                <a:cubicBezTo>
                  <a:pt x="21167" y="256117"/>
                  <a:pt x="26458" y="137583"/>
                  <a:pt x="63500" y="19050"/>
                </a:cubicBezTo>
                <a:cubicBezTo>
                  <a:pt x="116417" y="3175"/>
                  <a:pt x="156633" y="6350"/>
                  <a:pt x="203200" y="0"/>
                </a:cubicBezTo>
                <a:cubicBezTo>
                  <a:pt x="275696" y="7408"/>
                  <a:pt x="410104" y="83079"/>
                  <a:pt x="485775" y="95250"/>
                </a:cubicBezTo>
                <a:cubicBezTo>
                  <a:pt x="567796" y="91546"/>
                  <a:pt x="604308" y="33337"/>
                  <a:pt x="654050" y="41275"/>
                </a:cubicBezTo>
                <a:lnTo>
                  <a:pt x="777875" y="104775"/>
                </a:lnTo>
                <a:cubicBezTo>
                  <a:pt x="803275" y="222250"/>
                  <a:pt x="777875" y="346075"/>
                  <a:pt x="777875" y="466725"/>
                </a:cubicBezTo>
                <a:cubicBezTo>
                  <a:pt x="711200" y="482600"/>
                  <a:pt x="653917" y="522935"/>
                  <a:pt x="568192" y="529285"/>
                </a:cubicBezTo>
                <a:cubicBezTo>
                  <a:pt x="400975" y="504943"/>
                  <a:pt x="160867" y="462492"/>
                  <a:pt x="0" y="374650"/>
                </a:cubicBezTo>
                <a:close/>
              </a:path>
            </a:pathLst>
          </a:custGeom>
          <a:noFill/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olded Corner 121"/>
          <p:cNvSpPr/>
          <p:nvPr/>
        </p:nvSpPr>
        <p:spPr>
          <a:xfrm>
            <a:off x="1006971" y="5448271"/>
            <a:ext cx="1049810" cy="1049810"/>
          </a:xfrm>
          <a:prstGeom prst="foldedCorner">
            <a:avLst>
              <a:gd name="adj" fmla="val 23720"/>
            </a:avLst>
          </a:prstGeom>
          <a:ln>
            <a:solidFill>
              <a:srgbClr val="CAC9F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/>
          <p:cNvCxnSpPr>
            <a:stCxn id="132" idx="3"/>
          </p:cNvCxnSpPr>
          <p:nvPr/>
        </p:nvCxnSpPr>
        <p:spPr>
          <a:xfrm>
            <a:off x="1698547" y="5718576"/>
            <a:ext cx="128610" cy="1050"/>
          </a:xfrm>
          <a:prstGeom prst="straightConnector1">
            <a:avLst/>
          </a:prstGeom>
          <a:ln w="19050" cmpd="sng">
            <a:solidFill>
              <a:srgbClr val="CAC9F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32" idx="1"/>
          </p:cNvCxnSpPr>
          <p:nvPr/>
        </p:nvCxnSpPr>
        <p:spPr>
          <a:xfrm flipH="1">
            <a:off x="1239819" y="5718576"/>
            <a:ext cx="127672" cy="1050"/>
          </a:xfrm>
          <a:prstGeom prst="straightConnector1">
            <a:avLst/>
          </a:prstGeom>
          <a:ln w="19050" cmpd="sng">
            <a:solidFill>
              <a:srgbClr val="CAC9F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1111623" y="5577289"/>
            <a:ext cx="10577" cy="617551"/>
          </a:xfrm>
          <a:prstGeom prst="straightConnector1">
            <a:avLst/>
          </a:prstGeom>
          <a:ln w="19050" cmpd="sng">
            <a:solidFill>
              <a:srgbClr val="CAC9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1259755" y="6310804"/>
            <a:ext cx="547464" cy="0"/>
          </a:xfrm>
          <a:prstGeom prst="straightConnector1">
            <a:avLst/>
          </a:prstGeom>
          <a:ln w="19050" cmpd="sng">
            <a:solidFill>
              <a:srgbClr val="CAC9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367491" y="5577289"/>
            <a:ext cx="331056" cy="282574"/>
          </a:xfrm>
          <a:prstGeom prst="rect">
            <a:avLst/>
          </a:prstGeom>
          <a:noFill/>
          <a:ln w="19050" cmpd="sng">
            <a:solidFill>
              <a:srgbClr val="CAC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Snip Same Side Corner Rectangle 132"/>
          <p:cNvSpPr/>
          <p:nvPr/>
        </p:nvSpPr>
        <p:spPr>
          <a:xfrm>
            <a:off x="1239819" y="5921374"/>
            <a:ext cx="587338" cy="276641"/>
          </a:xfrm>
          <a:custGeom>
            <a:avLst/>
            <a:gdLst>
              <a:gd name="connsiteX0" fmla="*/ 49055 w 498438"/>
              <a:gd name="connsiteY0" fmla="*/ 0 h 294324"/>
              <a:gd name="connsiteX1" fmla="*/ 449383 w 498438"/>
              <a:gd name="connsiteY1" fmla="*/ 0 h 294324"/>
              <a:gd name="connsiteX2" fmla="*/ 498438 w 498438"/>
              <a:gd name="connsiteY2" fmla="*/ 49055 h 294324"/>
              <a:gd name="connsiteX3" fmla="*/ 498438 w 498438"/>
              <a:gd name="connsiteY3" fmla="*/ 294324 h 294324"/>
              <a:gd name="connsiteX4" fmla="*/ 498438 w 498438"/>
              <a:gd name="connsiteY4" fmla="*/ 294324 h 294324"/>
              <a:gd name="connsiteX5" fmla="*/ 0 w 498438"/>
              <a:gd name="connsiteY5" fmla="*/ 294324 h 294324"/>
              <a:gd name="connsiteX6" fmla="*/ 0 w 498438"/>
              <a:gd name="connsiteY6" fmla="*/ 294324 h 294324"/>
              <a:gd name="connsiteX7" fmla="*/ 0 w 498438"/>
              <a:gd name="connsiteY7" fmla="*/ 49055 h 294324"/>
              <a:gd name="connsiteX8" fmla="*/ 49055 w 498438"/>
              <a:gd name="connsiteY8" fmla="*/ 0 h 294324"/>
              <a:gd name="connsiteX0" fmla="*/ 49055 w 527013"/>
              <a:gd name="connsiteY0" fmla="*/ 0 h 297499"/>
              <a:gd name="connsiteX1" fmla="*/ 449383 w 527013"/>
              <a:gd name="connsiteY1" fmla="*/ 0 h 297499"/>
              <a:gd name="connsiteX2" fmla="*/ 498438 w 527013"/>
              <a:gd name="connsiteY2" fmla="*/ 49055 h 297499"/>
              <a:gd name="connsiteX3" fmla="*/ 498438 w 527013"/>
              <a:gd name="connsiteY3" fmla="*/ 294324 h 297499"/>
              <a:gd name="connsiteX4" fmla="*/ 527013 w 527013"/>
              <a:gd name="connsiteY4" fmla="*/ 297499 h 297499"/>
              <a:gd name="connsiteX5" fmla="*/ 0 w 527013"/>
              <a:gd name="connsiteY5" fmla="*/ 294324 h 297499"/>
              <a:gd name="connsiteX6" fmla="*/ 0 w 527013"/>
              <a:gd name="connsiteY6" fmla="*/ 294324 h 297499"/>
              <a:gd name="connsiteX7" fmla="*/ 0 w 527013"/>
              <a:gd name="connsiteY7" fmla="*/ 49055 h 297499"/>
              <a:gd name="connsiteX8" fmla="*/ 49055 w 527013"/>
              <a:gd name="connsiteY8" fmla="*/ 0 h 297499"/>
              <a:gd name="connsiteX0" fmla="*/ 49055 w 527013"/>
              <a:gd name="connsiteY0" fmla="*/ 0 h 297499"/>
              <a:gd name="connsiteX1" fmla="*/ 449383 w 527013"/>
              <a:gd name="connsiteY1" fmla="*/ 0 h 297499"/>
              <a:gd name="connsiteX2" fmla="*/ 498438 w 527013"/>
              <a:gd name="connsiteY2" fmla="*/ 49055 h 297499"/>
              <a:gd name="connsiteX3" fmla="*/ 527013 w 527013"/>
              <a:gd name="connsiteY3" fmla="*/ 297499 h 297499"/>
              <a:gd name="connsiteX4" fmla="*/ 0 w 527013"/>
              <a:gd name="connsiteY4" fmla="*/ 294324 h 297499"/>
              <a:gd name="connsiteX5" fmla="*/ 0 w 527013"/>
              <a:gd name="connsiteY5" fmla="*/ 294324 h 297499"/>
              <a:gd name="connsiteX6" fmla="*/ 0 w 527013"/>
              <a:gd name="connsiteY6" fmla="*/ 49055 h 297499"/>
              <a:gd name="connsiteX7" fmla="*/ 49055 w 527013"/>
              <a:gd name="connsiteY7" fmla="*/ 0 h 297499"/>
              <a:gd name="connsiteX0" fmla="*/ 93505 w 571463"/>
              <a:gd name="connsiteY0" fmla="*/ 0 h 297499"/>
              <a:gd name="connsiteX1" fmla="*/ 493833 w 571463"/>
              <a:gd name="connsiteY1" fmla="*/ 0 h 297499"/>
              <a:gd name="connsiteX2" fmla="*/ 542888 w 571463"/>
              <a:gd name="connsiteY2" fmla="*/ 49055 h 297499"/>
              <a:gd name="connsiteX3" fmla="*/ 571463 w 571463"/>
              <a:gd name="connsiteY3" fmla="*/ 297499 h 297499"/>
              <a:gd name="connsiteX4" fmla="*/ 44450 w 571463"/>
              <a:gd name="connsiteY4" fmla="*/ 294324 h 297499"/>
              <a:gd name="connsiteX5" fmla="*/ 0 w 571463"/>
              <a:gd name="connsiteY5" fmla="*/ 297499 h 297499"/>
              <a:gd name="connsiteX6" fmla="*/ 44450 w 571463"/>
              <a:gd name="connsiteY6" fmla="*/ 49055 h 297499"/>
              <a:gd name="connsiteX7" fmla="*/ 93505 w 571463"/>
              <a:gd name="connsiteY7" fmla="*/ 0 h 297499"/>
              <a:gd name="connsiteX0" fmla="*/ 93505 w 571463"/>
              <a:gd name="connsiteY0" fmla="*/ 4541 h 302040"/>
              <a:gd name="connsiteX1" fmla="*/ 297965 w 571463"/>
              <a:gd name="connsiteY1" fmla="*/ 0 h 302040"/>
              <a:gd name="connsiteX2" fmla="*/ 493833 w 571463"/>
              <a:gd name="connsiteY2" fmla="*/ 4541 h 302040"/>
              <a:gd name="connsiteX3" fmla="*/ 542888 w 571463"/>
              <a:gd name="connsiteY3" fmla="*/ 53596 h 302040"/>
              <a:gd name="connsiteX4" fmla="*/ 571463 w 571463"/>
              <a:gd name="connsiteY4" fmla="*/ 302040 h 302040"/>
              <a:gd name="connsiteX5" fmla="*/ 44450 w 571463"/>
              <a:gd name="connsiteY5" fmla="*/ 298865 h 302040"/>
              <a:gd name="connsiteX6" fmla="*/ 0 w 571463"/>
              <a:gd name="connsiteY6" fmla="*/ 302040 h 302040"/>
              <a:gd name="connsiteX7" fmla="*/ 44450 w 571463"/>
              <a:gd name="connsiteY7" fmla="*/ 53596 h 302040"/>
              <a:gd name="connsiteX8" fmla="*/ 93505 w 571463"/>
              <a:gd name="connsiteY8" fmla="*/ 4541 h 302040"/>
              <a:gd name="connsiteX0" fmla="*/ 93505 w 571463"/>
              <a:gd name="connsiteY0" fmla="*/ 0 h 297499"/>
              <a:gd name="connsiteX1" fmla="*/ 288440 w 571463"/>
              <a:gd name="connsiteY1" fmla="*/ 14509 h 297499"/>
              <a:gd name="connsiteX2" fmla="*/ 493833 w 571463"/>
              <a:gd name="connsiteY2" fmla="*/ 0 h 297499"/>
              <a:gd name="connsiteX3" fmla="*/ 542888 w 571463"/>
              <a:gd name="connsiteY3" fmla="*/ 49055 h 297499"/>
              <a:gd name="connsiteX4" fmla="*/ 571463 w 571463"/>
              <a:gd name="connsiteY4" fmla="*/ 297499 h 297499"/>
              <a:gd name="connsiteX5" fmla="*/ 44450 w 571463"/>
              <a:gd name="connsiteY5" fmla="*/ 294324 h 297499"/>
              <a:gd name="connsiteX6" fmla="*/ 0 w 571463"/>
              <a:gd name="connsiteY6" fmla="*/ 297499 h 297499"/>
              <a:gd name="connsiteX7" fmla="*/ 44450 w 571463"/>
              <a:gd name="connsiteY7" fmla="*/ 49055 h 297499"/>
              <a:gd name="connsiteX8" fmla="*/ 93505 w 571463"/>
              <a:gd name="connsiteY8" fmla="*/ 0 h 297499"/>
              <a:gd name="connsiteX0" fmla="*/ 93505 w 571463"/>
              <a:gd name="connsiteY0" fmla="*/ 0 h 297499"/>
              <a:gd name="connsiteX1" fmla="*/ 288440 w 571463"/>
              <a:gd name="connsiteY1" fmla="*/ 14509 h 297499"/>
              <a:gd name="connsiteX2" fmla="*/ 493833 w 571463"/>
              <a:gd name="connsiteY2" fmla="*/ 0 h 297499"/>
              <a:gd name="connsiteX3" fmla="*/ 542888 w 571463"/>
              <a:gd name="connsiteY3" fmla="*/ 49055 h 297499"/>
              <a:gd name="connsiteX4" fmla="*/ 571463 w 571463"/>
              <a:gd name="connsiteY4" fmla="*/ 297499 h 297499"/>
              <a:gd name="connsiteX5" fmla="*/ 0 w 571463"/>
              <a:gd name="connsiteY5" fmla="*/ 297499 h 297499"/>
              <a:gd name="connsiteX6" fmla="*/ 44450 w 571463"/>
              <a:gd name="connsiteY6" fmla="*/ 49055 h 297499"/>
              <a:gd name="connsiteX7" fmla="*/ 93505 w 571463"/>
              <a:gd name="connsiteY7" fmla="*/ 0 h 297499"/>
              <a:gd name="connsiteX0" fmla="*/ 93505 w 587338"/>
              <a:gd name="connsiteY0" fmla="*/ 0 h 300674"/>
              <a:gd name="connsiteX1" fmla="*/ 288440 w 587338"/>
              <a:gd name="connsiteY1" fmla="*/ 14509 h 300674"/>
              <a:gd name="connsiteX2" fmla="*/ 493833 w 587338"/>
              <a:gd name="connsiteY2" fmla="*/ 0 h 300674"/>
              <a:gd name="connsiteX3" fmla="*/ 542888 w 587338"/>
              <a:gd name="connsiteY3" fmla="*/ 49055 h 300674"/>
              <a:gd name="connsiteX4" fmla="*/ 587338 w 587338"/>
              <a:gd name="connsiteY4" fmla="*/ 300674 h 300674"/>
              <a:gd name="connsiteX5" fmla="*/ 0 w 587338"/>
              <a:gd name="connsiteY5" fmla="*/ 297499 h 300674"/>
              <a:gd name="connsiteX6" fmla="*/ 44450 w 587338"/>
              <a:gd name="connsiteY6" fmla="*/ 49055 h 300674"/>
              <a:gd name="connsiteX7" fmla="*/ 93505 w 587338"/>
              <a:gd name="connsiteY7" fmla="*/ 0 h 30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338" h="300674">
                <a:moveTo>
                  <a:pt x="93505" y="0"/>
                </a:moveTo>
                <a:lnTo>
                  <a:pt x="288440" y="14509"/>
                </a:lnTo>
                <a:lnTo>
                  <a:pt x="493833" y="0"/>
                </a:lnTo>
                <a:lnTo>
                  <a:pt x="542888" y="49055"/>
                </a:lnTo>
                <a:lnTo>
                  <a:pt x="587338" y="300674"/>
                </a:lnTo>
                <a:lnTo>
                  <a:pt x="0" y="297499"/>
                </a:lnTo>
                <a:lnTo>
                  <a:pt x="44450" y="49055"/>
                </a:lnTo>
                <a:lnTo>
                  <a:pt x="93505" y="0"/>
                </a:lnTo>
                <a:close/>
              </a:path>
            </a:pathLst>
          </a:custGeom>
          <a:noFill/>
          <a:ln w="19050" cmpd="sng">
            <a:solidFill>
              <a:srgbClr val="CAC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5221498" y="482988"/>
            <a:ext cx="208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Human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814963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3952672" y="2693788"/>
            <a:ext cx="1359718" cy="1564488"/>
            <a:chOff x="3896502" y="385455"/>
            <a:chExt cx="1359718" cy="1564488"/>
          </a:xfrm>
        </p:grpSpPr>
        <p:sp>
          <p:nvSpPr>
            <p:cNvPr id="81" name="TextBox 8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6" name="Rectangle 105"/>
          <p:cNvSpPr/>
          <p:nvPr/>
        </p:nvSpPr>
        <p:spPr>
          <a:xfrm>
            <a:off x="11940" y="-19389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8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4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990424" y="3817710"/>
            <a:ext cx="7284214" cy="1564488"/>
            <a:chOff x="990424" y="3653094"/>
            <a:chExt cx="7284214" cy="1564488"/>
          </a:xfrm>
        </p:grpSpPr>
        <p:grpSp>
          <p:nvGrpSpPr>
            <p:cNvPr id="12" name="Group 11"/>
            <p:cNvGrpSpPr/>
            <p:nvPr/>
          </p:nvGrpSpPr>
          <p:grpSpPr>
            <a:xfrm>
              <a:off x="990424" y="3653094"/>
              <a:ext cx="1359718" cy="1564488"/>
              <a:chOff x="3896502" y="385455"/>
              <a:chExt cx="1359718" cy="156448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" name="Straight Connector 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6914920" y="3653094"/>
              <a:ext cx="1359718" cy="1564488"/>
              <a:chOff x="3896502" y="385455"/>
              <a:chExt cx="1359718" cy="156448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8" name="Group 77"/>
          <p:cNvGrpSpPr/>
          <p:nvPr/>
        </p:nvGrpSpPr>
        <p:grpSpPr>
          <a:xfrm>
            <a:off x="990424" y="1396842"/>
            <a:ext cx="7284214" cy="1564488"/>
            <a:chOff x="990424" y="1026823"/>
            <a:chExt cx="7284214" cy="1564488"/>
          </a:xfrm>
        </p:grpSpPr>
        <p:grpSp>
          <p:nvGrpSpPr>
            <p:cNvPr id="41" name="Group 40"/>
            <p:cNvGrpSpPr/>
            <p:nvPr/>
          </p:nvGrpSpPr>
          <p:grpSpPr>
            <a:xfrm>
              <a:off x="990424" y="1026823"/>
              <a:ext cx="1359718" cy="1564488"/>
              <a:chOff x="3896502" y="385455"/>
              <a:chExt cx="1359718" cy="1564488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6914920" y="1026823"/>
              <a:ext cx="1359718" cy="1564488"/>
              <a:chOff x="3896502" y="385455"/>
              <a:chExt cx="1359718" cy="1564488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9" name="Group 18"/>
          <p:cNvGrpSpPr/>
          <p:nvPr/>
        </p:nvGrpSpPr>
        <p:grpSpPr>
          <a:xfrm>
            <a:off x="3952672" y="5121567"/>
            <a:ext cx="1359718" cy="1564488"/>
            <a:chOff x="3896502" y="385455"/>
            <a:chExt cx="1359718" cy="1564488"/>
          </a:xfrm>
        </p:grpSpPr>
        <p:sp>
          <p:nvSpPr>
            <p:cNvPr id="20" name="TextBox 19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3952672" y="292870"/>
            <a:ext cx="1359718" cy="1564488"/>
            <a:chOff x="3896502" y="385455"/>
            <a:chExt cx="1359718" cy="1564488"/>
          </a:xfrm>
        </p:grpSpPr>
        <p:sp>
          <p:nvSpPr>
            <p:cNvPr id="64" name="TextBox 63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 79"/>
          <p:cNvGrpSpPr/>
          <p:nvPr/>
        </p:nvGrpSpPr>
        <p:grpSpPr>
          <a:xfrm>
            <a:off x="3952672" y="2693788"/>
            <a:ext cx="1359718" cy="1564488"/>
            <a:chOff x="3896502" y="385455"/>
            <a:chExt cx="1359718" cy="1564488"/>
          </a:xfrm>
        </p:grpSpPr>
        <p:sp>
          <p:nvSpPr>
            <p:cNvPr id="81" name="TextBox 8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2" name="Straight Connector 91"/>
          <p:cNvCxnSpPr/>
          <p:nvPr/>
        </p:nvCxnSpPr>
        <p:spPr>
          <a:xfrm>
            <a:off x="2350142" y="2007126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5312390" y="200302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350142" y="456230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312390" y="455819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2350142" y="324962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5312390" y="3245522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350142" y="71018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312390" y="70607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583940" y="2003020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583940" y="4331395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546188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621692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1940" y="-19389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26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990424" y="3817710"/>
            <a:ext cx="7284214" cy="1564488"/>
            <a:chOff x="990424" y="3653094"/>
            <a:chExt cx="7284214" cy="1564488"/>
          </a:xfrm>
        </p:grpSpPr>
        <p:grpSp>
          <p:nvGrpSpPr>
            <p:cNvPr id="12" name="Group 11"/>
            <p:cNvGrpSpPr/>
            <p:nvPr/>
          </p:nvGrpSpPr>
          <p:grpSpPr>
            <a:xfrm>
              <a:off x="990424" y="3653094"/>
              <a:ext cx="1359718" cy="1564488"/>
              <a:chOff x="3896502" y="385455"/>
              <a:chExt cx="1359718" cy="156448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" name="Straight Connector 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6914920" y="3653094"/>
              <a:ext cx="1359718" cy="1564488"/>
              <a:chOff x="3896502" y="385455"/>
              <a:chExt cx="1359718" cy="156448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8" name="Group 77"/>
          <p:cNvGrpSpPr/>
          <p:nvPr/>
        </p:nvGrpSpPr>
        <p:grpSpPr>
          <a:xfrm>
            <a:off x="990424" y="1396842"/>
            <a:ext cx="7284214" cy="1564488"/>
            <a:chOff x="990424" y="1026823"/>
            <a:chExt cx="7284214" cy="1564488"/>
          </a:xfrm>
        </p:grpSpPr>
        <p:grpSp>
          <p:nvGrpSpPr>
            <p:cNvPr id="41" name="Group 40"/>
            <p:cNvGrpSpPr/>
            <p:nvPr/>
          </p:nvGrpSpPr>
          <p:grpSpPr>
            <a:xfrm>
              <a:off x="990424" y="1026823"/>
              <a:ext cx="1359718" cy="1564488"/>
              <a:chOff x="3896502" y="385455"/>
              <a:chExt cx="1359718" cy="1564488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6914920" y="1026823"/>
              <a:ext cx="1359718" cy="1564488"/>
              <a:chOff x="3896502" y="385455"/>
              <a:chExt cx="1359718" cy="1564488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9" name="Group 18"/>
          <p:cNvGrpSpPr/>
          <p:nvPr/>
        </p:nvGrpSpPr>
        <p:grpSpPr>
          <a:xfrm>
            <a:off x="3952672" y="5121567"/>
            <a:ext cx="1359718" cy="1564488"/>
            <a:chOff x="3896502" y="385455"/>
            <a:chExt cx="1359718" cy="1564488"/>
          </a:xfrm>
        </p:grpSpPr>
        <p:sp>
          <p:nvSpPr>
            <p:cNvPr id="20" name="TextBox 19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3952672" y="292870"/>
            <a:ext cx="1359718" cy="1564488"/>
            <a:chOff x="3896502" y="385455"/>
            <a:chExt cx="1359718" cy="1564488"/>
          </a:xfrm>
        </p:grpSpPr>
        <p:sp>
          <p:nvSpPr>
            <p:cNvPr id="64" name="TextBox 63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 79"/>
          <p:cNvGrpSpPr/>
          <p:nvPr/>
        </p:nvGrpSpPr>
        <p:grpSpPr>
          <a:xfrm>
            <a:off x="1777279" y="1488026"/>
            <a:ext cx="1359718" cy="1564488"/>
            <a:chOff x="3896502" y="385455"/>
            <a:chExt cx="1359718" cy="1564488"/>
          </a:xfrm>
        </p:grpSpPr>
        <p:sp>
          <p:nvSpPr>
            <p:cNvPr id="81" name="TextBox 8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2" name="Straight Connector 91"/>
          <p:cNvCxnSpPr/>
          <p:nvPr/>
        </p:nvCxnSpPr>
        <p:spPr>
          <a:xfrm>
            <a:off x="2350142" y="2007126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5312390" y="200302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350142" y="456230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312390" y="455819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2350142" y="324962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5312390" y="3245522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350142" y="71018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312390" y="70607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583940" y="2003020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583940" y="4331395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546188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621692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1940" y="-19389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5368694" y="4339323"/>
            <a:ext cx="1359718" cy="1564488"/>
            <a:chOff x="3896502" y="385455"/>
            <a:chExt cx="1359718" cy="1564488"/>
          </a:xfrm>
        </p:grpSpPr>
        <p:sp>
          <p:nvSpPr>
            <p:cNvPr id="106" name="TextBox 105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Group 115"/>
          <p:cNvGrpSpPr/>
          <p:nvPr/>
        </p:nvGrpSpPr>
        <p:grpSpPr>
          <a:xfrm>
            <a:off x="5220050" y="1508321"/>
            <a:ext cx="1359718" cy="1564488"/>
            <a:chOff x="3896502" y="385455"/>
            <a:chExt cx="1359718" cy="1564488"/>
          </a:xfrm>
        </p:grpSpPr>
        <p:sp>
          <p:nvSpPr>
            <p:cNvPr id="117" name="TextBox 116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" name="Group 126"/>
          <p:cNvGrpSpPr/>
          <p:nvPr/>
        </p:nvGrpSpPr>
        <p:grpSpPr>
          <a:xfrm>
            <a:off x="2592954" y="767169"/>
            <a:ext cx="1359718" cy="1564488"/>
            <a:chOff x="3896502" y="385455"/>
            <a:chExt cx="1359718" cy="1564488"/>
          </a:xfrm>
        </p:grpSpPr>
        <p:sp>
          <p:nvSpPr>
            <p:cNvPr id="128" name="TextBox 127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oup 137"/>
          <p:cNvGrpSpPr/>
          <p:nvPr/>
        </p:nvGrpSpPr>
        <p:grpSpPr>
          <a:xfrm>
            <a:off x="2019137" y="3230017"/>
            <a:ext cx="1359718" cy="1564488"/>
            <a:chOff x="3896502" y="385455"/>
            <a:chExt cx="1359718" cy="1564488"/>
          </a:xfrm>
        </p:grpSpPr>
        <p:sp>
          <p:nvSpPr>
            <p:cNvPr id="139" name="TextBox 138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41" name="Straight Connector 140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5703846" y="2737430"/>
            <a:ext cx="1359718" cy="1564488"/>
            <a:chOff x="3896502" y="385455"/>
            <a:chExt cx="1359718" cy="1564488"/>
          </a:xfrm>
        </p:grpSpPr>
        <p:sp>
          <p:nvSpPr>
            <p:cNvPr id="150" name="TextBox 149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52" name="Straight Connector 151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0" name="Group 159"/>
          <p:cNvGrpSpPr/>
          <p:nvPr/>
        </p:nvGrpSpPr>
        <p:grpSpPr>
          <a:xfrm>
            <a:off x="2745354" y="4122852"/>
            <a:ext cx="1359718" cy="1564488"/>
            <a:chOff x="3896502" y="385455"/>
            <a:chExt cx="1359718" cy="1564488"/>
          </a:xfrm>
        </p:grpSpPr>
        <p:sp>
          <p:nvSpPr>
            <p:cNvPr id="161" name="TextBox 16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" name="Group 170"/>
          <p:cNvGrpSpPr/>
          <p:nvPr/>
        </p:nvGrpSpPr>
        <p:grpSpPr>
          <a:xfrm>
            <a:off x="2167781" y="4275423"/>
            <a:ext cx="1359718" cy="1564488"/>
            <a:chOff x="3896502" y="385455"/>
            <a:chExt cx="1359718" cy="1564488"/>
          </a:xfrm>
        </p:grpSpPr>
        <p:sp>
          <p:nvSpPr>
            <p:cNvPr id="172" name="TextBox 171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74" name="Straight Connector 173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Group 181"/>
          <p:cNvGrpSpPr/>
          <p:nvPr/>
        </p:nvGrpSpPr>
        <p:grpSpPr>
          <a:xfrm>
            <a:off x="3124168" y="2447773"/>
            <a:ext cx="1359718" cy="1564488"/>
            <a:chOff x="3896502" y="385455"/>
            <a:chExt cx="1359718" cy="1564488"/>
          </a:xfrm>
        </p:grpSpPr>
        <p:sp>
          <p:nvSpPr>
            <p:cNvPr id="183" name="TextBox 182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85" name="Straight Connector 184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3" name="Group 192"/>
          <p:cNvGrpSpPr/>
          <p:nvPr/>
        </p:nvGrpSpPr>
        <p:grpSpPr>
          <a:xfrm>
            <a:off x="5655255" y="426052"/>
            <a:ext cx="1359718" cy="1564488"/>
            <a:chOff x="3896502" y="385455"/>
            <a:chExt cx="1359718" cy="1564488"/>
          </a:xfrm>
        </p:grpSpPr>
        <p:sp>
          <p:nvSpPr>
            <p:cNvPr id="194" name="TextBox 193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96" name="Straight Connector 195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" name="Group 203"/>
          <p:cNvGrpSpPr/>
          <p:nvPr/>
        </p:nvGrpSpPr>
        <p:grpSpPr>
          <a:xfrm>
            <a:off x="4477434" y="3775954"/>
            <a:ext cx="1359718" cy="1564488"/>
            <a:chOff x="3896502" y="385455"/>
            <a:chExt cx="1359718" cy="1564488"/>
          </a:xfrm>
        </p:grpSpPr>
        <p:sp>
          <p:nvSpPr>
            <p:cNvPr id="205" name="TextBox 204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07" name="Straight Connector 206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>
            <a:off x="1319874" y="301241"/>
            <a:ext cx="1359718" cy="1564488"/>
            <a:chOff x="3896502" y="385455"/>
            <a:chExt cx="1359718" cy="1564488"/>
          </a:xfrm>
        </p:grpSpPr>
        <p:sp>
          <p:nvSpPr>
            <p:cNvPr id="216" name="TextBox 215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18" name="Straight Connector 217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6" name="Group 225"/>
          <p:cNvGrpSpPr/>
          <p:nvPr/>
        </p:nvGrpSpPr>
        <p:grpSpPr>
          <a:xfrm>
            <a:off x="4105072" y="2846188"/>
            <a:ext cx="1359718" cy="1564488"/>
            <a:chOff x="3896502" y="385455"/>
            <a:chExt cx="1359718" cy="1564488"/>
          </a:xfrm>
        </p:grpSpPr>
        <p:sp>
          <p:nvSpPr>
            <p:cNvPr id="227" name="TextBox 226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28" name="Group 227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29" name="Straight Connector 228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7" name="Group 236"/>
          <p:cNvGrpSpPr/>
          <p:nvPr/>
        </p:nvGrpSpPr>
        <p:grpSpPr>
          <a:xfrm>
            <a:off x="6311905" y="4924435"/>
            <a:ext cx="1359718" cy="1564488"/>
            <a:chOff x="3896502" y="385455"/>
            <a:chExt cx="1359718" cy="1564488"/>
          </a:xfrm>
        </p:grpSpPr>
        <p:sp>
          <p:nvSpPr>
            <p:cNvPr id="238" name="TextBox 237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39" name="Group 238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40" name="Straight Connector 239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8" name="Group 247"/>
          <p:cNvGrpSpPr/>
          <p:nvPr/>
        </p:nvGrpSpPr>
        <p:grpSpPr>
          <a:xfrm>
            <a:off x="3746495" y="1704963"/>
            <a:ext cx="1359718" cy="1564488"/>
            <a:chOff x="3896502" y="385455"/>
            <a:chExt cx="1359718" cy="1564488"/>
          </a:xfrm>
        </p:grpSpPr>
        <p:sp>
          <p:nvSpPr>
            <p:cNvPr id="249" name="TextBox 248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51" name="Straight Connector 250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9540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20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45" y="2807862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3020" y="2807862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3019" y="5663266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894290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3" name="Straight Connector 3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894290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2" name="Straight Connector 51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381277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61" name="Straight Connector 6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381277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0" name="Straight Connector 6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2578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45" y="2807862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3020" y="2807862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3019" y="5663266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894290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3" name="Straight Connector 3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894290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2" name="Straight Connector 51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381277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61" name="Straight Connector 6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381277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0" name="Straight Connector 6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6751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21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2553644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67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331378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2553644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346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67489" y="4789210"/>
            <a:ext cx="1083186" cy="1074623"/>
            <a:chOff x="4022214" y="4953000"/>
            <a:chExt cx="1083186" cy="1074623"/>
          </a:xfrm>
        </p:grpSpPr>
        <p:sp>
          <p:nvSpPr>
            <p:cNvPr id="25" name="Multiply 24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711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331378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 flipH="1">
            <a:off x="2553644" y="1943196"/>
            <a:ext cx="1236336" cy="2983318"/>
            <a:chOff x="5183386" y="1943196"/>
            <a:chExt cx="1384328" cy="298331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920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67489" y="4789210"/>
            <a:ext cx="1083186" cy="1074623"/>
            <a:chOff x="4022214" y="4953000"/>
            <a:chExt cx="1083186" cy="1074623"/>
          </a:xfrm>
        </p:grpSpPr>
        <p:sp>
          <p:nvSpPr>
            <p:cNvPr id="25" name="Multiply 24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711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656560" y="4895126"/>
            <a:ext cx="1010746" cy="884684"/>
            <a:chOff x="6795791" y="3066434"/>
            <a:chExt cx="1010746" cy="884684"/>
          </a:xfrm>
        </p:grpSpPr>
        <p:sp>
          <p:nvSpPr>
            <p:cNvPr id="31" name="Oval 30"/>
            <p:cNvSpPr/>
            <p:nvPr/>
          </p:nvSpPr>
          <p:spPr>
            <a:xfrm>
              <a:off x="6795791" y="3066434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440395" y="3066434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795791" y="3584976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40395" y="3584976"/>
              <a:ext cx="366142" cy="366142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28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1" idx="4"/>
              <a:endCxn id="34" idx="0"/>
            </p:cNvCxnSpPr>
            <p:nvPr/>
          </p:nvCxnSpPr>
          <p:spPr>
            <a:xfrm>
              <a:off x="6978862" y="3432576"/>
              <a:ext cx="0" cy="15240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4" idx="7"/>
              <a:endCxn id="32" idx="3"/>
            </p:cNvCxnSpPr>
            <p:nvPr/>
          </p:nvCxnSpPr>
          <p:spPr>
            <a:xfrm flipV="1">
              <a:off x="7108313" y="3378956"/>
              <a:ext cx="385702" cy="25964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115758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Metadata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5331378" y="1943196"/>
            <a:ext cx="1236336" cy="2983318"/>
            <a:chOff x="5183386" y="1943196"/>
            <a:chExt cx="1384328" cy="2983318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flipH="1">
            <a:off x="2553644" y="1943196"/>
            <a:ext cx="1236336" cy="2983318"/>
            <a:chOff x="5183386" y="1943196"/>
            <a:chExt cx="1384328" cy="298331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761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2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It’s a thing that does stuff, right?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3996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82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540048" y="4249607"/>
            <a:ext cx="1046903" cy="486112"/>
            <a:chOff x="1476356" y="4347990"/>
            <a:chExt cx="1178612" cy="547269"/>
          </a:xfrm>
        </p:grpSpPr>
        <p:sp>
          <p:nvSpPr>
            <p:cNvPr id="6" name="Rectangle 5"/>
            <p:cNvSpPr/>
            <p:nvPr/>
          </p:nvSpPr>
          <p:spPr>
            <a:xfrm>
              <a:off x="1476356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859406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1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60" name="Rectangle 59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Block Arc 60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46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Freeform 63"/>
          <p:cNvSpPr/>
          <p:nvPr/>
        </p:nvSpPr>
        <p:spPr>
          <a:xfrm>
            <a:off x="3013249" y="3654579"/>
            <a:ext cx="2585603" cy="1673812"/>
          </a:xfrm>
          <a:custGeom>
            <a:avLst/>
            <a:gdLst>
              <a:gd name="connsiteX0" fmla="*/ 503392 w 2253823"/>
              <a:gd name="connsiteY0" fmla="*/ 1270053 h 1270053"/>
              <a:gd name="connsiteX1" fmla="*/ 0 w 2253823"/>
              <a:gd name="connsiteY1" fmla="*/ 331815 h 1270053"/>
              <a:gd name="connsiteX2" fmla="*/ 388984 w 2253823"/>
              <a:gd name="connsiteY2" fmla="*/ 160187 h 1270053"/>
              <a:gd name="connsiteX3" fmla="*/ 915258 w 2253823"/>
              <a:gd name="connsiteY3" fmla="*/ 1086982 h 1270053"/>
              <a:gd name="connsiteX4" fmla="*/ 823732 w 2253823"/>
              <a:gd name="connsiteY4" fmla="*/ 0 h 1270053"/>
              <a:gd name="connsiteX5" fmla="*/ 1498735 w 2253823"/>
              <a:gd name="connsiteY5" fmla="*/ 0 h 1270053"/>
              <a:gd name="connsiteX6" fmla="*/ 1315683 w 2253823"/>
              <a:gd name="connsiteY6" fmla="*/ 1075540 h 1270053"/>
              <a:gd name="connsiteX7" fmla="*/ 1876279 w 2253823"/>
              <a:gd name="connsiteY7" fmla="*/ 228838 h 1270053"/>
              <a:gd name="connsiteX8" fmla="*/ 2253823 w 2253823"/>
              <a:gd name="connsiteY8" fmla="*/ 594980 h 1270053"/>
              <a:gd name="connsiteX9" fmla="*/ 1750431 w 2253823"/>
              <a:gd name="connsiteY9" fmla="*/ 1270053 h 1270053"/>
              <a:gd name="connsiteX0" fmla="*/ 503392 w 2425434"/>
              <a:gd name="connsiteY0" fmla="*/ 1270053 h 1270053"/>
              <a:gd name="connsiteX1" fmla="*/ 0 w 2425434"/>
              <a:gd name="connsiteY1" fmla="*/ 331815 h 1270053"/>
              <a:gd name="connsiteX2" fmla="*/ 388984 w 2425434"/>
              <a:gd name="connsiteY2" fmla="*/ 160187 h 1270053"/>
              <a:gd name="connsiteX3" fmla="*/ 915258 w 2425434"/>
              <a:gd name="connsiteY3" fmla="*/ 1086982 h 1270053"/>
              <a:gd name="connsiteX4" fmla="*/ 823732 w 2425434"/>
              <a:gd name="connsiteY4" fmla="*/ 0 h 1270053"/>
              <a:gd name="connsiteX5" fmla="*/ 1498735 w 2425434"/>
              <a:gd name="connsiteY5" fmla="*/ 0 h 1270053"/>
              <a:gd name="connsiteX6" fmla="*/ 1315683 w 2425434"/>
              <a:gd name="connsiteY6" fmla="*/ 1075540 h 1270053"/>
              <a:gd name="connsiteX7" fmla="*/ 1876279 w 2425434"/>
              <a:gd name="connsiteY7" fmla="*/ 228838 h 1270053"/>
              <a:gd name="connsiteX8" fmla="*/ 2425434 w 2425434"/>
              <a:gd name="connsiteY8" fmla="*/ 697957 h 1270053"/>
              <a:gd name="connsiteX9" fmla="*/ 1750431 w 2425434"/>
              <a:gd name="connsiteY9" fmla="*/ 1270053 h 1270053"/>
              <a:gd name="connsiteX0" fmla="*/ 675002 w 2597044"/>
              <a:gd name="connsiteY0" fmla="*/ 1270053 h 1270053"/>
              <a:gd name="connsiteX1" fmla="*/ 0 w 2597044"/>
              <a:gd name="connsiteY1" fmla="*/ 503444 h 1270053"/>
              <a:gd name="connsiteX2" fmla="*/ 560594 w 2597044"/>
              <a:gd name="connsiteY2" fmla="*/ 160187 h 1270053"/>
              <a:gd name="connsiteX3" fmla="*/ 1086868 w 2597044"/>
              <a:gd name="connsiteY3" fmla="*/ 1086982 h 1270053"/>
              <a:gd name="connsiteX4" fmla="*/ 995342 w 2597044"/>
              <a:gd name="connsiteY4" fmla="*/ 0 h 1270053"/>
              <a:gd name="connsiteX5" fmla="*/ 1670345 w 2597044"/>
              <a:gd name="connsiteY5" fmla="*/ 0 h 1270053"/>
              <a:gd name="connsiteX6" fmla="*/ 1487293 w 2597044"/>
              <a:gd name="connsiteY6" fmla="*/ 1075540 h 1270053"/>
              <a:gd name="connsiteX7" fmla="*/ 2047889 w 2597044"/>
              <a:gd name="connsiteY7" fmla="*/ 228838 h 1270053"/>
              <a:gd name="connsiteX8" fmla="*/ 2597044 w 2597044"/>
              <a:gd name="connsiteY8" fmla="*/ 697957 h 1270053"/>
              <a:gd name="connsiteX9" fmla="*/ 1922041 w 2597044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49153 w 2585603"/>
              <a:gd name="connsiteY2" fmla="*/ 160187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03390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617797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83475 w 2585603"/>
              <a:gd name="connsiteY2" fmla="*/ 240280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309285"/>
              <a:gd name="connsiteX1" fmla="*/ 0 w 2585603"/>
              <a:gd name="connsiteY1" fmla="*/ 743725 h 1309285"/>
              <a:gd name="connsiteX2" fmla="*/ 583475 w 2585603"/>
              <a:gd name="connsiteY2" fmla="*/ 240280 h 1309285"/>
              <a:gd name="connsiteX3" fmla="*/ 1075427 w 2585603"/>
              <a:gd name="connsiteY3" fmla="*/ 1086982 h 1309285"/>
              <a:gd name="connsiteX4" fmla="*/ 983901 w 2585603"/>
              <a:gd name="connsiteY4" fmla="*/ 0 h 1309285"/>
              <a:gd name="connsiteX5" fmla="*/ 1658904 w 2585603"/>
              <a:gd name="connsiteY5" fmla="*/ 0 h 1309285"/>
              <a:gd name="connsiteX6" fmla="*/ 1475852 w 2585603"/>
              <a:gd name="connsiteY6" fmla="*/ 1075540 h 1309285"/>
              <a:gd name="connsiteX7" fmla="*/ 2036448 w 2585603"/>
              <a:gd name="connsiteY7" fmla="*/ 228838 h 1309285"/>
              <a:gd name="connsiteX8" fmla="*/ 2585603 w 2585603"/>
              <a:gd name="connsiteY8" fmla="*/ 697957 h 1309285"/>
              <a:gd name="connsiteX9" fmla="*/ 1910600 w 2585603"/>
              <a:gd name="connsiteY9" fmla="*/ 1270053 h 1309285"/>
              <a:gd name="connsiteX10" fmla="*/ 1933480 w 2585603"/>
              <a:gd name="connsiteY10" fmla="*/ 1258611 h 1309285"/>
              <a:gd name="connsiteX0" fmla="*/ 663561 w 2585603"/>
              <a:gd name="connsiteY0" fmla="*/ 1270053 h 1510361"/>
              <a:gd name="connsiteX1" fmla="*/ 0 w 2585603"/>
              <a:gd name="connsiteY1" fmla="*/ 743725 h 1510361"/>
              <a:gd name="connsiteX2" fmla="*/ 583475 w 2585603"/>
              <a:gd name="connsiteY2" fmla="*/ 240280 h 1510361"/>
              <a:gd name="connsiteX3" fmla="*/ 1075427 w 2585603"/>
              <a:gd name="connsiteY3" fmla="*/ 1086982 h 1510361"/>
              <a:gd name="connsiteX4" fmla="*/ 983901 w 2585603"/>
              <a:gd name="connsiteY4" fmla="*/ 0 h 1510361"/>
              <a:gd name="connsiteX5" fmla="*/ 1658904 w 2585603"/>
              <a:gd name="connsiteY5" fmla="*/ 0 h 1510361"/>
              <a:gd name="connsiteX6" fmla="*/ 1475852 w 2585603"/>
              <a:gd name="connsiteY6" fmla="*/ 1075540 h 1510361"/>
              <a:gd name="connsiteX7" fmla="*/ 2036448 w 2585603"/>
              <a:gd name="connsiteY7" fmla="*/ 228838 h 1510361"/>
              <a:gd name="connsiteX8" fmla="*/ 2585603 w 2585603"/>
              <a:gd name="connsiteY8" fmla="*/ 697957 h 1510361"/>
              <a:gd name="connsiteX9" fmla="*/ 1910600 w 2585603"/>
              <a:gd name="connsiteY9" fmla="*/ 1270053 h 1510361"/>
              <a:gd name="connsiteX10" fmla="*/ 1269918 w 2585603"/>
              <a:gd name="connsiteY10" fmla="*/ 1510333 h 1510361"/>
              <a:gd name="connsiteX0" fmla="*/ 663561 w 2585603"/>
              <a:gd name="connsiteY0" fmla="*/ 1270053 h 1556122"/>
              <a:gd name="connsiteX1" fmla="*/ 0 w 2585603"/>
              <a:gd name="connsiteY1" fmla="*/ 743725 h 1556122"/>
              <a:gd name="connsiteX2" fmla="*/ 583475 w 2585603"/>
              <a:gd name="connsiteY2" fmla="*/ 240280 h 1556122"/>
              <a:gd name="connsiteX3" fmla="*/ 1075427 w 2585603"/>
              <a:gd name="connsiteY3" fmla="*/ 1086982 h 1556122"/>
              <a:gd name="connsiteX4" fmla="*/ 983901 w 2585603"/>
              <a:gd name="connsiteY4" fmla="*/ 0 h 1556122"/>
              <a:gd name="connsiteX5" fmla="*/ 1658904 w 2585603"/>
              <a:gd name="connsiteY5" fmla="*/ 0 h 1556122"/>
              <a:gd name="connsiteX6" fmla="*/ 1475852 w 2585603"/>
              <a:gd name="connsiteY6" fmla="*/ 1075540 h 1556122"/>
              <a:gd name="connsiteX7" fmla="*/ 2036448 w 2585603"/>
              <a:gd name="connsiteY7" fmla="*/ 228838 h 1556122"/>
              <a:gd name="connsiteX8" fmla="*/ 2585603 w 2585603"/>
              <a:gd name="connsiteY8" fmla="*/ 697957 h 1556122"/>
              <a:gd name="connsiteX9" fmla="*/ 1910600 w 2585603"/>
              <a:gd name="connsiteY9" fmla="*/ 1270053 h 1556122"/>
              <a:gd name="connsiteX10" fmla="*/ 1281359 w 2585603"/>
              <a:gd name="connsiteY10" fmla="*/ 1556101 h 1556122"/>
              <a:gd name="connsiteX0" fmla="*/ 663561 w 2585603"/>
              <a:gd name="connsiteY0" fmla="*/ 1270053 h 1569525"/>
              <a:gd name="connsiteX1" fmla="*/ 0 w 2585603"/>
              <a:gd name="connsiteY1" fmla="*/ 743725 h 1569525"/>
              <a:gd name="connsiteX2" fmla="*/ 583475 w 2585603"/>
              <a:gd name="connsiteY2" fmla="*/ 240280 h 1569525"/>
              <a:gd name="connsiteX3" fmla="*/ 1075427 w 2585603"/>
              <a:gd name="connsiteY3" fmla="*/ 1086982 h 1569525"/>
              <a:gd name="connsiteX4" fmla="*/ 983901 w 2585603"/>
              <a:gd name="connsiteY4" fmla="*/ 0 h 1569525"/>
              <a:gd name="connsiteX5" fmla="*/ 1658904 w 2585603"/>
              <a:gd name="connsiteY5" fmla="*/ 0 h 1569525"/>
              <a:gd name="connsiteX6" fmla="*/ 1475852 w 2585603"/>
              <a:gd name="connsiteY6" fmla="*/ 1075540 h 1569525"/>
              <a:gd name="connsiteX7" fmla="*/ 2036448 w 2585603"/>
              <a:gd name="connsiteY7" fmla="*/ 228838 h 1569525"/>
              <a:gd name="connsiteX8" fmla="*/ 2585603 w 2585603"/>
              <a:gd name="connsiteY8" fmla="*/ 697957 h 1569525"/>
              <a:gd name="connsiteX9" fmla="*/ 1910600 w 2585603"/>
              <a:gd name="connsiteY9" fmla="*/ 1270053 h 1569525"/>
              <a:gd name="connsiteX10" fmla="*/ 1281359 w 2585603"/>
              <a:gd name="connsiteY10" fmla="*/ 1556101 h 1569525"/>
              <a:gd name="connsiteX11" fmla="*/ 1269918 w 2585603"/>
              <a:gd name="connsiteY11" fmla="*/ 1521774 h 1569525"/>
              <a:gd name="connsiteX0" fmla="*/ 663561 w 2585603"/>
              <a:gd name="connsiteY0" fmla="*/ 1270053 h 1559762"/>
              <a:gd name="connsiteX1" fmla="*/ 0 w 2585603"/>
              <a:gd name="connsiteY1" fmla="*/ 743725 h 1559762"/>
              <a:gd name="connsiteX2" fmla="*/ 583475 w 2585603"/>
              <a:gd name="connsiteY2" fmla="*/ 240280 h 1559762"/>
              <a:gd name="connsiteX3" fmla="*/ 1075427 w 2585603"/>
              <a:gd name="connsiteY3" fmla="*/ 1086982 h 1559762"/>
              <a:gd name="connsiteX4" fmla="*/ 983901 w 2585603"/>
              <a:gd name="connsiteY4" fmla="*/ 0 h 1559762"/>
              <a:gd name="connsiteX5" fmla="*/ 1658904 w 2585603"/>
              <a:gd name="connsiteY5" fmla="*/ 0 h 1559762"/>
              <a:gd name="connsiteX6" fmla="*/ 1475852 w 2585603"/>
              <a:gd name="connsiteY6" fmla="*/ 1075540 h 1559762"/>
              <a:gd name="connsiteX7" fmla="*/ 2036448 w 2585603"/>
              <a:gd name="connsiteY7" fmla="*/ 228838 h 1559762"/>
              <a:gd name="connsiteX8" fmla="*/ 2585603 w 2585603"/>
              <a:gd name="connsiteY8" fmla="*/ 697957 h 1559762"/>
              <a:gd name="connsiteX9" fmla="*/ 1910600 w 2585603"/>
              <a:gd name="connsiteY9" fmla="*/ 1270053 h 1559762"/>
              <a:gd name="connsiteX10" fmla="*/ 1281359 w 2585603"/>
              <a:gd name="connsiteY10" fmla="*/ 1556101 h 1559762"/>
              <a:gd name="connsiteX11" fmla="*/ 675000 w 2585603"/>
              <a:gd name="connsiteY11" fmla="*/ 1258610 h 1559762"/>
              <a:gd name="connsiteX0" fmla="*/ 663561 w 2585603"/>
              <a:gd name="connsiteY0" fmla="*/ 1270053 h 1521801"/>
              <a:gd name="connsiteX1" fmla="*/ 0 w 2585603"/>
              <a:gd name="connsiteY1" fmla="*/ 743725 h 1521801"/>
              <a:gd name="connsiteX2" fmla="*/ 583475 w 2585603"/>
              <a:gd name="connsiteY2" fmla="*/ 240280 h 1521801"/>
              <a:gd name="connsiteX3" fmla="*/ 1075427 w 2585603"/>
              <a:gd name="connsiteY3" fmla="*/ 1086982 h 1521801"/>
              <a:gd name="connsiteX4" fmla="*/ 983901 w 2585603"/>
              <a:gd name="connsiteY4" fmla="*/ 0 h 1521801"/>
              <a:gd name="connsiteX5" fmla="*/ 1658904 w 2585603"/>
              <a:gd name="connsiteY5" fmla="*/ 0 h 1521801"/>
              <a:gd name="connsiteX6" fmla="*/ 1475852 w 2585603"/>
              <a:gd name="connsiteY6" fmla="*/ 1075540 h 1521801"/>
              <a:gd name="connsiteX7" fmla="*/ 2036448 w 2585603"/>
              <a:gd name="connsiteY7" fmla="*/ 228838 h 1521801"/>
              <a:gd name="connsiteX8" fmla="*/ 2585603 w 2585603"/>
              <a:gd name="connsiteY8" fmla="*/ 697957 h 1521801"/>
              <a:gd name="connsiteX9" fmla="*/ 1910600 w 2585603"/>
              <a:gd name="connsiteY9" fmla="*/ 1270053 h 1521801"/>
              <a:gd name="connsiteX10" fmla="*/ 1350003 w 2585603"/>
              <a:gd name="connsiteY10" fmla="*/ 1521775 h 1521801"/>
              <a:gd name="connsiteX11" fmla="*/ 675000 w 2585603"/>
              <a:gd name="connsiteY11" fmla="*/ 1258610 h 1521801"/>
              <a:gd name="connsiteX0" fmla="*/ 663561 w 2585603"/>
              <a:gd name="connsiteY0" fmla="*/ 1270053 h 1521797"/>
              <a:gd name="connsiteX1" fmla="*/ 0 w 2585603"/>
              <a:gd name="connsiteY1" fmla="*/ 743725 h 1521797"/>
              <a:gd name="connsiteX2" fmla="*/ 583475 w 2585603"/>
              <a:gd name="connsiteY2" fmla="*/ 240280 h 1521797"/>
              <a:gd name="connsiteX3" fmla="*/ 1075427 w 2585603"/>
              <a:gd name="connsiteY3" fmla="*/ 1086982 h 1521797"/>
              <a:gd name="connsiteX4" fmla="*/ 983901 w 2585603"/>
              <a:gd name="connsiteY4" fmla="*/ 0 h 1521797"/>
              <a:gd name="connsiteX5" fmla="*/ 1658904 w 2585603"/>
              <a:gd name="connsiteY5" fmla="*/ 0 h 1521797"/>
              <a:gd name="connsiteX6" fmla="*/ 1475852 w 2585603"/>
              <a:gd name="connsiteY6" fmla="*/ 1075540 h 1521797"/>
              <a:gd name="connsiteX7" fmla="*/ 2036448 w 2585603"/>
              <a:gd name="connsiteY7" fmla="*/ 228838 h 1521797"/>
              <a:gd name="connsiteX8" fmla="*/ 2585603 w 2585603"/>
              <a:gd name="connsiteY8" fmla="*/ 697957 h 1521797"/>
              <a:gd name="connsiteX9" fmla="*/ 1853396 w 2585603"/>
              <a:gd name="connsiteY9" fmla="*/ 1247169 h 1521797"/>
              <a:gd name="connsiteX10" fmla="*/ 1350003 w 2585603"/>
              <a:gd name="connsiteY10" fmla="*/ 1521775 h 1521797"/>
              <a:gd name="connsiteX11" fmla="*/ 675000 w 2585603"/>
              <a:gd name="connsiteY11" fmla="*/ 1258610 h 1521797"/>
              <a:gd name="connsiteX0" fmla="*/ 663561 w 2585603"/>
              <a:gd name="connsiteY0" fmla="*/ 1270053 h 1533238"/>
              <a:gd name="connsiteX1" fmla="*/ 0 w 2585603"/>
              <a:gd name="connsiteY1" fmla="*/ 743725 h 1533238"/>
              <a:gd name="connsiteX2" fmla="*/ 583475 w 2585603"/>
              <a:gd name="connsiteY2" fmla="*/ 240280 h 1533238"/>
              <a:gd name="connsiteX3" fmla="*/ 1075427 w 2585603"/>
              <a:gd name="connsiteY3" fmla="*/ 1086982 h 1533238"/>
              <a:gd name="connsiteX4" fmla="*/ 983901 w 2585603"/>
              <a:gd name="connsiteY4" fmla="*/ 0 h 1533238"/>
              <a:gd name="connsiteX5" fmla="*/ 1658904 w 2585603"/>
              <a:gd name="connsiteY5" fmla="*/ 0 h 1533238"/>
              <a:gd name="connsiteX6" fmla="*/ 1475852 w 2585603"/>
              <a:gd name="connsiteY6" fmla="*/ 1075540 h 1533238"/>
              <a:gd name="connsiteX7" fmla="*/ 2036448 w 2585603"/>
              <a:gd name="connsiteY7" fmla="*/ 228838 h 1533238"/>
              <a:gd name="connsiteX8" fmla="*/ 2585603 w 2585603"/>
              <a:gd name="connsiteY8" fmla="*/ 697957 h 1533238"/>
              <a:gd name="connsiteX9" fmla="*/ 1853396 w 2585603"/>
              <a:gd name="connsiteY9" fmla="*/ 1247169 h 1533238"/>
              <a:gd name="connsiteX10" fmla="*/ 1281359 w 2585603"/>
              <a:gd name="connsiteY10" fmla="*/ 1533217 h 1533238"/>
              <a:gd name="connsiteX11" fmla="*/ 675000 w 2585603"/>
              <a:gd name="connsiteY11" fmla="*/ 1258610 h 1533238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75000 w 2585603"/>
              <a:gd name="connsiteY11" fmla="*/ 1258610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97881 w 2585603"/>
              <a:gd name="connsiteY11" fmla="*/ 1323656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42"/>
              <a:gd name="connsiteX1" fmla="*/ 0 w 2585603"/>
              <a:gd name="connsiteY1" fmla="*/ 743725 h 1533242"/>
              <a:gd name="connsiteX2" fmla="*/ 583475 w 2585603"/>
              <a:gd name="connsiteY2" fmla="*/ 240280 h 1533242"/>
              <a:gd name="connsiteX3" fmla="*/ 1075427 w 2585603"/>
              <a:gd name="connsiteY3" fmla="*/ 1086982 h 1533242"/>
              <a:gd name="connsiteX4" fmla="*/ 983901 w 2585603"/>
              <a:gd name="connsiteY4" fmla="*/ 0 h 1533242"/>
              <a:gd name="connsiteX5" fmla="*/ 1658904 w 2585603"/>
              <a:gd name="connsiteY5" fmla="*/ 0 h 1533242"/>
              <a:gd name="connsiteX6" fmla="*/ 1475852 w 2585603"/>
              <a:gd name="connsiteY6" fmla="*/ 1075540 h 1533242"/>
              <a:gd name="connsiteX7" fmla="*/ 2036448 w 2585603"/>
              <a:gd name="connsiteY7" fmla="*/ 228838 h 1533242"/>
              <a:gd name="connsiteX8" fmla="*/ 2585603 w 2585603"/>
              <a:gd name="connsiteY8" fmla="*/ 697957 h 1533242"/>
              <a:gd name="connsiteX9" fmla="*/ 1876278 w 2585603"/>
              <a:gd name="connsiteY9" fmla="*/ 1277195 h 1533242"/>
              <a:gd name="connsiteX10" fmla="*/ 1281359 w 2585603"/>
              <a:gd name="connsiteY10" fmla="*/ 1533217 h 1533242"/>
              <a:gd name="connsiteX0" fmla="*/ 686442 w 2585603"/>
              <a:gd name="connsiteY0" fmla="*/ 1316514 h 1533245"/>
              <a:gd name="connsiteX1" fmla="*/ 0 w 2585603"/>
              <a:gd name="connsiteY1" fmla="*/ 743725 h 1533245"/>
              <a:gd name="connsiteX2" fmla="*/ 583475 w 2585603"/>
              <a:gd name="connsiteY2" fmla="*/ 240280 h 1533245"/>
              <a:gd name="connsiteX3" fmla="*/ 1075427 w 2585603"/>
              <a:gd name="connsiteY3" fmla="*/ 1086982 h 1533245"/>
              <a:gd name="connsiteX4" fmla="*/ 983901 w 2585603"/>
              <a:gd name="connsiteY4" fmla="*/ 0 h 1533245"/>
              <a:gd name="connsiteX5" fmla="*/ 1658904 w 2585603"/>
              <a:gd name="connsiteY5" fmla="*/ 0 h 1533245"/>
              <a:gd name="connsiteX6" fmla="*/ 1475852 w 2585603"/>
              <a:gd name="connsiteY6" fmla="*/ 1075540 h 1533245"/>
              <a:gd name="connsiteX7" fmla="*/ 2036448 w 2585603"/>
              <a:gd name="connsiteY7" fmla="*/ 228838 h 1533245"/>
              <a:gd name="connsiteX8" fmla="*/ 2585603 w 2585603"/>
              <a:gd name="connsiteY8" fmla="*/ 697957 h 1533245"/>
              <a:gd name="connsiteX9" fmla="*/ 1841956 w 2585603"/>
              <a:gd name="connsiteY9" fmla="*/ 1295780 h 1533245"/>
              <a:gd name="connsiteX10" fmla="*/ 1281359 w 2585603"/>
              <a:gd name="connsiteY10" fmla="*/ 1533217 h 1533245"/>
              <a:gd name="connsiteX0" fmla="*/ 686442 w 2585603"/>
              <a:gd name="connsiteY0" fmla="*/ 1316514 h 1496086"/>
              <a:gd name="connsiteX1" fmla="*/ 0 w 2585603"/>
              <a:gd name="connsiteY1" fmla="*/ 743725 h 1496086"/>
              <a:gd name="connsiteX2" fmla="*/ 583475 w 2585603"/>
              <a:gd name="connsiteY2" fmla="*/ 240280 h 1496086"/>
              <a:gd name="connsiteX3" fmla="*/ 1075427 w 2585603"/>
              <a:gd name="connsiteY3" fmla="*/ 1086982 h 1496086"/>
              <a:gd name="connsiteX4" fmla="*/ 983901 w 2585603"/>
              <a:gd name="connsiteY4" fmla="*/ 0 h 1496086"/>
              <a:gd name="connsiteX5" fmla="*/ 1658904 w 2585603"/>
              <a:gd name="connsiteY5" fmla="*/ 0 h 1496086"/>
              <a:gd name="connsiteX6" fmla="*/ 1475852 w 2585603"/>
              <a:gd name="connsiteY6" fmla="*/ 1075540 h 1496086"/>
              <a:gd name="connsiteX7" fmla="*/ 2036448 w 2585603"/>
              <a:gd name="connsiteY7" fmla="*/ 228838 h 1496086"/>
              <a:gd name="connsiteX8" fmla="*/ 2585603 w 2585603"/>
              <a:gd name="connsiteY8" fmla="*/ 697957 h 1496086"/>
              <a:gd name="connsiteX9" fmla="*/ 1841956 w 2585603"/>
              <a:gd name="connsiteY9" fmla="*/ 1295780 h 1496086"/>
              <a:gd name="connsiteX10" fmla="*/ 1281359 w 2585603"/>
              <a:gd name="connsiteY10" fmla="*/ 1496048 h 1496086"/>
              <a:gd name="connsiteX0" fmla="*/ 686442 w 2585603"/>
              <a:gd name="connsiteY0" fmla="*/ 1316514 h 1514664"/>
              <a:gd name="connsiteX1" fmla="*/ 0 w 2585603"/>
              <a:gd name="connsiteY1" fmla="*/ 743725 h 1514664"/>
              <a:gd name="connsiteX2" fmla="*/ 583475 w 2585603"/>
              <a:gd name="connsiteY2" fmla="*/ 240280 h 1514664"/>
              <a:gd name="connsiteX3" fmla="*/ 1075427 w 2585603"/>
              <a:gd name="connsiteY3" fmla="*/ 1086982 h 1514664"/>
              <a:gd name="connsiteX4" fmla="*/ 983901 w 2585603"/>
              <a:gd name="connsiteY4" fmla="*/ 0 h 1514664"/>
              <a:gd name="connsiteX5" fmla="*/ 1658904 w 2585603"/>
              <a:gd name="connsiteY5" fmla="*/ 0 h 1514664"/>
              <a:gd name="connsiteX6" fmla="*/ 1475852 w 2585603"/>
              <a:gd name="connsiteY6" fmla="*/ 1075540 h 1514664"/>
              <a:gd name="connsiteX7" fmla="*/ 2036448 w 2585603"/>
              <a:gd name="connsiteY7" fmla="*/ 228838 h 1514664"/>
              <a:gd name="connsiteX8" fmla="*/ 2585603 w 2585603"/>
              <a:gd name="connsiteY8" fmla="*/ 697957 h 1514664"/>
              <a:gd name="connsiteX9" fmla="*/ 1841956 w 2585603"/>
              <a:gd name="connsiteY9" fmla="*/ 1295780 h 1514664"/>
              <a:gd name="connsiteX10" fmla="*/ 1247036 w 2585603"/>
              <a:gd name="connsiteY10" fmla="*/ 1514632 h 1514664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1956 w 2585603"/>
              <a:gd name="connsiteY9" fmla="*/ 1295780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9894 w 2585603"/>
              <a:gd name="connsiteY9" fmla="*/ 1302226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5925 w 2585603"/>
              <a:gd name="connsiteY9" fmla="*/ 1292557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  <a:gd name="connsiteX0" fmla="*/ 666599 w 2585603"/>
              <a:gd name="connsiteY0" fmla="*/ 1306845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  <a:gd name="connsiteX0" fmla="*/ 666599 w 2585603"/>
              <a:gd name="connsiteY0" fmla="*/ 1306845 h 1342748"/>
              <a:gd name="connsiteX1" fmla="*/ 0 w 2585603"/>
              <a:gd name="connsiteY1" fmla="*/ 743725 h 1342748"/>
              <a:gd name="connsiteX2" fmla="*/ 583475 w 2585603"/>
              <a:gd name="connsiteY2" fmla="*/ 240280 h 1342748"/>
              <a:gd name="connsiteX3" fmla="*/ 1075427 w 2585603"/>
              <a:gd name="connsiteY3" fmla="*/ 1086982 h 1342748"/>
              <a:gd name="connsiteX4" fmla="*/ 983901 w 2585603"/>
              <a:gd name="connsiteY4" fmla="*/ 0 h 1342748"/>
              <a:gd name="connsiteX5" fmla="*/ 1658904 w 2585603"/>
              <a:gd name="connsiteY5" fmla="*/ 0 h 1342748"/>
              <a:gd name="connsiteX6" fmla="*/ 1475852 w 2585603"/>
              <a:gd name="connsiteY6" fmla="*/ 1075540 h 1342748"/>
              <a:gd name="connsiteX7" fmla="*/ 2036448 w 2585603"/>
              <a:gd name="connsiteY7" fmla="*/ 228838 h 1342748"/>
              <a:gd name="connsiteX8" fmla="*/ 2585603 w 2585603"/>
              <a:gd name="connsiteY8" fmla="*/ 697957 h 1342748"/>
              <a:gd name="connsiteX9" fmla="*/ 1853862 w 2585603"/>
              <a:gd name="connsiteY9" fmla="*/ 1302226 h 1342748"/>
              <a:gd name="connsiteX10" fmla="*/ 1282312 w 2585603"/>
              <a:gd name="connsiteY10" fmla="*/ 1342748 h 1342748"/>
              <a:gd name="connsiteX0" fmla="*/ 727439 w 2585603"/>
              <a:gd name="connsiteY0" fmla="*/ 1359340 h 1359340"/>
              <a:gd name="connsiteX1" fmla="*/ 0 w 2585603"/>
              <a:gd name="connsiteY1" fmla="*/ 743725 h 1359340"/>
              <a:gd name="connsiteX2" fmla="*/ 583475 w 2585603"/>
              <a:gd name="connsiteY2" fmla="*/ 240280 h 1359340"/>
              <a:gd name="connsiteX3" fmla="*/ 1075427 w 2585603"/>
              <a:gd name="connsiteY3" fmla="*/ 1086982 h 1359340"/>
              <a:gd name="connsiteX4" fmla="*/ 983901 w 2585603"/>
              <a:gd name="connsiteY4" fmla="*/ 0 h 1359340"/>
              <a:gd name="connsiteX5" fmla="*/ 1658904 w 2585603"/>
              <a:gd name="connsiteY5" fmla="*/ 0 h 1359340"/>
              <a:gd name="connsiteX6" fmla="*/ 1475852 w 2585603"/>
              <a:gd name="connsiteY6" fmla="*/ 1075540 h 1359340"/>
              <a:gd name="connsiteX7" fmla="*/ 2036448 w 2585603"/>
              <a:gd name="connsiteY7" fmla="*/ 228838 h 1359340"/>
              <a:gd name="connsiteX8" fmla="*/ 2585603 w 2585603"/>
              <a:gd name="connsiteY8" fmla="*/ 697957 h 1359340"/>
              <a:gd name="connsiteX9" fmla="*/ 1853862 w 2585603"/>
              <a:gd name="connsiteY9" fmla="*/ 1302226 h 1359340"/>
              <a:gd name="connsiteX10" fmla="*/ 1282312 w 2585603"/>
              <a:gd name="connsiteY10" fmla="*/ 1342748 h 1359340"/>
              <a:gd name="connsiteX0" fmla="*/ 727439 w 2585603"/>
              <a:gd name="connsiteY0" fmla="*/ 1359340 h 1376655"/>
              <a:gd name="connsiteX1" fmla="*/ 0 w 2585603"/>
              <a:gd name="connsiteY1" fmla="*/ 743725 h 1376655"/>
              <a:gd name="connsiteX2" fmla="*/ 583475 w 2585603"/>
              <a:gd name="connsiteY2" fmla="*/ 240280 h 1376655"/>
              <a:gd name="connsiteX3" fmla="*/ 1075427 w 2585603"/>
              <a:gd name="connsiteY3" fmla="*/ 1086982 h 1376655"/>
              <a:gd name="connsiteX4" fmla="*/ 983901 w 2585603"/>
              <a:gd name="connsiteY4" fmla="*/ 0 h 1376655"/>
              <a:gd name="connsiteX5" fmla="*/ 1658904 w 2585603"/>
              <a:gd name="connsiteY5" fmla="*/ 0 h 1376655"/>
              <a:gd name="connsiteX6" fmla="*/ 1475852 w 2585603"/>
              <a:gd name="connsiteY6" fmla="*/ 1075540 h 1376655"/>
              <a:gd name="connsiteX7" fmla="*/ 2036448 w 2585603"/>
              <a:gd name="connsiteY7" fmla="*/ 228838 h 1376655"/>
              <a:gd name="connsiteX8" fmla="*/ 2585603 w 2585603"/>
              <a:gd name="connsiteY8" fmla="*/ 697957 h 1376655"/>
              <a:gd name="connsiteX9" fmla="*/ 1880479 w 2585603"/>
              <a:gd name="connsiteY9" fmla="*/ 1357809 h 1376655"/>
              <a:gd name="connsiteX10" fmla="*/ 1282312 w 2585603"/>
              <a:gd name="connsiteY10" fmla="*/ 1342748 h 1376655"/>
              <a:gd name="connsiteX0" fmla="*/ 727439 w 2585603"/>
              <a:gd name="connsiteY0" fmla="*/ 1359340 h 1359340"/>
              <a:gd name="connsiteX1" fmla="*/ 0 w 2585603"/>
              <a:gd name="connsiteY1" fmla="*/ 743725 h 1359340"/>
              <a:gd name="connsiteX2" fmla="*/ 583475 w 2585603"/>
              <a:gd name="connsiteY2" fmla="*/ 240280 h 1359340"/>
              <a:gd name="connsiteX3" fmla="*/ 1075427 w 2585603"/>
              <a:gd name="connsiteY3" fmla="*/ 1086982 h 1359340"/>
              <a:gd name="connsiteX4" fmla="*/ 983901 w 2585603"/>
              <a:gd name="connsiteY4" fmla="*/ 0 h 1359340"/>
              <a:gd name="connsiteX5" fmla="*/ 1658904 w 2585603"/>
              <a:gd name="connsiteY5" fmla="*/ 0 h 1359340"/>
              <a:gd name="connsiteX6" fmla="*/ 1475852 w 2585603"/>
              <a:gd name="connsiteY6" fmla="*/ 1075540 h 1359340"/>
              <a:gd name="connsiteX7" fmla="*/ 2036448 w 2585603"/>
              <a:gd name="connsiteY7" fmla="*/ 228838 h 1359340"/>
              <a:gd name="connsiteX8" fmla="*/ 2585603 w 2585603"/>
              <a:gd name="connsiteY8" fmla="*/ 697957 h 1359340"/>
              <a:gd name="connsiteX9" fmla="*/ 1880479 w 2585603"/>
              <a:gd name="connsiteY9" fmla="*/ 1357809 h 135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85603" h="1359340">
                <a:moveTo>
                  <a:pt x="727439" y="1359340"/>
                </a:moveTo>
                <a:lnTo>
                  <a:pt x="0" y="743725"/>
                </a:lnTo>
                <a:lnTo>
                  <a:pt x="583475" y="240280"/>
                </a:lnTo>
                <a:lnTo>
                  <a:pt x="1075427" y="1086982"/>
                </a:lnTo>
                <a:lnTo>
                  <a:pt x="983901" y="0"/>
                </a:lnTo>
                <a:lnTo>
                  <a:pt x="1658904" y="0"/>
                </a:lnTo>
                <a:lnTo>
                  <a:pt x="1475852" y="1075540"/>
                </a:lnTo>
                <a:lnTo>
                  <a:pt x="2036448" y="228838"/>
                </a:lnTo>
                <a:lnTo>
                  <a:pt x="2585603" y="697957"/>
                </a:lnTo>
                <a:lnTo>
                  <a:pt x="1880479" y="1357809"/>
                </a:lnTo>
              </a:path>
            </a:pathLst>
          </a:custGeom>
          <a:gradFill flip="none" rotWithShape="1">
            <a:gsLst>
              <a:gs pos="0">
                <a:srgbClr val="FFD198"/>
              </a:gs>
              <a:gs pos="55000">
                <a:srgbClr val="FFD198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55" name="Rectangle 54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Trapezoid 56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Callout 42"/>
          <p:cNvSpPr/>
          <p:nvPr/>
        </p:nvSpPr>
        <p:spPr>
          <a:xfrm>
            <a:off x="6016390" y="3725678"/>
            <a:ext cx="2223046" cy="1387989"/>
          </a:xfrm>
          <a:prstGeom prst="wedgeEllipseCallout">
            <a:avLst>
              <a:gd name="adj1" fmla="val 28639"/>
              <a:gd name="adj2" fmla="val 575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 it is!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9" name="Group 58"/>
          <p:cNvGrpSpPr/>
          <p:nvPr/>
        </p:nvGrpSpPr>
        <p:grpSpPr>
          <a:xfrm flipH="1">
            <a:off x="7747883" y="5668409"/>
            <a:ext cx="199023" cy="165003"/>
            <a:chOff x="2303521" y="3385007"/>
            <a:chExt cx="199023" cy="165003"/>
          </a:xfrm>
        </p:grpSpPr>
        <p:sp>
          <p:nvSpPr>
            <p:cNvPr id="60" name="Arc 59"/>
            <p:cNvSpPr/>
            <p:nvPr/>
          </p:nvSpPr>
          <p:spPr>
            <a:xfrm flipH="1">
              <a:off x="2303521" y="3385007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2369862" y="3385007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/>
            <p:cNvSpPr/>
            <p:nvPr/>
          </p:nvSpPr>
          <p:spPr>
            <a:xfrm flipH="1">
              <a:off x="2338272" y="3389556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73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3" name="Rectangle 2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Block Arc 3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7" name="Rectangle 6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Block Arc 7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13" name="Rectangle 12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Block Arc 13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16" name="Rectangle 15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lock Arc 16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19" name="Rectangle 18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Block Arc 19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22" name="Rectangle 21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rapezoid 2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27" name="Rectangle 26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rapezoid 28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32" name="Rectangle 31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rapezoid 3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9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3" name="Oval 4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5699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55" name="Rectangle 54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Trapezoid 56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243111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Clothes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34538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Cooking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76833" y="591801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Games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7979" y="3304488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Tools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81" name="Oval 80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53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55" name="Rectangle 54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Trapezoid 56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243111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Clothes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34538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Cooking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76833" y="591801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Games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7979" y="3304488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Tools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792653" y="5685248"/>
            <a:ext cx="180259" cy="93570"/>
            <a:chOff x="7733858" y="5684300"/>
            <a:chExt cx="180259" cy="93570"/>
          </a:xfrm>
        </p:grpSpPr>
        <p:sp>
          <p:nvSpPr>
            <p:cNvPr id="81" name="Oval 80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Callout 48"/>
          <p:cNvSpPr/>
          <p:nvPr/>
        </p:nvSpPr>
        <p:spPr>
          <a:xfrm>
            <a:off x="4773187" y="3127696"/>
            <a:ext cx="3466250" cy="1985972"/>
          </a:xfrm>
          <a:prstGeom prst="wedgeEllipseCallout">
            <a:avLst>
              <a:gd name="adj1" fmla="val 28639"/>
              <a:gd name="adj2" fmla="val 575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Now I can find what I need and work more effectively.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5544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4994" y="2414210"/>
            <a:ext cx="315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“Lessons from the issue queue”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0222" y="2414210"/>
            <a:ext cx="2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“Flag module recipes”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146" y="5269614"/>
            <a:ext cx="34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“Me by the lake”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0222" y="5269614"/>
            <a:ext cx="257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“About US”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70485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" name="Straight Connector 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0485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257472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5" name="Straight Connector 24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57472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4" name="Straight Connector 3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87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5840" y="2414210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29215" y="2414210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7828" y="5269614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9214" y="5269614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70485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" name="Straight Connector 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0485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257472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5" name="Straight Connector 24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57472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4" name="Straight Connector 3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7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55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742" y="2414210"/>
            <a:ext cx="228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65899" y="2414210"/>
            <a:ext cx="264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5249" y="5269614"/>
            <a:ext cx="267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9214" y="5269614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1681574" y="1019089"/>
            <a:ext cx="1262156" cy="1267961"/>
            <a:chOff x="5838401" y="4420455"/>
            <a:chExt cx="1820768" cy="1829142"/>
          </a:xfrm>
        </p:grpSpPr>
        <p:sp>
          <p:nvSpPr>
            <p:cNvPr id="43" name="Parallelogram 4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iamond 4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6216487" y="1019089"/>
            <a:ext cx="1262156" cy="1267961"/>
            <a:chOff x="5838401" y="4420455"/>
            <a:chExt cx="1820768" cy="1829142"/>
          </a:xfrm>
        </p:grpSpPr>
        <p:sp>
          <p:nvSpPr>
            <p:cNvPr id="47" name="Parallelogram 4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arallelogram 4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iamond 4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1681574" y="3877350"/>
            <a:ext cx="1262156" cy="1267961"/>
            <a:chOff x="5838401" y="4420455"/>
            <a:chExt cx="1820768" cy="1829142"/>
          </a:xfrm>
        </p:grpSpPr>
        <p:sp>
          <p:nvSpPr>
            <p:cNvPr id="51" name="Parallelogram 50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iamond 52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6137910" y="3846436"/>
            <a:ext cx="1262156" cy="1267961"/>
            <a:chOff x="5838401" y="4420455"/>
            <a:chExt cx="1820768" cy="1829142"/>
          </a:xfrm>
        </p:grpSpPr>
        <p:sp>
          <p:nvSpPr>
            <p:cNvPr id="55" name="Parallelogram 54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Parallelogram 55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iamond 56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41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So, we’re done, right?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446235"/>
            <a:ext cx="9144000" cy="639002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75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alphaModFix amt="27000"/>
          </a:blip>
          <a:stretch>
            <a:fillRect/>
          </a:stretch>
        </p:blipFill>
        <p:spPr>
          <a:xfrm rot="512769">
            <a:off x="808981" y="1303408"/>
            <a:ext cx="6475462" cy="5022376"/>
          </a:xfrm>
          <a:prstGeom prst="rect">
            <a:avLst/>
          </a:prstGeom>
        </p:spPr>
      </p:pic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So, we’re done, right?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46235"/>
            <a:ext cx="9144000" cy="639002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4633494" y="5338714"/>
            <a:ext cx="2200732" cy="920016"/>
          </a:xfrm>
          <a:prstGeom prst="wedgeEllipseCallout">
            <a:avLst>
              <a:gd name="adj1" fmla="val 68148"/>
              <a:gd name="adj2" fmla="val -839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b="1" i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Right?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609236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759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04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7" name="Curved Connector 36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&quot;No&quot; Symbol 42"/>
          <p:cNvSpPr/>
          <p:nvPr/>
        </p:nvSpPr>
        <p:spPr>
          <a:xfrm>
            <a:off x="4121543" y="3764629"/>
            <a:ext cx="900915" cy="900915"/>
          </a:xfrm>
          <a:prstGeom prst="noSmoking">
            <a:avLst>
              <a:gd name="adj" fmla="val 6328"/>
            </a:avLst>
          </a:prstGeom>
          <a:solidFill>
            <a:srgbClr val="FB959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129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139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84352" y="3987069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Style Guides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flipH="1">
            <a:off x="4818219" y="2046852"/>
            <a:ext cx="1939378" cy="1252372"/>
            <a:chOff x="2440683" y="2366473"/>
            <a:chExt cx="1939378" cy="125237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2512175" y="250416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440683" y="236647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headEnd type="arrow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7112265" y="2596882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981522" y="273254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8722" y="286385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264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7" name="Curved Connector 36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84352" y="3987069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Style Guides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flipH="1">
            <a:off x="4818219" y="2046852"/>
            <a:ext cx="1939378" cy="1252372"/>
            <a:chOff x="2440683" y="2366473"/>
            <a:chExt cx="1939378" cy="125237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2512175" y="250416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440683" y="236647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headEnd type="arrow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7112265" y="2596882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981522" y="273254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8722" y="286385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95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Curved Connector 18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955685" y="4583695"/>
            <a:ext cx="880936" cy="1393176"/>
            <a:chOff x="5697482" y="4583695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829448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5949177" y="2557444"/>
            <a:ext cx="2173738" cy="1485489"/>
          </a:xfrm>
          <a:prstGeom prst="wedgeEllipseCallout">
            <a:avLst>
              <a:gd name="adj1" fmla="val 16586"/>
              <a:gd name="adj2" fmla="val 7789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Umm, where’s my site?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405" y="188149"/>
            <a:ext cx="3685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And then, mobile happened…</a:t>
            </a:r>
            <a:endParaRPr lang="en-US" i="1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57205" y="160186"/>
            <a:ext cx="3054815" cy="858437"/>
          </a:xfrm>
          <a:custGeom>
            <a:avLst/>
            <a:gdLst>
              <a:gd name="connsiteX0" fmla="*/ 3947050 w 3947050"/>
              <a:gd name="connsiteY0" fmla="*/ 0 h 1144192"/>
              <a:gd name="connsiteX1" fmla="*/ 3798320 w 3947050"/>
              <a:gd name="connsiteY1" fmla="*/ 938237 h 1144192"/>
              <a:gd name="connsiteX2" fmla="*/ 0 w 3947050"/>
              <a:gd name="connsiteY2" fmla="*/ 1144192 h 114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7050" h="1144192">
                <a:moveTo>
                  <a:pt x="3947050" y="0"/>
                </a:moveTo>
                <a:lnTo>
                  <a:pt x="3798320" y="938237"/>
                </a:lnTo>
                <a:lnTo>
                  <a:pt x="0" y="1144192"/>
                </a:lnTo>
              </a:path>
            </a:pathLst>
          </a:cu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20"/>
          <p:cNvPicPr preferRelativeResize="0"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81049" y="3750985"/>
            <a:ext cx="1347788" cy="458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  <a:effectLst/>
        </p:spPr>
      </p:pic>
      <p:sp>
        <p:nvSpPr>
          <p:cNvPr id="6" name="Oval 5"/>
          <p:cNvSpPr/>
          <p:nvPr/>
        </p:nvSpPr>
        <p:spPr>
          <a:xfrm>
            <a:off x="356079" y="2899222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Drupal Developer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Curved Connector 42"/>
          <p:cNvCxnSpPr>
            <a:stCxn id="6" idx="6"/>
          </p:cNvCxnSpPr>
          <p:nvPr/>
        </p:nvCxnSpPr>
        <p:spPr>
          <a:xfrm flipV="1">
            <a:off x="2161966" y="2647946"/>
            <a:ext cx="1198232" cy="1154220"/>
          </a:xfrm>
          <a:prstGeom prst="curvedConnector3">
            <a:avLst/>
          </a:prstGeom>
          <a:ln>
            <a:solidFill>
              <a:srgbClr val="FB959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2025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890279" y="3518565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This </a:t>
            </a:r>
            <a:r>
              <a:rPr lang="en-US" b="1" i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sucks!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7" name="Oval 6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26" y="3226620"/>
            <a:ext cx="9144000" cy="34669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714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369544" y="3663038"/>
            <a:ext cx="2713745" cy="1475001"/>
          </a:xfrm>
          <a:prstGeom prst="wedgeEllipseCallout">
            <a:avLst>
              <a:gd name="adj1" fmla="val 57903"/>
              <a:gd name="adj2" fmla="val 531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Separate sites isn’t enough.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7780466" y="5695951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19553" y="5695951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313873" y="5939901"/>
            <a:ext cx="311935" cy="493317"/>
          </a:xfrm>
          <a:prstGeom prst="roundRect">
            <a:avLst>
              <a:gd name="adj" fmla="val 7365"/>
            </a:avLst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isometricOffAxis2Left">
              <a:rot lat="141114" lon="1429353" rev="20937165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185565" y="6183774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79200" y="6187429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26" y="3226620"/>
            <a:ext cx="9144000" cy="34669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3426646" y="5198584"/>
            <a:ext cx="2713745" cy="1181874"/>
          </a:xfrm>
          <a:prstGeom prst="wedgeEllipseCallout">
            <a:avLst>
              <a:gd name="adj1" fmla="val 78084"/>
              <a:gd name="adj2" fmla="val -79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need separate </a:t>
            </a:r>
            <a:r>
              <a:rPr lang="en-US" b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channels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456016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923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098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730001" y="144206"/>
            <a:ext cx="791321" cy="1013728"/>
            <a:chOff x="4938768" y="384363"/>
            <a:chExt cx="791321" cy="1013728"/>
          </a:xfrm>
        </p:grpSpPr>
        <p:sp>
          <p:nvSpPr>
            <p:cNvPr id="115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Curved Connector 123"/>
          <p:cNvCxnSpPr>
            <a:stCxn id="126" idx="2"/>
            <a:endCxn id="129" idx="0"/>
          </p:cNvCxnSpPr>
          <p:nvPr/>
        </p:nvCxnSpPr>
        <p:spPr>
          <a:xfrm rot="16200000" flipH="1">
            <a:off x="2807773" y="1900595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491895" y="1219914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377265" y="5156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473005" y="5918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529665" y="70632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2855070" y="4125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flipH="1">
            <a:off x="3173645" y="5531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7540539" y="144789"/>
            <a:ext cx="791321" cy="1013728"/>
            <a:chOff x="4938768" y="384363"/>
            <a:chExt cx="791321" cy="1013728"/>
          </a:xfrm>
        </p:grpSpPr>
        <p:sp>
          <p:nvSpPr>
            <p:cNvPr id="151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Curved Connector 154"/>
          <p:cNvCxnSpPr>
            <a:stCxn id="156" idx="2"/>
          </p:cNvCxnSpPr>
          <p:nvPr/>
        </p:nvCxnSpPr>
        <p:spPr>
          <a:xfrm rot="16200000" flipH="1">
            <a:off x="7618311" y="1901178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302433" y="1220497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8187803" y="5162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283543" y="5924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340203" y="70691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7665608" y="4183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 flipH="1">
            <a:off x="7984183" y="5589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129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366265" y="2214138"/>
            <a:ext cx="881233" cy="1214200"/>
            <a:chOff x="1407050" y="2644196"/>
            <a:chExt cx="881233" cy="1214200"/>
          </a:xfrm>
        </p:grpSpPr>
        <p:grpSp>
          <p:nvGrpSpPr>
            <p:cNvPr id="101" name="Group 100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106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CAC9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Isosceles Triangle 101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5182681" y="3544932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REVIEW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6322986" y="3022656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6157586" y="1043018"/>
            <a:ext cx="1230307" cy="1223731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730001" y="144206"/>
            <a:ext cx="791321" cy="1013728"/>
            <a:chOff x="4938768" y="384363"/>
            <a:chExt cx="791321" cy="1013728"/>
          </a:xfrm>
        </p:grpSpPr>
        <p:sp>
          <p:nvSpPr>
            <p:cNvPr id="115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Curved Connector 123"/>
          <p:cNvCxnSpPr>
            <a:stCxn id="126" idx="2"/>
            <a:endCxn id="129" idx="0"/>
          </p:cNvCxnSpPr>
          <p:nvPr/>
        </p:nvCxnSpPr>
        <p:spPr>
          <a:xfrm rot="16200000" flipH="1">
            <a:off x="2807773" y="1900595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491895" y="1219914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377265" y="5156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473005" y="5918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529665" y="70632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2855070" y="4125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flipH="1">
            <a:off x="3173645" y="5531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7540539" y="144789"/>
            <a:ext cx="791321" cy="1013728"/>
            <a:chOff x="4938768" y="384363"/>
            <a:chExt cx="791321" cy="1013728"/>
          </a:xfrm>
        </p:grpSpPr>
        <p:sp>
          <p:nvSpPr>
            <p:cNvPr id="151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Curved Connector 154"/>
          <p:cNvCxnSpPr>
            <a:stCxn id="156" idx="2"/>
          </p:cNvCxnSpPr>
          <p:nvPr/>
        </p:nvCxnSpPr>
        <p:spPr>
          <a:xfrm rot="16200000" flipH="1">
            <a:off x="7618311" y="1901178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302433" y="1220497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8187803" y="5162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283543" y="5924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340203" y="70691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7665608" y="4183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 flipH="1">
            <a:off x="7984183" y="5589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580140" y="2214138"/>
            <a:ext cx="881233" cy="1214200"/>
            <a:chOff x="1407050" y="2644196"/>
            <a:chExt cx="881233" cy="1214200"/>
          </a:xfrm>
        </p:grpSpPr>
        <p:grpSp>
          <p:nvGrpSpPr>
            <p:cNvPr id="91" name="Group 90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98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CAC9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Isosceles Triangle 93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396556" y="3544932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REVIEW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1536861" y="3022656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1371461" y="1043018"/>
            <a:ext cx="1230307" cy="1223731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1889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929503" y="3522989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Separate sites breaks sharing links!</a:t>
            </a:r>
            <a:endParaRPr lang="en-US" b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7" name="Oval 6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26" y="1258612"/>
            <a:ext cx="9144000" cy="54349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3550741" y="5153943"/>
            <a:ext cx="3130641" cy="1247853"/>
          </a:xfrm>
          <a:prstGeom prst="wedgeEllipseCallout">
            <a:avLst>
              <a:gd name="adj1" fmla="val 56816"/>
              <a:gd name="adj2" fmla="val -683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And now I have two sites to maintain!</a:t>
            </a:r>
            <a:endParaRPr lang="en-US" b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045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377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7071592" y="5930770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18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989892" y="6186294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322674" y="6093285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634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959" y="5649974"/>
            <a:ext cx="228885" cy="93570"/>
            <a:chOff x="7733858" y="5684300"/>
            <a:chExt cx="133534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26220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9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ounded Rectangle 48"/>
          <p:cNvSpPr/>
          <p:nvPr/>
        </p:nvSpPr>
        <p:spPr>
          <a:xfrm rot="8730139">
            <a:off x="8502392" y="4681603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32184" y="4972079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236944" y="620573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8819022">
            <a:off x="8333952" y="4274284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8819022">
            <a:off x="8216576" y="4318733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8819022">
            <a:off x="8109332" y="4369533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toVsAristo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25" y="-1"/>
            <a:ext cx="5241286" cy="68580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582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7046" y="1387693"/>
            <a:ext cx="1845370" cy="1811427"/>
            <a:chOff x="6987046" y="2245843"/>
            <a:chExt cx="1845370" cy="1811427"/>
          </a:xfrm>
        </p:grpSpPr>
        <p:grpSp>
          <p:nvGrpSpPr>
            <p:cNvPr id="29" name="Group 28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666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7046" y="1387693"/>
            <a:ext cx="1845370" cy="1811427"/>
            <a:chOff x="6987046" y="2245843"/>
            <a:chExt cx="1845370" cy="1811427"/>
          </a:xfrm>
        </p:grpSpPr>
        <p:grpSp>
          <p:nvGrpSpPr>
            <p:cNvPr id="29" name="Group 28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3573097" y="3849031"/>
            <a:ext cx="3115219" cy="1646496"/>
          </a:xfrm>
          <a:prstGeom prst="wedgeEllipseCallout">
            <a:avLst>
              <a:gd name="adj1" fmla="val 70873"/>
              <a:gd name="adj2" fmla="val 5543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 are too many channels to separate…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9" name="Group 38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79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Maybe the problem isn’t the front-end…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858" y="5730068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8063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4381799" y="5192629"/>
            <a:ext cx="2121057" cy="1193366"/>
          </a:xfrm>
          <a:prstGeom prst="wedgeEllipseCallout">
            <a:avLst>
              <a:gd name="adj1" fmla="val 84854"/>
              <a:gd name="adj2" fmla="val -975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if it’s this?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96761" y="2775767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45146" y="1580611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3915707" y="1442797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Maybe the problem isn’t the front-end…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493152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167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86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1176864" y="1917848"/>
            <a:ext cx="2868282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449027" y="1917848"/>
            <a:ext cx="93217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 flipH="1">
            <a:off x="4615163" y="1917848"/>
            <a:ext cx="3204333" cy="1810434"/>
            <a:chOff x="1329264" y="2070248"/>
            <a:chExt cx="3204333" cy="1810434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1329264" y="2070248"/>
              <a:ext cx="2868282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601427" y="2070248"/>
              <a:ext cx="93217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156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1176864" y="1917848"/>
            <a:ext cx="2868282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449027" y="1917848"/>
            <a:ext cx="93217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 flipH="1">
            <a:off x="4615163" y="1917848"/>
            <a:ext cx="3204333" cy="1810434"/>
            <a:chOff x="1329264" y="2070248"/>
            <a:chExt cx="3204333" cy="1810434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1329264" y="2070248"/>
              <a:ext cx="2868282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601427" y="2070248"/>
              <a:ext cx="93217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Oval Callout 63"/>
          <p:cNvSpPr/>
          <p:nvPr/>
        </p:nvSpPr>
        <p:spPr>
          <a:xfrm rot="1068238">
            <a:off x="7264620" y="2098719"/>
            <a:ext cx="1732260" cy="1277763"/>
          </a:xfrm>
          <a:prstGeom prst="wedgeEllipseCallout">
            <a:avLst>
              <a:gd name="adj1" fmla="val 13571"/>
              <a:gd name="adj2" fmla="val 782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SPARE US, LORD CONTENT!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42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000991"/>
            <a:ext cx="5964340" cy="244042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831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332831"/>
            <a:ext cx="5964340" cy="210858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toVsAristo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25" y="-1"/>
            <a:ext cx="5241286" cy="6858001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101738" y="1603248"/>
            <a:ext cx="3115219" cy="1646496"/>
          </a:xfrm>
          <a:prstGeom prst="wedgeEllipseCallout">
            <a:avLst>
              <a:gd name="adj1" fmla="val 55081"/>
              <a:gd name="adj2" fmla="val -731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Dude, it’s like all up there, in my realm.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940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650321"/>
            <a:ext cx="5964340" cy="179109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29298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31440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33582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35724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860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977441"/>
            <a:ext cx="5964340" cy="146397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29298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31440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33582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35724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29298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31440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933582" y="3650320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40008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42150" y="3650320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46434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48580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326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2769">
            <a:off x="1323058" y="917812"/>
            <a:ext cx="6475462" cy="5022376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626211" y="1216145"/>
            <a:ext cx="2343850" cy="1132227"/>
          </a:xfrm>
          <a:prstGeom prst="wedgeEllipseCallout">
            <a:avLst>
              <a:gd name="adj1" fmla="val 32720"/>
              <a:gd name="adj2" fmla="val 5923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Yesssss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6773660" y="1551272"/>
            <a:ext cx="2134408" cy="1685359"/>
          </a:xfrm>
          <a:prstGeom prst="wedgeEllipseCallout">
            <a:avLst>
              <a:gd name="adj1" fmla="val -59231"/>
              <a:gd name="adj2" fmla="val 3176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FEED me more WYSIWYG buttons!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1754766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40" name="Group 39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hevron 43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hevron 44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ctagon 45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48" name="Group 47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122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135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888857" y="5052970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3172" y="5052970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85415" y="5051481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99730" y="505148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2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888857" y="5052970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3172" y="5052970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85415" y="5051481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99730" y="505148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540048" y="4249607"/>
            <a:ext cx="1046903" cy="486112"/>
            <a:chOff x="1476356" y="4347990"/>
            <a:chExt cx="1178612" cy="547269"/>
          </a:xfrm>
        </p:grpSpPr>
        <p:sp>
          <p:nvSpPr>
            <p:cNvPr id="6" name="Rectangle 5"/>
            <p:cNvSpPr/>
            <p:nvPr/>
          </p:nvSpPr>
          <p:spPr>
            <a:xfrm>
              <a:off x="1476356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859406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1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2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Callout 45"/>
          <p:cNvSpPr/>
          <p:nvPr/>
        </p:nvSpPr>
        <p:spPr>
          <a:xfrm>
            <a:off x="5837281" y="3370070"/>
            <a:ext cx="2452024" cy="1525189"/>
          </a:xfrm>
          <a:prstGeom prst="wedgeEllipseCallout">
            <a:avLst>
              <a:gd name="adj1" fmla="val 25651"/>
              <a:gd name="adj2" fmla="val 6892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Good thing I only 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need one thing.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0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toVsAristo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25" y="-1"/>
            <a:ext cx="5241286" cy="6858001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101738" y="1603248"/>
            <a:ext cx="3115219" cy="1646496"/>
          </a:xfrm>
          <a:prstGeom prst="wedgeEllipseCallout">
            <a:avLst>
              <a:gd name="adj1" fmla="val 55081"/>
              <a:gd name="adj2" fmla="val -731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Dude, it’s like all up there, in my realm.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5860095" y="1835742"/>
            <a:ext cx="2651806" cy="1646496"/>
          </a:xfrm>
          <a:prstGeom prst="wedgeEllipseCallout">
            <a:avLst>
              <a:gd name="adj1" fmla="val -45214"/>
              <a:gd name="adj2" fmla="val -86326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You’re daft, man. It’s all in front of us.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025" y="3482238"/>
            <a:ext cx="1689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And stop trying to get me into your realm.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784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476356" y="3104126"/>
            <a:ext cx="1178612" cy="781093"/>
            <a:chOff x="835173" y="1432854"/>
            <a:chExt cx="1601702" cy="1061484"/>
          </a:xfrm>
        </p:grpSpPr>
        <p:sp>
          <p:nvSpPr>
            <p:cNvPr id="2" name="Rectangle 1"/>
            <p:cNvSpPr/>
            <p:nvPr/>
          </p:nvSpPr>
          <p:spPr>
            <a:xfrm>
              <a:off x="835173" y="1750614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355727" y="1950276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rapezoid 3"/>
            <p:cNvSpPr/>
            <p:nvPr/>
          </p:nvSpPr>
          <p:spPr>
            <a:xfrm>
              <a:off x="835173" y="1622726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970186" y="1432854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6" name="Rectangle 5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76356" y="5124205"/>
            <a:ext cx="1178612" cy="781093"/>
            <a:chOff x="835173" y="4178088"/>
            <a:chExt cx="1601702" cy="1061484"/>
          </a:xfrm>
        </p:grpSpPr>
        <p:sp>
          <p:nvSpPr>
            <p:cNvPr id="10" name="Rectangle 9"/>
            <p:cNvSpPr/>
            <p:nvPr/>
          </p:nvSpPr>
          <p:spPr>
            <a:xfrm>
              <a:off x="835173" y="4495848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355727" y="4695510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rapezoid 11"/>
            <p:cNvSpPr/>
            <p:nvPr/>
          </p:nvSpPr>
          <p:spPr>
            <a:xfrm>
              <a:off x="835173" y="4367960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970186" y="4178088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714527" y="3104126"/>
            <a:ext cx="1178612" cy="2801172"/>
            <a:chOff x="2727544" y="1432854"/>
            <a:chExt cx="1601702" cy="3806718"/>
          </a:xfrm>
        </p:grpSpPr>
        <p:grpSp>
          <p:nvGrpSpPr>
            <p:cNvPr id="21" name="Group 20"/>
            <p:cNvGrpSpPr/>
            <p:nvPr/>
          </p:nvGrpSpPr>
          <p:grpSpPr>
            <a:xfrm>
              <a:off x="2727544" y="1432854"/>
              <a:ext cx="1601702" cy="1061484"/>
              <a:chOff x="835173" y="1432854"/>
              <a:chExt cx="1601702" cy="106148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Block Arc 22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rapezoid 23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27544" y="2805471"/>
              <a:ext cx="1601702" cy="1061484"/>
              <a:chOff x="835173" y="2784660"/>
              <a:chExt cx="1601702" cy="106148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Block Arc 27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727544" y="4178088"/>
              <a:ext cx="1601702" cy="1061484"/>
              <a:chOff x="835173" y="4178088"/>
              <a:chExt cx="1601702" cy="106148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Block Arc 32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rapezoid 33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5952698" y="3104126"/>
            <a:ext cx="1178612" cy="2801172"/>
            <a:chOff x="4845874" y="1432854"/>
            <a:chExt cx="1601702" cy="3806718"/>
          </a:xfrm>
        </p:grpSpPr>
        <p:grpSp>
          <p:nvGrpSpPr>
            <p:cNvPr id="36" name="Group 35"/>
            <p:cNvGrpSpPr/>
            <p:nvPr/>
          </p:nvGrpSpPr>
          <p:grpSpPr>
            <a:xfrm>
              <a:off x="4845874" y="1432854"/>
              <a:ext cx="1601702" cy="1061484"/>
              <a:chOff x="835173" y="1432854"/>
              <a:chExt cx="1601702" cy="106148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Block Arc 37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rapezoid 38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5874" y="2805471"/>
              <a:ext cx="1601702" cy="1061484"/>
              <a:chOff x="835173" y="2784660"/>
              <a:chExt cx="1601702" cy="106148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Block Arc 42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845874" y="4178088"/>
              <a:ext cx="1601702" cy="1061484"/>
              <a:chOff x="835173" y="4178088"/>
              <a:chExt cx="1601702" cy="1061484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Block Arc 47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rapezoid 48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7733959" y="5649974"/>
            <a:ext cx="228885" cy="93570"/>
            <a:chOff x="7733858" y="5684300"/>
            <a:chExt cx="133534" cy="93570"/>
          </a:xfrm>
        </p:grpSpPr>
        <p:sp>
          <p:nvSpPr>
            <p:cNvPr id="59" name="Oval 5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826220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266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476356" y="3104126"/>
            <a:ext cx="1178612" cy="781093"/>
            <a:chOff x="835173" y="1432854"/>
            <a:chExt cx="1601702" cy="1061484"/>
          </a:xfrm>
        </p:grpSpPr>
        <p:sp>
          <p:nvSpPr>
            <p:cNvPr id="2" name="Rectangle 1"/>
            <p:cNvSpPr/>
            <p:nvPr/>
          </p:nvSpPr>
          <p:spPr>
            <a:xfrm>
              <a:off x="835173" y="1750614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355727" y="1950276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rapezoid 3"/>
            <p:cNvSpPr/>
            <p:nvPr/>
          </p:nvSpPr>
          <p:spPr>
            <a:xfrm>
              <a:off x="835173" y="1622726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970186" y="1432854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6" name="Rectangle 5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76356" y="5124205"/>
            <a:ext cx="1178612" cy="781093"/>
            <a:chOff x="835173" y="4178088"/>
            <a:chExt cx="1601702" cy="1061484"/>
          </a:xfrm>
        </p:grpSpPr>
        <p:sp>
          <p:nvSpPr>
            <p:cNvPr id="10" name="Rectangle 9"/>
            <p:cNvSpPr/>
            <p:nvPr/>
          </p:nvSpPr>
          <p:spPr>
            <a:xfrm>
              <a:off x="835173" y="4495848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355727" y="4695510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rapezoid 11"/>
            <p:cNvSpPr/>
            <p:nvPr/>
          </p:nvSpPr>
          <p:spPr>
            <a:xfrm>
              <a:off x="835173" y="4367960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970186" y="4178088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714527" y="3104126"/>
            <a:ext cx="1178612" cy="2801172"/>
            <a:chOff x="2727544" y="1432854"/>
            <a:chExt cx="1601702" cy="3806718"/>
          </a:xfrm>
        </p:grpSpPr>
        <p:grpSp>
          <p:nvGrpSpPr>
            <p:cNvPr id="21" name="Group 20"/>
            <p:cNvGrpSpPr/>
            <p:nvPr/>
          </p:nvGrpSpPr>
          <p:grpSpPr>
            <a:xfrm>
              <a:off x="2727544" y="1432854"/>
              <a:ext cx="1601702" cy="1061484"/>
              <a:chOff x="835173" y="1432854"/>
              <a:chExt cx="1601702" cy="106148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Block Arc 22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rapezoid 23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27544" y="2805471"/>
              <a:ext cx="1601702" cy="1061484"/>
              <a:chOff x="835173" y="2784660"/>
              <a:chExt cx="1601702" cy="106148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Block Arc 27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727544" y="4178088"/>
              <a:ext cx="1601702" cy="1061484"/>
              <a:chOff x="835173" y="4178088"/>
              <a:chExt cx="1601702" cy="106148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Block Arc 32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rapezoid 33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5952698" y="3104126"/>
            <a:ext cx="1178612" cy="2801172"/>
            <a:chOff x="4845874" y="1432854"/>
            <a:chExt cx="1601702" cy="3806718"/>
          </a:xfrm>
        </p:grpSpPr>
        <p:grpSp>
          <p:nvGrpSpPr>
            <p:cNvPr id="36" name="Group 35"/>
            <p:cNvGrpSpPr/>
            <p:nvPr/>
          </p:nvGrpSpPr>
          <p:grpSpPr>
            <a:xfrm>
              <a:off x="4845874" y="1432854"/>
              <a:ext cx="1601702" cy="1061484"/>
              <a:chOff x="835173" y="1432854"/>
              <a:chExt cx="1601702" cy="106148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Block Arc 37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rapezoid 38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5874" y="2805471"/>
              <a:ext cx="1601702" cy="1061484"/>
              <a:chOff x="835173" y="2784660"/>
              <a:chExt cx="1601702" cy="106148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Block Arc 42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845874" y="4178088"/>
              <a:ext cx="1601702" cy="1061484"/>
              <a:chOff x="835173" y="4178088"/>
              <a:chExt cx="1601702" cy="1061484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Block Arc 47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rapezoid 48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Callout 62"/>
          <p:cNvSpPr/>
          <p:nvPr/>
        </p:nvSpPr>
        <p:spPr>
          <a:xfrm>
            <a:off x="5276890" y="3243844"/>
            <a:ext cx="3012415" cy="1651416"/>
          </a:xfrm>
          <a:prstGeom prst="wedgeEllipseCallout">
            <a:avLst>
              <a:gd name="adj1" fmla="val 25651"/>
              <a:gd name="adj2" fmla="val 6892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I’m never going to find all the pieces I need in this! 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4" name="Group 63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434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5540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Elbow Connector 25"/>
          <p:cNvCxnSpPr>
            <a:stCxn id="24" idx="2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88272" y="3498693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2486398" y="2087870"/>
            <a:ext cx="347492" cy="3136506"/>
          </a:xfrm>
          <a:prstGeom prst="leftBrace">
            <a:avLst>
              <a:gd name="adj1" fmla="val 103078"/>
              <a:gd name="adj2" fmla="val 50000"/>
            </a:avLst>
          </a:prstGeom>
          <a:ln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7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72894" y="1761478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Gallery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0" name="Elbow Connector 25"/>
          <p:cNvCxnSpPr>
            <a:stCxn id="29" idx="2"/>
            <a:endCxn id="15" idx="0"/>
          </p:cNvCxnSpPr>
          <p:nvPr/>
        </p:nvCxnSpPr>
        <p:spPr>
          <a:xfrm rot="5400000" flipH="1">
            <a:off x="5669169" y="759784"/>
            <a:ext cx="88832" cy="2653221"/>
          </a:xfrm>
          <a:prstGeom prst="curvedConnector5">
            <a:avLst>
              <a:gd name="adj1" fmla="val -257340"/>
              <a:gd name="adj2" fmla="val 58965"/>
              <a:gd name="adj3" fmla="val 35734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23694" y="2906690"/>
            <a:ext cx="8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Bio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Elbow Connector 25"/>
          <p:cNvCxnSpPr>
            <a:stCxn id="39" idx="3"/>
            <a:endCxn id="22" idx="1"/>
          </p:cNvCxnSpPr>
          <p:nvPr/>
        </p:nvCxnSpPr>
        <p:spPr>
          <a:xfrm>
            <a:off x="2218082" y="3091356"/>
            <a:ext cx="836430" cy="413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2894" y="3549891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Key quote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Elbow Connector 25"/>
          <p:cNvCxnSpPr>
            <a:stCxn id="46" idx="2"/>
          </p:cNvCxnSpPr>
          <p:nvPr/>
        </p:nvCxnSpPr>
        <p:spPr>
          <a:xfrm rot="5400000" flipH="1">
            <a:off x="6104150" y="2983178"/>
            <a:ext cx="143360" cy="1728730"/>
          </a:xfrm>
          <a:prstGeom prst="curvedConnector4">
            <a:avLst>
              <a:gd name="adj1" fmla="val -159459"/>
              <a:gd name="adj2" fmla="val 77977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35546" y="4085422"/>
            <a:ext cx="1545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“Biggest lesson” section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8" name="Elbow Connector 25"/>
          <p:cNvCxnSpPr>
            <a:stCxn id="57" idx="3"/>
            <a:endCxn id="14" idx="1"/>
          </p:cNvCxnSpPr>
          <p:nvPr/>
        </p:nvCxnSpPr>
        <p:spPr>
          <a:xfrm flipV="1">
            <a:off x="2280690" y="4424101"/>
            <a:ext cx="773822" cy="122986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96412" y="4736712"/>
            <a:ext cx="128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Author Info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60" name="Elbow Connector 25"/>
          <p:cNvCxnSpPr>
            <a:stCxn id="59" idx="1"/>
            <a:endCxn id="4" idx="3"/>
          </p:cNvCxnSpPr>
          <p:nvPr/>
        </p:nvCxnSpPr>
        <p:spPr>
          <a:xfrm rot="10800000">
            <a:off x="5474610" y="5018834"/>
            <a:ext cx="921802" cy="41045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72894" y="1761478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Gallery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0" name="Elbow Connector 25"/>
          <p:cNvCxnSpPr>
            <a:stCxn id="29" idx="2"/>
            <a:endCxn id="15" idx="0"/>
          </p:cNvCxnSpPr>
          <p:nvPr/>
        </p:nvCxnSpPr>
        <p:spPr>
          <a:xfrm rot="5400000" flipH="1">
            <a:off x="5669169" y="759784"/>
            <a:ext cx="88832" cy="2653221"/>
          </a:xfrm>
          <a:prstGeom prst="curvedConnector5">
            <a:avLst>
              <a:gd name="adj1" fmla="val -257340"/>
              <a:gd name="adj2" fmla="val 58965"/>
              <a:gd name="adj3" fmla="val 35734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23694" y="2906690"/>
            <a:ext cx="8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Bio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Elbow Connector 25"/>
          <p:cNvCxnSpPr>
            <a:stCxn id="39" idx="3"/>
            <a:endCxn id="22" idx="1"/>
          </p:cNvCxnSpPr>
          <p:nvPr/>
        </p:nvCxnSpPr>
        <p:spPr>
          <a:xfrm>
            <a:off x="2218082" y="3091356"/>
            <a:ext cx="836430" cy="413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2894" y="3549891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Key quote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Elbow Connector 25"/>
          <p:cNvCxnSpPr>
            <a:stCxn id="46" idx="2"/>
          </p:cNvCxnSpPr>
          <p:nvPr/>
        </p:nvCxnSpPr>
        <p:spPr>
          <a:xfrm rot="5400000" flipH="1">
            <a:off x="6104150" y="2983178"/>
            <a:ext cx="143360" cy="1728730"/>
          </a:xfrm>
          <a:prstGeom prst="curvedConnector4">
            <a:avLst>
              <a:gd name="adj1" fmla="val -159459"/>
              <a:gd name="adj2" fmla="val 77977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35546" y="4085422"/>
            <a:ext cx="1545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“Biggest lesson” section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8" name="Elbow Connector 25"/>
          <p:cNvCxnSpPr>
            <a:stCxn id="57" idx="3"/>
            <a:endCxn id="14" idx="1"/>
          </p:cNvCxnSpPr>
          <p:nvPr/>
        </p:nvCxnSpPr>
        <p:spPr>
          <a:xfrm flipV="1">
            <a:off x="2280690" y="4424101"/>
            <a:ext cx="773822" cy="122986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96412" y="4736712"/>
            <a:ext cx="128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Author Info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60" name="Elbow Connector 25"/>
          <p:cNvCxnSpPr>
            <a:stCxn id="59" idx="1"/>
            <a:endCxn id="4" idx="3"/>
          </p:cNvCxnSpPr>
          <p:nvPr/>
        </p:nvCxnSpPr>
        <p:spPr>
          <a:xfrm rot="10800000">
            <a:off x="5474610" y="5018834"/>
            <a:ext cx="921802" cy="41045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 flipH="1">
            <a:off x="698595" y="5338714"/>
            <a:ext cx="874553" cy="1170541"/>
            <a:chOff x="7448115" y="5338714"/>
            <a:chExt cx="874553" cy="1170541"/>
          </a:xfrm>
        </p:grpSpPr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7448115" y="5338714"/>
              <a:ext cx="874553" cy="1170541"/>
              <a:chOff x="5381882" y="2873060"/>
              <a:chExt cx="1361186" cy="1821873"/>
            </a:xfrm>
          </p:grpSpPr>
          <p:sp>
            <p:nvSpPr>
              <p:cNvPr id="33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5392189" y="2873060"/>
                <a:ext cx="1350879" cy="1151124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7733858" y="5649974"/>
              <a:ext cx="180259" cy="93570"/>
              <a:chOff x="7733858" y="5684300"/>
              <a:chExt cx="180259" cy="9357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Oval Callout 40"/>
          <p:cNvSpPr/>
          <p:nvPr/>
        </p:nvSpPr>
        <p:spPr>
          <a:xfrm>
            <a:off x="235523" y="3204120"/>
            <a:ext cx="2501304" cy="1762603"/>
          </a:xfrm>
          <a:prstGeom prst="wedgeEllipseCallout">
            <a:avLst>
              <a:gd name="adj1" fmla="val -12966"/>
              <a:gd name="adj2" fmla="val 65372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Changing the one thing shouldn’t be hard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77947" y="360204"/>
            <a:ext cx="7631583" cy="6133581"/>
            <a:chOff x="560059" y="378092"/>
            <a:chExt cx="7631583" cy="6133581"/>
          </a:xfrm>
        </p:grpSpPr>
        <p:grpSp>
          <p:nvGrpSpPr>
            <p:cNvPr id="115" name="Group 114"/>
            <p:cNvGrpSpPr/>
            <p:nvPr/>
          </p:nvGrpSpPr>
          <p:grpSpPr>
            <a:xfrm>
              <a:off x="560059" y="378092"/>
              <a:ext cx="2924649" cy="3899691"/>
              <a:chOff x="2924649" y="1475800"/>
              <a:chExt cx="2924649" cy="389969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31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1" name="Rectangle 120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3" name="L-Shape 122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L-Shape 123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148426" y="657328"/>
              <a:ext cx="2924649" cy="3899691"/>
              <a:chOff x="2924649" y="1475800"/>
              <a:chExt cx="2924649" cy="3899691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4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9" name="Rectangle 138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41" name="L-Shape 140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L-Shape 141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5" name="Rectangle 144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736793" y="936564"/>
              <a:ext cx="2924649" cy="3899691"/>
              <a:chOff x="2924649" y="1475800"/>
              <a:chExt cx="2924649" cy="3899691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6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7" name="Rectangle 156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9" name="L-Shape 158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L-Shape 159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" name="Rectangle 162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2325160" y="1215800"/>
              <a:ext cx="2924649" cy="3899691"/>
              <a:chOff x="2924649" y="1475800"/>
              <a:chExt cx="2924649" cy="3899691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8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5" name="Rectangle 17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7" name="L-Shape 17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L-Shape 17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0" name="Group 17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Rectangle 18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913527" y="1495036"/>
              <a:ext cx="2924649" cy="3899691"/>
              <a:chOff x="2924649" y="1475800"/>
              <a:chExt cx="2924649" cy="389969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" name="L-Shape 11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L-Shape 12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501894" y="1774272"/>
              <a:ext cx="2924649" cy="3899691"/>
              <a:chOff x="2924649" y="1475800"/>
              <a:chExt cx="2924649" cy="389969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8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Rectangle 4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50" name="L-Shape 49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L-Shape 50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090261" y="2053508"/>
              <a:ext cx="2924649" cy="3899691"/>
              <a:chOff x="2924649" y="1475800"/>
              <a:chExt cx="2924649" cy="3899691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Rectangle 65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8" name="L-Shape 67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L-Shape 68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Rectangle 7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678628" y="2332744"/>
              <a:ext cx="2924649" cy="3899691"/>
              <a:chOff x="2924649" y="1475800"/>
              <a:chExt cx="2924649" cy="3899691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9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Rectangle 8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7" name="L-Shape 8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L-Shape 8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Rectangle 9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266993" y="2611982"/>
              <a:ext cx="2924649" cy="3899691"/>
              <a:chOff x="2924649" y="1475800"/>
              <a:chExt cx="2924649" cy="3899691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13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Rectangle 102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5" name="L-Shape 104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L-Shape 105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9" name="Rectangle 108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2" name="Group 2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246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eform 24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1008386" y="5759401"/>
            <a:ext cx="304801" cy="41716"/>
            <a:chOff x="7680332" y="5732834"/>
            <a:chExt cx="304801" cy="41716"/>
          </a:xfrm>
        </p:grpSpPr>
        <p:grpSp>
          <p:nvGrpSpPr>
            <p:cNvPr id="250" name="Group 249"/>
            <p:cNvGrpSpPr/>
            <p:nvPr/>
          </p:nvGrpSpPr>
          <p:grpSpPr>
            <a:xfrm rot="20261768">
              <a:off x="7680332" y="5732834"/>
              <a:ext cx="110687" cy="41716"/>
              <a:chOff x="4399839" y="4307371"/>
              <a:chExt cx="110687" cy="41716"/>
            </a:xfrm>
          </p:grpSpPr>
          <p:cxnSp>
            <p:nvCxnSpPr>
              <p:cNvPr id="251" name="Straight Connector 250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 rot="985139">
              <a:off x="7874446" y="5732834"/>
              <a:ext cx="110687" cy="41716"/>
              <a:chOff x="4593953" y="4307371"/>
              <a:chExt cx="110687" cy="4171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7" name="Rectangle 186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7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77947" y="360204"/>
            <a:ext cx="7631583" cy="6133581"/>
            <a:chOff x="560059" y="378092"/>
            <a:chExt cx="7631583" cy="6133581"/>
          </a:xfrm>
        </p:grpSpPr>
        <p:grpSp>
          <p:nvGrpSpPr>
            <p:cNvPr id="115" name="Group 114"/>
            <p:cNvGrpSpPr/>
            <p:nvPr/>
          </p:nvGrpSpPr>
          <p:grpSpPr>
            <a:xfrm>
              <a:off x="560059" y="378092"/>
              <a:ext cx="2924649" cy="3899691"/>
              <a:chOff x="2924649" y="1475800"/>
              <a:chExt cx="2924649" cy="389969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31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1" name="Rectangle 120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3" name="L-Shape 122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L-Shape 123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148426" y="657328"/>
              <a:ext cx="2924649" cy="3899691"/>
              <a:chOff x="2924649" y="1475800"/>
              <a:chExt cx="2924649" cy="3899691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4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9" name="Rectangle 138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41" name="L-Shape 140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L-Shape 141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5" name="Rectangle 144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736793" y="936564"/>
              <a:ext cx="2924649" cy="3899691"/>
              <a:chOff x="2924649" y="1475800"/>
              <a:chExt cx="2924649" cy="3899691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6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7" name="Rectangle 156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9" name="L-Shape 158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L-Shape 159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" name="Rectangle 162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2325160" y="1215800"/>
              <a:ext cx="2924649" cy="3899691"/>
              <a:chOff x="2924649" y="1475800"/>
              <a:chExt cx="2924649" cy="3899691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8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5" name="Rectangle 17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7" name="L-Shape 17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L-Shape 17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0" name="Group 17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Rectangle 18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913527" y="1495036"/>
              <a:ext cx="2924649" cy="3899691"/>
              <a:chOff x="2924649" y="1475800"/>
              <a:chExt cx="2924649" cy="389969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" name="L-Shape 11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L-Shape 12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501894" y="1774272"/>
              <a:ext cx="2924649" cy="3899691"/>
              <a:chOff x="2924649" y="1475800"/>
              <a:chExt cx="2924649" cy="389969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8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Rectangle 4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50" name="L-Shape 49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L-Shape 50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090261" y="2053508"/>
              <a:ext cx="2924649" cy="3899691"/>
              <a:chOff x="2924649" y="1475800"/>
              <a:chExt cx="2924649" cy="3899691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Rectangle 65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8" name="L-Shape 67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L-Shape 68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Rectangle 7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678628" y="2332744"/>
              <a:ext cx="2924649" cy="3899691"/>
              <a:chOff x="2924649" y="1475800"/>
              <a:chExt cx="2924649" cy="3899691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9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Rectangle 8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7" name="L-Shape 8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L-Shape 8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Rectangle 9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266993" y="2611982"/>
              <a:ext cx="2924649" cy="3899691"/>
              <a:chOff x="2924649" y="1475800"/>
              <a:chExt cx="2924649" cy="3899691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13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Rectangle 102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5" name="L-Shape 104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L-Shape 105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9" name="Rectangle 108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2" name="Group 2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246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eform 24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9" name="Oval Callout 248"/>
          <p:cNvSpPr/>
          <p:nvPr/>
        </p:nvSpPr>
        <p:spPr>
          <a:xfrm>
            <a:off x="235523" y="3204120"/>
            <a:ext cx="2501304" cy="1762603"/>
          </a:xfrm>
          <a:prstGeom prst="wedgeEllipseCallout">
            <a:avLst>
              <a:gd name="adj1" fmla="val -12966"/>
              <a:gd name="adj2" fmla="val 65372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One down, 14567 to go…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6" name="Group 15"/>
          <p:cNvGrpSpPr/>
          <p:nvPr/>
        </p:nvGrpSpPr>
        <p:grpSpPr>
          <a:xfrm flipH="1">
            <a:off x="1008386" y="5759401"/>
            <a:ext cx="304801" cy="41716"/>
            <a:chOff x="7680332" y="5732834"/>
            <a:chExt cx="304801" cy="41716"/>
          </a:xfrm>
        </p:grpSpPr>
        <p:grpSp>
          <p:nvGrpSpPr>
            <p:cNvPr id="250" name="Group 249"/>
            <p:cNvGrpSpPr/>
            <p:nvPr/>
          </p:nvGrpSpPr>
          <p:grpSpPr>
            <a:xfrm rot="20261768">
              <a:off x="7680332" y="5732834"/>
              <a:ext cx="110687" cy="41716"/>
              <a:chOff x="4399839" y="4307371"/>
              <a:chExt cx="110687" cy="41716"/>
            </a:xfrm>
          </p:grpSpPr>
          <p:cxnSp>
            <p:nvCxnSpPr>
              <p:cNvPr id="251" name="Straight Connector 250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 rot="985139">
              <a:off x="7874446" y="5732834"/>
              <a:ext cx="110687" cy="41716"/>
              <a:chOff x="4593953" y="4307371"/>
              <a:chExt cx="110687" cy="4171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tangle 255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9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4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4649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7049" y="428859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1523" y="5581010"/>
            <a:ext cx="2397560" cy="412022"/>
            <a:chOff x="3077050" y="4812354"/>
            <a:chExt cx="2397560" cy="412022"/>
          </a:xfrm>
        </p:grpSpPr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43566" y="2716278"/>
            <a:ext cx="2772248" cy="707886"/>
            <a:chOff x="3063457" y="3381273"/>
            <a:chExt cx="2772248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5816" y="3812690"/>
            <a:ext cx="2669215" cy="623408"/>
            <a:chOff x="3050219" y="4029942"/>
            <a:chExt cx="2669215" cy="623408"/>
          </a:xfrm>
        </p:grpSpPr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566" y="4327655"/>
            <a:ext cx="2594470" cy="661527"/>
            <a:chOff x="3085446" y="2041978"/>
            <a:chExt cx="2594470" cy="661527"/>
          </a:xfrm>
        </p:grpSpPr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6116298" y="2253168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1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Freeform 32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5" name="Oval 34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38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250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800"/>
            <a:ext cx="9144000" cy="5225143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5205528" y="3444018"/>
            <a:ext cx="2082213" cy="675073"/>
          </a:xfrm>
          <a:prstGeom prst="wedgeRectCallout">
            <a:avLst>
              <a:gd name="adj1" fmla="val 35211"/>
              <a:gd name="adj2" fmla="val -1493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Click here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365107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69507" y="2425687"/>
            <a:ext cx="2025220" cy="202522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Field Types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3366" y="1755538"/>
            <a:ext cx="149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Numeric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3195" y="3253631"/>
            <a:ext cx="85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Text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4670" y="5456665"/>
            <a:ext cx="182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Reference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32220" y="1755537"/>
            <a:ext cx="107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Email*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40" y="4534324"/>
            <a:ext cx="182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Boolean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6193" y="4534324"/>
            <a:ext cx="101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Link*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18674" y="3253631"/>
            <a:ext cx="102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Date*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7178" y="943298"/>
            <a:ext cx="244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Files &amp; Images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Elbow Connector 25"/>
          <p:cNvCxnSpPr>
            <a:stCxn id="3" idx="1"/>
            <a:endCxn id="4" idx="3"/>
          </p:cNvCxnSpPr>
          <p:nvPr/>
        </p:nvCxnSpPr>
        <p:spPr>
          <a:xfrm rot="16200000" flipV="1">
            <a:off x="3109392" y="1965572"/>
            <a:ext cx="782070" cy="73133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25"/>
          <p:cNvCxnSpPr>
            <a:stCxn id="3" idx="0"/>
            <a:endCxn id="11" idx="2"/>
          </p:cNvCxnSpPr>
          <p:nvPr/>
        </p:nvCxnSpPr>
        <p:spPr>
          <a:xfrm rot="16200000" flipV="1">
            <a:off x="4018577" y="1862147"/>
            <a:ext cx="1113057" cy="14024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25"/>
          <p:cNvCxnSpPr>
            <a:stCxn id="3" idx="7"/>
            <a:endCxn id="7" idx="1"/>
          </p:cNvCxnSpPr>
          <p:nvPr/>
        </p:nvCxnSpPr>
        <p:spPr>
          <a:xfrm rot="5400000" flipH="1" flipV="1">
            <a:off x="5324145" y="1914199"/>
            <a:ext cx="782071" cy="834080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5"/>
          <p:cNvCxnSpPr>
            <a:stCxn id="3" idx="2"/>
            <a:endCxn id="5" idx="3"/>
          </p:cNvCxnSpPr>
          <p:nvPr/>
        </p:nvCxnSpPr>
        <p:spPr>
          <a:xfrm rot="10800000">
            <a:off x="2333909" y="3438297"/>
            <a:ext cx="1235598" cy="127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5"/>
          <p:cNvCxnSpPr>
            <a:stCxn id="3" idx="6"/>
            <a:endCxn id="10" idx="1"/>
          </p:cNvCxnSpPr>
          <p:nvPr/>
        </p:nvCxnSpPr>
        <p:spPr>
          <a:xfrm>
            <a:off x="5594727" y="3438297"/>
            <a:ext cx="1223947" cy="127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25"/>
          <p:cNvCxnSpPr>
            <a:stCxn id="3" idx="3"/>
            <a:endCxn id="8" idx="3"/>
          </p:cNvCxnSpPr>
          <p:nvPr/>
        </p:nvCxnSpPr>
        <p:spPr>
          <a:xfrm rot="5400000">
            <a:off x="3301955" y="4154851"/>
            <a:ext cx="564670" cy="563609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25"/>
          <p:cNvCxnSpPr>
            <a:stCxn id="3" idx="5"/>
            <a:endCxn id="9" idx="1"/>
          </p:cNvCxnSpPr>
          <p:nvPr/>
        </p:nvCxnSpPr>
        <p:spPr>
          <a:xfrm rot="16200000" flipH="1">
            <a:off x="5489831" y="3962628"/>
            <a:ext cx="564670" cy="948053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25"/>
          <p:cNvCxnSpPr>
            <a:stCxn id="3" idx="4"/>
            <a:endCxn id="6" idx="0"/>
          </p:cNvCxnSpPr>
          <p:nvPr/>
        </p:nvCxnSpPr>
        <p:spPr>
          <a:xfrm rot="5400000">
            <a:off x="4072226" y="4946774"/>
            <a:ext cx="1005758" cy="14024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-3907" y="514886"/>
            <a:ext cx="9144000" cy="576493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6898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4649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7049" y="428859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1523" y="5581010"/>
            <a:ext cx="2397560" cy="412022"/>
            <a:chOff x="3077050" y="4812354"/>
            <a:chExt cx="2397560" cy="412022"/>
          </a:xfrm>
        </p:grpSpPr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43566" y="2716278"/>
            <a:ext cx="2772248" cy="707886"/>
            <a:chOff x="3063457" y="3381273"/>
            <a:chExt cx="2772248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5816" y="3812690"/>
            <a:ext cx="2669215" cy="623408"/>
            <a:chOff x="3050219" y="4029942"/>
            <a:chExt cx="2669215" cy="623408"/>
          </a:xfrm>
        </p:grpSpPr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566" y="4327655"/>
            <a:ext cx="2594470" cy="661527"/>
            <a:chOff x="3085446" y="2041978"/>
            <a:chExt cx="2594470" cy="661527"/>
          </a:xfrm>
        </p:grpSpPr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6116298" y="2253168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6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924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475854" y="1391519"/>
            <a:ext cx="2509476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09201" y="1391519"/>
            <a:ext cx="2509476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76290" y="1391519"/>
            <a:ext cx="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753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90" y="4920025"/>
            <a:ext cx="2745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Fourth “Blob” Film is a hilarious campy romp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4425" y="4920025"/>
            <a:ext cx="274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Fourth “Blob” Film is 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2461" y="4920025"/>
            <a:ext cx="274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Fourth “Blob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”…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475854" y="1391519"/>
            <a:ext cx="2509476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09201" y="1391519"/>
            <a:ext cx="2509476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76290" y="1391519"/>
            <a:ext cx="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98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 rot="512769">
            <a:off x="808981" y="1303408"/>
            <a:ext cx="6475462" cy="5022376"/>
          </a:xfrm>
          <a:prstGeom prst="rect">
            <a:avLst/>
          </a:prstGeom>
        </p:spPr>
      </p:pic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Crud.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 Blobs are {back}.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TextBox 12"/>
          <p:cNvSpPr txBox="1"/>
          <p:nvPr/>
        </p:nvSpPr>
        <p:spPr>
          <a:xfrm rot="20700000">
            <a:off x="1338566" y="1659079"/>
            <a:ext cx="2459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I’m here for your little fields too!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51166719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933915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75854" y="1391519"/>
            <a:ext cx="6242823" cy="668026"/>
            <a:chOff x="1475854" y="1391519"/>
            <a:chExt cx="6242823" cy="1810434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1475854" y="1391519"/>
              <a:ext cx="2509476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209201" y="1391519"/>
              <a:ext cx="2509476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576290" y="1391519"/>
              <a:ext cx="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423308" y="215384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Full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23744" y="213550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Medium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66131" y="213550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Short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307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90" y="4920025"/>
            <a:ext cx="2745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Fourth “Blob” Film is a hilarious campy romp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4425" y="4920025"/>
            <a:ext cx="274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“Blob” 4, this time in space.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2461" y="4920025"/>
            <a:ext cx="274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“Blob” 4 Review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75854" y="1391519"/>
            <a:ext cx="6242823" cy="668026"/>
            <a:chOff x="1475854" y="1391519"/>
            <a:chExt cx="6242823" cy="1810434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1475854" y="1391519"/>
              <a:ext cx="2509476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209201" y="1391519"/>
              <a:ext cx="2509476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576290" y="1391519"/>
              <a:ext cx="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423308" y="215384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Full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23744" y="213550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Medium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66131" y="213550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Short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475854" y="2706349"/>
            <a:ext cx="0" cy="47450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718677" y="2706349"/>
            <a:ext cx="0" cy="47450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576290" y="2706349"/>
            <a:ext cx="0" cy="47450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11493</TotalTime>
  <Words>826</Words>
  <Application>Microsoft Macintosh PowerPoint</Application>
  <PresentationFormat>On-screen Show (4:3)</PresentationFormat>
  <Paragraphs>328</Paragraphs>
  <Slides>108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0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Blink Reaction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159</cp:revision>
  <dcterms:created xsi:type="dcterms:W3CDTF">2015-03-21T17:40:45Z</dcterms:created>
  <dcterms:modified xsi:type="dcterms:W3CDTF">2015-07-16T14:10:29Z</dcterms:modified>
</cp:coreProperties>
</file>