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60" r:id="rId88"/>
    <p:sldId id="348" r:id="rId89"/>
    <p:sldId id="350" r:id="rId90"/>
    <p:sldId id="349" r:id="rId91"/>
    <p:sldId id="351" r:id="rId92"/>
    <p:sldId id="352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  <p:sldId id="362" r:id="rId105"/>
    <p:sldId id="363" r:id="rId106"/>
    <p:sldId id="364" r:id="rId107"/>
    <p:sldId id="261" r:id="rId108"/>
    <p:sldId id="323" r:id="rId109"/>
    <p:sldId id="347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12353</TotalTime>
  <Words>1317</Words>
  <Application>Microsoft Macintosh PowerPoint</Application>
  <PresentationFormat>On-screen Show (4:3)</PresentationFormat>
  <Paragraphs>474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110</cp:revision>
  <dcterms:created xsi:type="dcterms:W3CDTF">2014-07-27T04:51:00Z</dcterms:created>
  <dcterms:modified xsi:type="dcterms:W3CDTF">2014-08-07T02:58:37Z</dcterms:modified>
</cp:coreProperties>
</file>