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2" r:id="rId41"/>
    <p:sldId id="303" r:id="rId42"/>
    <p:sldId id="301" r:id="rId43"/>
    <p:sldId id="299" r:id="rId44"/>
    <p:sldId id="300" r:id="rId45"/>
    <p:sldId id="305" r:id="rId46"/>
    <p:sldId id="306" r:id="rId47"/>
    <p:sldId id="307" r:id="rId48"/>
    <p:sldId id="308" r:id="rId49"/>
    <p:sldId id="309" r:id="rId50"/>
    <p:sldId id="317" r:id="rId51"/>
    <p:sldId id="318" r:id="rId52"/>
    <p:sldId id="319" r:id="rId53"/>
    <p:sldId id="320" r:id="rId54"/>
    <p:sldId id="321" r:id="rId55"/>
    <p:sldId id="322" r:id="rId56"/>
    <p:sldId id="311" r:id="rId57"/>
    <p:sldId id="312" r:id="rId58"/>
    <p:sldId id="313" r:id="rId59"/>
    <p:sldId id="314" r:id="rId60"/>
    <p:sldId id="316" r:id="rId61"/>
    <p:sldId id="315" r:id="rId62"/>
    <p:sldId id="261" r:id="rId63"/>
    <p:sldId id="32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Grid="0" snapToObjects="1">
      <p:cViewPr>
        <p:scale>
          <a:sx n="90" d="100"/>
          <a:sy n="90" d="100"/>
        </p:scale>
        <p:origin x="-191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810958" y="75864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Plugins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436264" y="256114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OOP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6264" y="98056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YAML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10958" y="2322303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Routing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Can 6"/>
          <p:cNvSpPr/>
          <p:nvPr/>
        </p:nvSpPr>
        <p:spPr>
          <a:xfrm>
            <a:off x="641143" y="197264"/>
            <a:ext cx="3661916" cy="6411074"/>
          </a:xfrm>
          <a:prstGeom prst="can">
            <a:avLst>
              <a:gd name="adj" fmla="val 14226"/>
            </a:avLst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36820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FORM API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65634" y="295436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Simpletest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15758" y="3843221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Symphony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315376" y="4427274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578923" y="1088238"/>
            <a:ext cx="1472906" cy="1472906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Code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standards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0130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0132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2513" y="3217866"/>
            <a:ext cx="1060353" cy="2564430"/>
          </a:xfrm>
          <a:prstGeom prst="rect">
            <a:avLst/>
          </a:prstGeom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0132" y="1812361"/>
            <a:ext cx="1060353" cy="124968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  <a:scene3d>
            <a:camera prst="isometricOffAxis2Left"/>
            <a:lightRig rig="threePt" dir="t">
              <a:rot lat="0" lon="0" rev="20460000"/>
            </a:lightRig>
          </a:scene3d>
          <a:sp3d extrusionH="13398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480" y="1713729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80" y="23893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6724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777</Words>
  <Application>Microsoft Macintosh PowerPoint</Application>
  <PresentationFormat>On-screen Show (4:3)</PresentationFormat>
  <Paragraphs>255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58</cp:revision>
  <dcterms:created xsi:type="dcterms:W3CDTF">2014-07-27T04:51:00Z</dcterms:created>
  <dcterms:modified xsi:type="dcterms:W3CDTF">2014-08-03T06:22:37Z</dcterms:modified>
</cp:coreProperties>
</file>