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2" r:id="rId43"/>
    <p:sldId id="303" r:id="rId44"/>
    <p:sldId id="301" r:id="rId45"/>
    <p:sldId id="299" r:id="rId46"/>
    <p:sldId id="300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Grid="0" snapToObjects="1">
      <p:cViewPr varScale="1">
        <p:scale>
          <a:sx n="103" d="100"/>
          <a:sy n="103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810958" y="75864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Plugins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436264" y="256114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OOP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6264" y="98056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YAML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10958" y="232230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Routing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Can 6"/>
          <p:cNvSpPr/>
          <p:nvPr/>
        </p:nvSpPr>
        <p:spPr>
          <a:xfrm>
            <a:off x="641143" y="197264"/>
            <a:ext cx="3661916" cy="6411074"/>
          </a:xfrm>
          <a:prstGeom prst="can">
            <a:avLst>
              <a:gd name="adj" fmla="val 14226"/>
            </a:avLst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36820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FORM API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65634" y="295436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Simpletest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15758" y="384322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Symphony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315376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78923" y="108823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Code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standards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0130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132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2513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0132" y="1812361"/>
            <a:ext cx="1060353" cy="124968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480" y="1713729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80" y="23893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6724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</a:t>
            </a:r>
            <a:r>
              <a:rPr lang="en-US" dirty="0" smtClean="0">
                <a:latin typeface="Anime Ace 2.0 BB"/>
                <a:cs typeface="Anime Ace 2.0 BB"/>
              </a:rPr>
              <a:t>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</a:t>
            </a:r>
            <a:r>
              <a:rPr lang="en-US" dirty="0" smtClean="0">
                <a:latin typeface="Anime Ace 2.0 BB"/>
                <a:cs typeface="Anime Ace 2.0 BB"/>
              </a:rPr>
              <a:t>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04120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63028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71448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888273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08437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20996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779776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61556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64398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13191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644</Words>
  <Application>Microsoft Macintosh PowerPoint</Application>
  <PresentationFormat>On-screen Show (4:3)</PresentationFormat>
  <Paragraphs>215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50</cp:revision>
  <dcterms:created xsi:type="dcterms:W3CDTF">2014-07-27T04:51:00Z</dcterms:created>
  <dcterms:modified xsi:type="dcterms:W3CDTF">2014-08-02T20:56:31Z</dcterms:modified>
</cp:coreProperties>
</file>