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2" r:id="rId39"/>
    <p:sldId id="303" r:id="rId40"/>
    <p:sldId id="301" r:id="rId41"/>
    <p:sldId id="299" r:id="rId42"/>
    <p:sldId id="300" r:id="rId43"/>
    <p:sldId id="305" r:id="rId44"/>
    <p:sldId id="306" r:id="rId45"/>
    <p:sldId id="307" r:id="rId46"/>
    <p:sldId id="308" r:id="rId47"/>
    <p:sldId id="309" r:id="rId48"/>
    <p:sldId id="317" r:id="rId49"/>
    <p:sldId id="318" r:id="rId50"/>
    <p:sldId id="319" r:id="rId51"/>
    <p:sldId id="320" r:id="rId52"/>
    <p:sldId id="321" r:id="rId53"/>
    <p:sldId id="322" r:id="rId54"/>
    <p:sldId id="311" r:id="rId55"/>
    <p:sldId id="312" r:id="rId56"/>
    <p:sldId id="313" r:id="rId57"/>
    <p:sldId id="314" r:id="rId58"/>
    <p:sldId id="316" r:id="rId59"/>
    <p:sldId id="31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27" r:id="rId70"/>
    <p:sldId id="339" r:id="rId71"/>
    <p:sldId id="338" r:id="rId72"/>
    <p:sldId id="337" r:id="rId73"/>
    <p:sldId id="325" r:id="rId74"/>
    <p:sldId id="328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53" r:id="rId83"/>
    <p:sldId id="354" r:id="rId84"/>
    <p:sldId id="357" r:id="rId85"/>
    <p:sldId id="356" r:id="rId86"/>
    <p:sldId id="355" r:id="rId87"/>
    <p:sldId id="360" r:id="rId88"/>
    <p:sldId id="348" r:id="rId89"/>
    <p:sldId id="350" r:id="rId90"/>
    <p:sldId id="349" r:id="rId91"/>
    <p:sldId id="351" r:id="rId92"/>
    <p:sldId id="352" r:id="rId93"/>
    <p:sldId id="370" r:id="rId94"/>
    <p:sldId id="371" r:id="rId95"/>
    <p:sldId id="372" r:id="rId96"/>
    <p:sldId id="373" r:id="rId97"/>
    <p:sldId id="374" r:id="rId98"/>
    <p:sldId id="381" r:id="rId99"/>
    <p:sldId id="382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75" r:id="rId109"/>
    <p:sldId id="376" r:id="rId110"/>
    <p:sldId id="377" r:id="rId111"/>
    <p:sldId id="378" r:id="rId112"/>
    <p:sldId id="379" r:id="rId113"/>
    <p:sldId id="380" r:id="rId114"/>
    <p:sldId id="362" r:id="rId115"/>
    <p:sldId id="392" r:id="rId116"/>
    <p:sldId id="393" r:id="rId117"/>
    <p:sldId id="394" r:id="rId118"/>
    <p:sldId id="363" r:id="rId119"/>
    <p:sldId id="364" r:id="rId120"/>
    <p:sldId id="396" r:id="rId121"/>
    <p:sldId id="261" r:id="rId122"/>
    <p:sldId id="323" r:id="rId123"/>
    <p:sldId id="347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501"/>
    <a:srgbClr val="FFE3C3"/>
    <a:srgbClr val="39B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30" autoAdjust="0"/>
  </p:normalViewPr>
  <p:slideViewPr>
    <p:cSldViewPr snapToObjects="1">
      <p:cViewPr varScale="1">
        <p:scale>
          <a:sx n="99" d="100"/>
          <a:sy n="99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printerSettings" Target="printerSettings/printerSettings1.bin"/><Relationship Id="rId126" Type="http://schemas.openxmlformats.org/officeDocument/2006/relationships/presProps" Target="presProps.xml"/><Relationship Id="rId127" Type="http://schemas.openxmlformats.org/officeDocument/2006/relationships/viewProps" Target="viewProps.xml"/><Relationship Id="rId128" Type="http://schemas.openxmlformats.org/officeDocument/2006/relationships/theme" Target="theme/theme1.xml"/><Relationship Id="rId12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5382-D98D-F04A-8CFC-7615139F1868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A74D-D3C2-9B47-88BB-162963A6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Example Module </a:t>
            </a:r>
            <a:r>
              <a:rPr lang="en-US" dirty="0" err="1" smtClean="0">
                <a:solidFill>
                  <a:srgbClr val="FFFFFF"/>
                </a:solidFill>
              </a:rPr>
              <a:t>Ain’t</a:t>
            </a:r>
            <a:r>
              <a:rPr lang="en-US" dirty="0" smtClean="0">
                <a:solidFill>
                  <a:srgbClr val="FFFFFF"/>
                </a:solidFill>
              </a:rPr>
              <a:t> Core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 it </a:t>
            </a:r>
            <a:r>
              <a:rPr lang="en-US" dirty="0" err="1" smtClean="0"/>
              <a:t>ain’t</a:t>
            </a:r>
            <a:r>
              <a:rPr lang="en-US" dirty="0" smtClean="0"/>
              <a:t> </a:t>
            </a:r>
            <a:r>
              <a:rPr lang="en-US" dirty="0" err="1" smtClean="0"/>
              <a:t>contrib</a:t>
            </a:r>
            <a:r>
              <a:rPr lang="en-US" dirty="0" smtClean="0"/>
              <a:t> 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3" name="Left Brace 2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" name="Left Brace 3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862850" y="1397817"/>
            <a:ext cx="2259385" cy="1649813"/>
          </a:xfrm>
          <a:prstGeom prst="wedgeEllipseCallout">
            <a:avLst>
              <a:gd name="adj1" fmla="val 70830"/>
              <a:gd name="adj2" fmla="val 518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fast?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201334" y="1397817"/>
            <a:ext cx="2259385" cy="1649813"/>
          </a:xfrm>
          <a:prstGeom prst="wedgeEllipseCallout">
            <a:avLst>
              <a:gd name="adj1" fmla="val -63456"/>
              <a:gd name="adj2" fmla="val 4332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expand?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279861" y="4965053"/>
            <a:ext cx="3077170" cy="1421048"/>
          </a:xfrm>
          <a:prstGeom prst="wedgeEllipseCallout">
            <a:avLst>
              <a:gd name="adj1" fmla="val -3533"/>
              <a:gd name="adj2" fmla="val -8473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be easy to understand?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739691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13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Callout 41"/>
          <p:cNvSpPr/>
          <p:nvPr/>
        </p:nvSpPr>
        <p:spPr>
          <a:xfrm>
            <a:off x="631748" y="228600"/>
            <a:ext cx="2698745" cy="1519795"/>
          </a:xfrm>
          <a:prstGeom prst="wedgeEllipseCallout">
            <a:avLst>
              <a:gd name="adj1" fmla="val -45"/>
              <a:gd name="adj2" fmla="val 1315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have valid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core,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3" name="Oval Callout 42"/>
          <p:cNvSpPr/>
          <p:nvPr/>
        </p:nvSpPr>
        <p:spPr>
          <a:xfrm>
            <a:off x="3278266" y="762000"/>
            <a:ext cx="3886200" cy="1519795"/>
          </a:xfrm>
          <a:prstGeom prst="wedgeEllipseCallout">
            <a:avLst>
              <a:gd name="adj1" fmla="val -73773"/>
              <a:gd name="adj2" fmla="val 984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I don’t feel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comfortable bringing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them to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endParaRPr lang="en-US" dirty="0"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directly.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5562600" y="2338939"/>
            <a:ext cx="2801554" cy="1519795"/>
          </a:xfrm>
          <a:prstGeom prst="wedgeEllipseCallout">
            <a:avLst>
              <a:gd name="adj1" fmla="val -73773"/>
              <a:gd name="adj2" fmla="val 2416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Okay, let’s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document them.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61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16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5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55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7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944724" y="3186645"/>
            <a:ext cx="867931" cy="1178443"/>
            <a:chOff x="1554885" y="5224451"/>
            <a:chExt cx="867931" cy="1178443"/>
          </a:xfrm>
        </p:grpSpPr>
        <p:grpSp>
          <p:nvGrpSpPr>
            <p:cNvPr id="33" name="Group 32"/>
            <p:cNvGrpSpPr/>
            <p:nvPr/>
          </p:nvGrpSpPr>
          <p:grpSpPr>
            <a:xfrm>
              <a:off x="2013215" y="6000061"/>
              <a:ext cx="398249" cy="307495"/>
              <a:chOff x="6916951" y="2421564"/>
              <a:chExt cx="628814" cy="426429"/>
            </a:xfrm>
          </p:grpSpPr>
          <p:sp>
            <p:nvSpPr>
              <p:cNvPr id="34" name="Up Ribbon 33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10-Point Star 34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1728440" y="538916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1554885" y="5224451"/>
              <a:ext cx="867931" cy="1178443"/>
              <a:chOff x="4172621" y="3869895"/>
              <a:chExt cx="867931" cy="1178443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172621" y="453156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477178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616265" y="420270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4172621" y="3869895"/>
                <a:ext cx="867931" cy="739589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Callout 41"/>
          <p:cNvSpPr/>
          <p:nvPr/>
        </p:nvSpPr>
        <p:spPr>
          <a:xfrm>
            <a:off x="2057400" y="533400"/>
            <a:ext cx="3232145" cy="1828800"/>
          </a:xfrm>
          <a:prstGeom prst="wedgeEllipseCallout">
            <a:avLst>
              <a:gd name="adj1" fmla="val 16626"/>
              <a:gd name="adj2" fmla="val 8312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We’ve had a lot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of concerns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about these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issues.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" y="194846"/>
            <a:ext cx="172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Later…</a:t>
            </a:r>
            <a:endParaRPr lang="en-US" sz="28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0" y="838200"/>
            <a:ext cx="2133600" cy="76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12672" y="0"/>
            <a:ext cx="76200" cy="83820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rapezoid 49"/>
          <p:cNvSpPr/>
          <p:nvPr/>
        </p:nvSpPr>
        <p:spPr>
          <a:xfrm rot="11700000">
            <a:off x="7441324" y="2354233"/>
            <a:ext cx="287691" cy="472389"/>
          </a:xfrm>
          <a:prstGeom prst="trapezoid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365742" y="2900455"/>
            <a:ext cx="223446" cy="18466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Callout 51"/>
          <p:cNvSpPr/>
          <p:nvPr/>
        </p:nvSpPr>
        <p:spPr>
          <a:xfrm>
            <a:off x="4999344" y="1814058"/>
            <a:ext cx="2114965" cy="1484949"/>
          </a:xfrm>
          <a:prstGeom prst="wedgeEllipseCallout">
            <a:avLst>
              <a:gd name="adj1" fmla="val 40890"/>
              <a:gd name="adj2" fmla="val 4597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Oh! Well…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3" name="Oval Callout 52"/>
          <p:cNvSpPr/>
          <p:nvPr/>
        </p:nvSpPr>
        <p:spPr>
          <a:xfrm>
            <a:off x="1143000" y="2781544"/>
            <a:ext cx="2349640" cy="1341441"/>
          </a:xfrm>
          <a:prstGeom prst="wedgeEllipseCallout">
            <a:avLst>
              <a:gd name="adj1" fmla="val 62491"/>
              <a:gd name="adj2" fmla="val 470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Great!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I’ll let Them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know!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5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allout 2"/>
          <p:cNvSpPr/>
          <p:nvPr/>
        </p:nvSpPr>
        <p:spPr>
          <a:xfrm>
            <a:off x="1828800" y="4114800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no longer understand how core works.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429000" y="2743200"/>
            <a:ext cx="3048000" cy="1519795"/>
          </a:xfrm>
          <a:prstGeom prst="wedgeEllipseCallout">
            <a:avLst>
              <a:gd name="adj1" fmla="val -7397"/>
              <a:gd name="adj2" fmla="val 18287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Please remove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me from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Maintainers.txt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62600" y="4046243"/>
            <a:ext cx="2621162" cy="1672195"/>
          </a:xfrm>
          <a:prstGeom prst="wedgeEllipseCallout">
            <a:avLst>
              <a:gd name="adj1" fmla="val -66631"/>
              <a:gd name="adj2" fmla="val 9011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Core no longer supports hobbyists.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78860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312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Information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03206" y="652722"/>
            <a:ext cx="30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Knowledge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670312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2174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4037" y="151066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0312" y="250112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2174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34037" y="249464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2672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34534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16397" y="347862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2672" y="446909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34534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16397" y="4462612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3954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45816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27679" y="544659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03206" y="152362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85068" y="1517141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66931" y="1517141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303206" y="2507604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85068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666931" y="2501124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85566" y="3491588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67428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49291" y="3485108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85566" y="447557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467428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649291" y="4469092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96848" y="545955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78710" y="5453075"/>
            <a:ext cx="705590" cy="705590"/>
          </a:xfrm>
          <a:prstGeom prst="ellipse">
            <a:avLst/>
          </a:prstGeom>
          <a:noFill/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60573" y="5453075"/>
            <a:ext cx="705590" cy="70559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6"/>
            <a:endCxn id="28" idx="2"/>
          </p:cNvCxnSpPr>
          <p:nvPr/>
        </p:nvCxnSpPr>
        <p:spPr>
          <a:xfrm flipV="1">
            <a:off x="6008796" y="1869936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8" idx="4"/>
            <a:endCxn id="32" idx="0"/>
          </p:cNvCxnSpPr>
          <p:nvPr/>
        </p:nvCxnSpPr>
        <p:spPr>
          <a:xfrm>
            <a:off x="6837863" y="2222731"/>
            <a:ext cx="0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3"/>
            <a:endCxn id="35" idx="7"/>
          </p:cNvCxnSpPr>
          <p:nvPr/>
        </p:nvCxnSpPr>
        <p:spPr>
          <a:xfrm flipH="1">
            <a:off x="5887825" y="3103383"/>
            <a:ext cx="700574" cy="49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3" idx="2"/>
          </p:cNvCxnSpPr>
          <p:nvPr/>
        </p:nvCxnSpPr>
        <p:spPr>
          <a:xfrm>
            <a:off x="7190658" y="2853919"/>
            <a:ext cx="47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flipH="1" flipV="1">
            <a:off x="8002086" y="5174682"/>
            <a:ext cx="11282" cy="278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5" idx="4"/>
            <a:endCxn id="39" idx="0"/>
          </p:cNvCxnSpPr>
          <p:nvPr/>
        </p:nvCxnSpPr>
        <p:spPr>
          <a:xfrm>
            <a:off x="5638361" y="4197178"/>
            <a:ext cx="0" cy="278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  <a:endCxn id="39" idx="6"/>
          </p:cNvCxnSpPr>
          <p:nvPr/>
        </p:nvCxnSpPr>
        <p:spPr>
          <a:xfrm flipH="1">
            <a:off x="5991156" y="4821887"/>
            <a:ext cx="476272" cy="6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109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63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67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888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3215" y="60000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728440" y="538916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212827" y="5389166"/>
            <a:ext cx="791321" cy="1013728"/>
            <a:chOff x="3165112" y="3772946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flipH="1">
            <a:off x="1554885" y="5224451"/>
            <a:ext cx="867931" cy="1178443"/>
            <a:chOff x="4172621" y="3869895"/>
            <a:chExt cx="867931" cy="1178443"/>
          </a:xfrm>
        </p:grpSpPr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4277390" y="3276600"/>
            <a:ext cx="1935437" cy="1458177"/>
          </a:xfrm>
          <a:prstGeom prst="wedgeEllipseCallout">
            <a:avLst>
              <a:gd name="adj1" fmla="val 55241"/>
              <a:gd name="adj2" fmla="val 9088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need to reduce my role in core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348482" y="3505199"/>
            <a:ext cx="2285689" cy="1629185"/>
          </a:xfrm>
          <a:prstGeom prst="wedgeEllipseCallout">
            <a:avLst>
              <a:gd name="adj1" fmla="val -25028"/>
              <a:gd name="adj2" fmla="val 5724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have kids now, and I can’t keep up with the changes.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6" name="Cloud Callout 25"/>
          <p:cNvSpPr/>
          <p:nvPr/>
        </p:nvSpPr>
        <p:spPr>
          <a:xfrm>
            <a:off x="3276600" y="5064734"/>
            <a:ext cx="2392108" cy="1480333"/>
          </a:xfrm>
          <a:prstGeom prst="cloudCallout">
            <a:avLst>
              <a:gd name="adj1" fmla="val -78992"/>
              <a:gd name="adj2" fmla="val -15084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How to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manage this </a:t>
            </a:r>
            <a:b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transition?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3048000"/>
            <a:ext cx="80772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21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099994" y="1524000"/>
            <a:ext cx="1935437" cy="1458177"/>
          </a:xfrm>
          <a:prstGeom prst="wedgeEllipseCallout">
            <a:avLst>
              <a:gd name="adj1" fmla="val -51479"/>
              <a:gd name="adj2" fmla="val 6009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</a:t>
            </a:r>
            <a:r>
              <a:rPr lang="en-US" sz="1400" dirty="0" err="1" smtClean="0">
                <a:latin typeface="Anime Ace 2.0 BB"/>
                <a:cs typeface="Anime Ace 2.0 BB"/>
              </a:rPr>
              <a:t>gonna</a:t>
            </a:r>
            <a:r>
              <a:rPr lang="en-US" sz="1400" dirty="0" smtClean="0">
                <a:latin typeface="Anime Ace 2.0 BB"/>
                <a:cs typeface="Anime Ace 2.0 BB"/>
              </a:rPr>
              <a:t> get eaten.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2" name="Group 21"/>
          <p:cNvGrpSpPr/>
          <p:nvPr/>
        </p:nvGrpSpPr>
        <p:grpSpPr>
          <a:xfrm rot="20261768">
            <a:off x="5442266" y="3672393"/>
            <a:ext cx="110687" cy="41716"/>
            <a:chOff x="4399839" y="4307371"/>
            <a:chExt cx="110687" cy="41716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985139">
            <a:off x="5636380" y="3672393"/>
            <a:ext cx="110687" cy="41716"/>
            <a:chOff x="4593953" y="4307371"/>
            <a:chExt cx="110687" cy="4171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ereDoIEvenStart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6"/>
          <a:stretch/>
        </p:blipFill>
        <p:spPr>
          <a:xfrm>
            <a:off x="180818" y="918606"/>
            <a:ext cx="4671633" cy="3528536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5225441" y="3276600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944" y="455602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66444" y="4067424"/>
            <a:ext cx="398249" cy="307495"/>
            <a:chOff x="6916951" y="2421564"/>
            <a:chExt cx="628814" cy="426429"/>
          </a:xfrm>
        </p:grpSpPr>
        <p:sp>
          <p:nvSpPr>
            <p:cNvPr id="11" name="Up Ribbon 10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0-Point Star 11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hord 3"/>
          <p:cNvSpPr/>
          <p:nvPr/>
        </p:nvSpPr>
        <p:spPr>
          <a:xfrm>
            <a:off x="7535342" y="3938271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8897" y="3441315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39899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78986" y="3609408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5398996" y="918605"/>
            <a:ext cx="2621162" cy="1672195"/>
          </a:xfrm>
          <a:prstGeom prst="wedgeEllipseCallout">
            <a:avLst>
              <a:gd name="adj1" fmla="val 33706"/>
              <a:gd name="adj2" fmla="val 8474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It’s dangerous to </a:t>
            </a:r>
            <a:r>
              <a:rPr lang="en-US" dirty="0" err="1" smtClean="0">
                <a:latin typeface="Anime Ace 2.0 BB"/>
                <a:cs typeface="Anime Ace 2.0 BB"/>
              </a:rPr>
              <a:t>drupal</a:t>
            </a:r>
            <a:r>
              <a:rPr lang="en-US" dirty="0" smtClean="0">
                <a:latin typeface="Anime Ace 2.0 BB"/>
                <a:cs typeface="Anime Ace 2.0 BB"/>
              </a:rPr>
              <a:t> alone, take this!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4654" y="4556022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535342" y="327660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15079" y="3359276"/>
            <a:ext cx="535447" cy="7081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60960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5672" y="2330506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5724570" y="220135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8125" y="170439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9127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68214" y="187249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3882" y="2819104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24570" y="1539682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270493" y="236880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84463" y="236880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flipH="1">
            <a:off x="1812841" y="1704757"/>
            <a:ext cx="791321" cy="1013728"/>
            <a:chOff x="6597764" y="5027571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6597764" y="5524527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71319" y="5027571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774374" y="5118517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844331" y="517771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94488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94830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6731" y="521090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55416" y="520461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115117" y="51884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69386" y="5181607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49018" y="2817760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7" y="363597"/>
            <a:ext cx="1818792" cy="20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63141" y="383939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6232039" y="371024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594" y="321329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36596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75683" y="338138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21351" y="4327997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32039" y="304857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56487" y="432665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26" name="Picture 25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446" y="1872490"/>
            <a:ext cx="1818792" cy="2095825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flipH="1">
            <a:off x="2347866" y="3213290"/>
            <a:ext cx="791321" cy="1013728"/>
            <a:chOff x="4774691" y="3772947"/>
            <a:chExt cx="791321" cy="1013728"/>
          </a:xfrm>
        </p:grpSpPr>
        <p:sp>
          <p:nvSpPr>
            <p:cNvPr id="28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2851662" y="3864032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65632" y="3864032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382900" y="762000"/>
            <a:ext cx="2893700" cy="1672195"/>
          </a:xfrm>
          <a:prstGeom prst="wedgeEllipseCallout">
            <a:avLst>
              <a:gd name="adj1" fmla="val 28829"/>
              <a:gd name="adj2" fmla="val 8321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terrified of all these changes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627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9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43374" y="381000"/>
            <a:ext cx="867931" cy="1178443"/>
            <a:chOff x="6232039" y="3048575"/>
            <a:chExt cx="867931" cy="1178443"/>
          </a:xfrm>
        </p:grpSpPr>
        <p:grpSp>
          <p:nvGrpSpPr>
            <p:cNvPr id="13" name="Group 1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9" name="Up Ribbon 1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10-Point Star 1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10338" y="535807"/>
            <a:ext cx="791321" cy="1013728"/>
            <a:chOff x="6232039" y="3213290"/>
            <a:chExt cx="791321" cy="1013728"/>
          </a:xfrm>
        </p:grpSpPr>
        <p:grpSp>
          <p:nvGrpSpPr>
            <p:cNvPr id="43" name="Group 42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49" name="Up Ribbon 48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10-Point Star 49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00692" y="381000"/>
            <a:ext cx="867931" cy="1178443"/>
            <a:chOff x="6232039" y="3048575"/>
            <a:chExt cx="867931" cy="1178443"/>
          </a:xfrm>
        </p:grpSpPr>
        <p:grpSp>
          <p:nvGrpSpPr>
            <p:cNvPr id="70" name="Group 69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6" name="Up Ribbon 75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10-Point Star 76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67656" y="533400"/>
            <a:ext cx="791321" cy="1013728"/>
            <a:chOff x="6232039" y="3213290"/>
            <a:chExt cx="791321" cy="10137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78" name="Up Ribbon 77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10-Point Star 78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658010" y="378593"/>
            <a:ext cx="867931" cy="1178443"/>
            <a:chOff x="6232039" y="3048575"/>
            <a:chExt cx="867931" cy="1178443"/>
          </a:xfrm>
        </p:grpSpPr>
        <p:grpSp>
          <p:nvGrpSpPr>
            <p:cNvPr id="81" name="Group 80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95" name="Up Ribbon 94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10-Point Star 95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232039" y="304857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724974" y="533401"/>
            <a:ext cx="791321" cy="1013728"/>
            <a:chOff x="6232039" y="3213290"/>
            <a:chExt cx="791321" cy="1013728"/>
          </a:xfrm>
        </p:grpSpPr>
        <p:grpSp>
          <p:nvGrpSpPr>
            <p:cNvPr id="98" name="Group 97"/>
            <p:cNvGrpSpPr/>
            <p:nvPr/>
          </p:nvGrpSpPr>
          <p:grpSpPr>
            <a:xfrm>
              <a:off x="6563141" y="3839399"/>
              <a:ext cx="398249" cy="307495"/>
              <a:chOff x="6916951" y="2421564"/>
              <a:chExt cx="628814" cy="426429"/>
            </a:xfrm>
          </p:grpSpPr>
          <p:sp>
            <p:nvSpPr>
              <p:cNvPr id="103" name="Up Ribbon 10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10-Point Star 10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Chord 3"/>
            <p:cNvSpPr/>
            <p:nvPr/>
          </p:nvSpPr>
          <p:spPr>
            <a:xfrm>
              <a:off x="6232039" y="371024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5594" y="321329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36596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675683" y="338138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8" y="2451100"/>
            <a:ext cx="7209790" cy="1535685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53" y="3397250"/>
            <a:ext cx="7209790" cy="153568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7" y="4343400"/>
            <a:ext cx="7209790" cy="15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3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/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1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89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571500"/>
            <a:ext cx="4318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238" y="3042337"/>
            <a:ext cx="31613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39B5F2"/>
                </a:solidFill>
                <a:latin typeface="Anime Ace 2.0 BB"/>
                <a:cs typeface="Anime Ace 2.0 BB"/>
              </a:rPr>
              <a:t>(</a:t>
            </a:r>
            <a:endParaRPr lang="en-US" sz="13800" dirty="0">
              <a:solidFill>
                <a:srgbClr val="39B5F2"/>
              </a:solidFill>
              <a:latin typeface="Anime Ace 2.0 BB"/>
              <a:cs typeface="Anime Ace 2.0 BB"/>
            </a:endParaRPr>
          </a:p>
        </p:txBody>
      </p:sp>
      <p:sp>
        <p:nvSpPr>
          <p:cNvPr id="6" name="Shape 5"/>
          <p:cNvSpPr/>
          <p:nvPr/>
        </p:nvSpPr>
        <p:spPr>
          <a:xfrm>
            <a:off x="4320957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8"/>
          <p:cNvSpPr/>
          <p:nvPr/>
        </p:nvSpPr>
        <p:spPr>
          <a:xfrm>
            <a:off x="5177405" y="3472326"/>
            <a:ext cx="537280" cy="545082"/>
          </a:xfrm>
          <a:prstGeom prst="gear9">
            <a:avLst>
              <a:gd name="adj1" fmla="val 20000"/>
              <a:gd name="adj2" fmla="val 1763"/>
            </a:avLst>
          </a:prstGeom>
          <a:solidFill>
            <a:srgbClr val="39B5F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1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521805" y="3162332"/>
            <a:ext cx="199023" cy="165003"/>
            <a:chOff x="7521805" y="3162332"/>
            <a:chExt cx="199023" cy="165003"/>
          </a:xfrm>
        </p:grpSpPr>
        <p:sp>
          <p:nvSpPr>
            <p:cNvPr id="16" name="Arc 1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71048" y="4474324"/>
            <a:ext cx="791321" cy="1013728"/>
            <a:chOff x="3165112" y="3772946"/>
            <a:chExt cx="791321" cy="1013728"/>
          </a:xfrm>
        </p:grpSpPr>
        <p:sp>
          <p:nvSpPr>
            <p:cNvPr id="25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289278" y="3074063"/>
            <a:ext cx="791321" cy="1013728"/>
            <a:chOff x="1618292" y="3266083"/>
            <a:chExt cx="791321" cy="1013728"/>
          </a:xfrm>
        </p:grpSpPr>
        <p:grpSp>
          <p:nvGrpSpPr>
            <p:cNvPr id="37" name="Group 36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38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1584893" y="3244833"/>
            <a:ext cx="199023" cy="165003"/>
            <a:chOff x="7521805" y="3162332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c 50"/>
          <p:cNvSpPr/>
          <p:nvPr/>
        </p:nvSpPr>
        <p:spPr>
          <a:xfrm>
            <a:off x="7167772" y="4734272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hord 3"/>
          <p:cNvSpPr/>
          <p:nvPr/>
        </p:nvSpPr>
        <p:spPr>
          <a:xfrm flipH="1">
            <a:off x="1521647" y="5116079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1628891" y="4619123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 flipH="1">
            <a:off x="1811907" y="4779577"/>
            <a:ext cx="199023" cy="165003"/>
            <a:chOff x="7521805" y="3162332"/>
            <a:chExt cx="199023" cy="165003"/>
          </a:xfrm>
        </p:grpSpPr>
        <p:sp>
          <p:nvSpPr>
            <p:cNvPr id="56" name="Arc 55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01867" y="5258328"/>
            <a:ext cx="398249" cy="307495"/>
            <a:chOff x="6916951" y="2421564"/>
            <a:chExt cx="628814" cy="426429"/>
          </a:xfrm>
        </p:grpSpPr>
        <p:sp>
          <p:nvSpPr>
            <p:cNvPr id="60" name="Up Ribbon 59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10-Point Star 60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61"/>
          <p:cNvSpPr/>
          <p:nvPr/>
        </p:nvSpPr>
        <p:spPr>
          <a:xfrm flipH="1">
            <a:off x="1446184" y="4456480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3165112" y="4269902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38667" y="3772946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3"/>
          <p:cNvSpPr/>
          <p:nvPr/>
        </p:nvSpPr>
        <p:spPr>
          <a:xfrm>
            <a:off x="4774691" y="426990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48246" y="377294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248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18335" y="3941040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5778020" y="1788598"/>
            <a:ext cx="2259385" cy="1649813"/>
          </a:xfrm>
          <a:prstGeom prst="wedgeEllipseCallout">
            <a:avLst>
              <a:gd name="adj1" fmla="val -60213"/>
              <a:gd name="adj2" fmla="val 64540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canna do it, the core’s too </a:t>
            </a:r>
            <a:r>
              <a:rPr lang="en-US" dirty="0" err="1" smtClean="0">
                <a:latin typeface="Anime Ace 2.0 BB"/>
                <a:cs typeface="Anime Ace 2.0 BB"/>
              </a:rPr>
              <a:t>diffn’t</a:t>
            </a:r>
            <a:r>
              <a:rPr lang="en-US" dirty="0" smtClean="0">
                <a:latin typeface="Anime Ace 2.0 BB"/>
                <a:cs typeface="Anime Ace 2.0 BB"/>
              </a:rPr>
              <a:t>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622764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6734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51367" y="4436991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65337" y="4436991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Callout 20"/>
          <p:cNvSpPr/>
          <p:nvPr/>
        </p:nvSpPr>
        <p:spPr>
          <a:xfrm>
            <a:off x="905727" y="1788598"/>
            <a:ext cx="2259385" cy="1649813"/>
          </a:xfrm>
          <a:prstGeom prst="wedgeEllipseCallout">
            <a:avLst>
              <a:gd name="adj1" fmla="val 52202"/>
              <a:gd name="adj2" fmla="val 6503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If you can’t port, then rewrite!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3341722" y="3863892"/>
            <a:ext cx="516595" cy="216154"/>
          </a:xfrm>
          <a:custGeom>
            <a:avLst/>
            <a:gdLst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0" fmla="*/ 26906 w 555660"/>
              <a:gd name="connsiteY0" fmla="*/ 0 h 205711"/>
              <a:gd name="connsiteX1" fmla="*/ 113005 w 555660"/>
              <a:gd name="connsiteY1" fmla="*/ 86103 h 205711"/>
              <a:gd name="connsiteX2" fmla="*/ 495070 w 555660"/>
              <a:gd name="connsiteY2" fmla="*/ 53814 h 205711"/>
              <a:gd name="connsiteX3" fmla="*/ 516595 w 555660"/>
              <a:gd name="connsiteY3" fmla="*/ 166825 h 205711"/>
              <a:gd name="connsiteX4" fmla="*/ 118387 w 555660"/>
              <a:gd name="connsiteY4" fmla="*/ 204495 h 205711"/>
              <a:gd name="connsiteX5" fmla="*/ 0 w 555660"/>
              <a:gd name="connsiteY5" fmla="*/ 129155 h 205711"/>
              <a:gd name="connsiteX6" fmla="*/ 26906 w 555660"/>
              <a:gd name="connsiteY6" fmla="*/ 0 h 205711"/>
              <a:gd name="connsiteX0" fmla="*/ 26906 w 516595"/>
              <a:gd name="connsiteY0" fmla="*/ 0 h 205711"/>
              <a:gd name="connsiteX1" fmla="*/ 113005 w 516595"/>
              <a:gd name="connsiteY1" fmla="*/ 86103 h 205711"/>
              <a:gd name="connsiteX2" fmla="*/ 495070 w 516595"/>
              <a:gd name="connsiteY2" fmla="*/ 53814 h 205711"/>
              <a:gd name="connsiteX3" fmla="*/ 516595 w 516595"/>
              <a:gd name="connsiteY3" fmla="*/ 166825 h 205711"/>
              <a:gd name="connsiteX4" fmla="*/ 118387 w 516595"/>
              <a:gd name="connsiteY4" fmla="*/ 204495 h 205711"/>
              <a:gd name="connsiteX5" fmla="*/ 0 w 516595"/>
              <a:gd name="connsiteY5" fmla="*/ 129155 h 205711"/>
              <a:gd name="connsiteX6" fmla="*/ 26906 w 516595"/>
              <a:gd name="connsiteY6" fmla="*/ 0 h 205711"/>
              <a:gd name="connsiteX0" fmla="*/ 26906 w 539079"/>
              <a:gd name="connsiteY0" fmla="*/ 0 h 216154"/>
              <a:gd name="connsiteX1" fmla="*/ 113005 w 539079"/>
              <a:gd name="connsiteY1" fmla="*/ 86103 h 216154"/>
              <a:gd name="connsiteX2" fmla="*/ 495070 w 539079"/>
              <a:gd name="connsiteY2" fmla="*/ 53814 h 216154"/>
              <a:gd name="connsiteX3" fmla="*/ 516595 w 539079"/>
              <a:gd name="connsiteY3" fmla="*/ 166825 h 216154"/>
              <a:gd name="connsiteX4" fmla="*/ 145293 w 539079"/>
              <a:gd name="connsiteY4" fmla="*/ 215258 h 216154"/>
              <a:gd name="connsiteX5" fmla="*/ 0 w 539079"/>
              <a:gd name="connsiteY5" fmla="*/ 129155 h 216154"/>
              <a:gd name="connsiteX6" fmla="*/ 26906 w 539079"/>
              <a:gd name="connsiteY6" fmla="*/ 0 h 216154"/>
              <a:gd name="connsiteX0" fmla="*/ 26906 w 551280"/>
              <a:gd name="connsiteY0" fmla="*/ 0 h 216154"/>
              <a:gd name="connsiteX1" fmla="*/ 161436 w 551280"/>
              <a:gd name="connsiteY1" fmla="*/ 86103 h 216154"/>
              <a:gd name="connsiteX2" fmla="*/ 495070 w 551280"/>
              <a:gd name="connsiteY2" fmla="*/ 53814 h 216154"/>
              <a:gd name="connsiteX3" fmla="*/ 516595 w 551280"/>
              <a:gd name="connsiteY3" fmla="*/ 166825 h 216154"/>
              <a:gd name="connsiteX4" fmla="*/ 145293 w 551280"/>
              <a:gd name="connsiteY4" fmla="*/ 215258 h 216154"/>
              <a:gd name="connsiteX5" fmla="*/ 0 w 551280"/>
              <a:gd name="connsiteY5" fmla="*/ 129155 h 216154"/>
              <a:gd name="connsiteX6" fmla="*/ 26906 w 551280"/>
              <a:gd name="connsiteY6" fmla="*/ 0 h 216154"/>
              <a:gd name="connsiteX0" fmla="*/ 26906 w 516595"/>
              <a:gd name="connsiteY0" fmla="*/ 0 h 216154"/>
              <a:gd name="connsiteX1" fmla="*/ 161436 w 516595"/>
              <a:gd name="connsiteY1" fmla="*/ 86103 h 216154"/>
              <a:gd name="connsiteX2" fmla="*/ 495070 w 516595"/>
              <a:gd name="connsiteY2" fmla="*/ 53814 h 216154"/>
              <a:gd name="connsiteX3" fmla="*/ 516595 w 516595"/>
              <a:gd name="connsiteY3" fmla="*/ 166825 h 216154"/>
              <a:gd name="connsiteX4" fmla="*/ 145293 w 516595"/>
              <a:gd name="connsiteY4" fmla="*/ 215258 h 216154"/>
              <a:gd name="connsiteX5" fmla="*/ 0 w 516595"/>
              <a:gd name="connsiteY5" fmla="*/ 129155 h 216154"/>
              <a:gd name="connsiteX6" fmla="*/ 26906 w 516595"/>
              <a:gd name="connsiteY6" fmla="*/ 0 h 21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95" h="216154">
                <a:moveTo>
                  <a:pt x="26906" y="0"/>
                </a:moveTo>
                <a:cubicBezTo>
                  <a:pt x="30942" y="38567"/>
                  <a:pt x="83409" y="77134"/>
                  <a:pt x="161436" y="86103"/>
                </a:cubicBezTo>
                <a:cubicBezTo>
                  <a:pt x="239463" y="95072"/>
                  <a:pt x="435877" y="40360"/>
                  <a:pt x="495070" y="53814"/>
                </a:cubicBezTo>
                <a:lnTo>
                  <a:pt x="516595" y="166825"/>
                </a:lnTo>
                <a:cubicBezTo>
                  <a:pt x="458299" y="193732"/>
                  <a:pt x="231392" y="221536"/>
                  <a:pt x="145293" y="215258"/>
                </a:cubicBezTo>
                <a:cubicBezTo>
                  <a:pt x="59194" y="208980"/>
                  <a:pt x="0" y="129155"/>
                  <a:pt x="0" y="129155"/>
                </a:cubicBezTo>
                <a:lnTo>
                  <a:pt x="26906" y="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1679" y="3923088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61836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1564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64079" y="3956275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22764" y="3949993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82465" y="3933850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36734" y="3926982"/>
            <a:ext cx="0" cy="12377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43370" y="1545818"/>
            <a:ext cx="7695373" cy="360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0243" y="1787543"/>
            <a:ext cx="5967566" cy="2739555"/>
          </a:xfrm>
          <a:custGeom>
            <a:avLst/>
            <a:gdLst>
              <a:gd name="connsiteX0" fmla="*/ 0 w 5967566"/>
              <a:gd name="connsiteY0" fmla="*/ 2515274 h 2739555"/>
              <a:gd name="connsiteX1" fmla="*/ 2428947 w 5967566"/>
              <a:gd name="connsiteY1" fmla="*/ 160 h 2739555"/>
              <a:gd name="connsiteX2" fmla="*/ 5351082 w 5967566"/>
              <a:gd name="connsiteY2" fmla="*/ 2391984 h 2739555"/>
              <a:gd name="connsiteX3" fmla="*/ 5967566 w 5967566"/>
              <a:gd name="connsiteY3" fmla="*/ 2724867 h 273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566" h="2739555">
                <a:moveTo>
                  <a:pt x="0" y="2515274"/>
                </a:moveTo>
                <a:cubicBezTo>
                  <a:pt x="768550" y="1267991"/>
                  <a:pt x="1537100" y="20708"/>
                  <a:pt x="2428947" y="160"/>
                </a:cubicBezTo>
                <a:cubicBezTo>
                  <a:pt x="3320794" y="-20388"/>
                  <a:pt x="4761312" y="1937866"/>
                  <a:pt x="5351082" y="2391984"/>
                </a:cubicBezTo>
                <a:cubicBezTo>
                  <a:pt x="5940852" y="2846102"/>
                  <a:pt x="5967566" y="2724867"/>
                  <a:pt x="5967566" y="272486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30243" y="319574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DBTNG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45366" y="3595679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74996" y="394883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0119" y="433643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0132" y="17875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Field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15255" y="216281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358612"/>
            <a:ext cx="154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Entity System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870810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31232" y="278976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6355" y="317028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7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68582" y="1494253"/>
            <a:ext cx="3953886" cy="3723181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  <a:gs pos="75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Shadow of Doubt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0462" y="1380847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523287" y="1899559"/>
            <a:ext cx="2649334" cy="1649813"/>
          </a:xfrm>
          <a:prstGeom prst="wedgeEllipseCallout">
            <a:avLst>
              <a:gd name="adj1" fmla="val 46361"/>
              <a:gd name="adj2" fmla="val 71266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API is “largely unchanged”, but..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518350" y="1559890"/>
            <a:ext cx="2871312" cy="1649813"/>
          </a:xfrm>
          <a:prstGeom prst="wedgeEllipseCallout">
            <a:avLst>
              <a:gd name="adj1" fmla="val -31362"/>
              <a:gd name="adj2" fmla="val 936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…How it connects to everything has.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208397" y="2868382"/>
            <a:ext cx="2651738" cy="1649813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How can I make any decision here!?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004536" y="1263995"/>
            <a:ext cx="2553662" cy="1649813"/>
          </a:xfrm>
          <a:prstGeom prst="wedgeEllipseCallout">
            <a:avLst>
              <a:gd name="adj1" fmla="val -21726"/>
              <a:gd name="adj2" fmla="val 11012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What if it goes away in the next alpha?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 I even be using this?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0" name="Group 19"/>
          <p:cNvGrpSpPr/>
          <p:nvPr/>
        </p:nvGrpSpPr>
        <p:grpSpPr>
          <a:xfrm rot="20261768">
            <a:off x="4399839" y="4307371"/>
            <a:ext cx="110687" cy="41716"/>
            <a:chOff x="4399839" y="4307371"/>
            <a:chExt cx="110687" cy="4171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85139">
            <a:off x="4593953" y="4307371"/>
            <a:ext cx="110687" cy="41716"/>
            <a:chOff x="4593953" y="4307371"/>
            <a:chExt cx="110687" cy="41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9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This here ‘con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ain’t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 big enough for the both of our hats, </a:t>
            </a:r>
            <a:r>
              <a:rPr lang="en-US" sz="48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crell</a:t>
            </a:r>
            <a:r>
              <a:rPr lang="en-US" sz="4800" dirty="0" smtClean="0">
                <a:ln w="28575" cmpd="sng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!</a:t>
            </a:r>
            <a:endParaRPr lang="en-US" sz="4800" dirty="0">
              <a:ln w="28575" cmpd="sng"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6266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649297" y="4698654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63267" y="4698654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5107810" y="2623820"/>
            <a:ext cx="2793566" cy="1890055"/>
          </a:xfrm>
          <a:prstGeom prst="wedgeEllipseCallout">
            <a:avLst>
              <a:gd name="adj1" fmla="val -54651"/>
              <a:gd name="adj2" fmla="val 3838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Then at least Examples would keep up with core…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2034664" y="2273837"/>
            <a:ext cx="2311512" cy="1649813"/>
          </a:xfrm>
          <a:prstGeom prst="wedgeEllipseCallout">
            <a:avLst>
              <a:gd name="adj1" fmla="val 42637"/>
              <a:gd name="adj2" fmla="val 6678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Maybe core </a:t>
            </a:r>
            <a:r>
              <a:rPr lang="en-US" dirty="0" err="1" smtClean="0">
                <a:latin typeface="Anime Ace 2.0 BB"/>
                <a:cs typeface="Anime Ace 2.0 BB"/>
              </a:rPr>
              <a:t>devs</a:t>
            </a:r>
            <a:r>
              <a:rPr lang="en-US" dirty="0" smtClean="0">
                <a:latin typeface="Anime Ace 2.0 BB"/>
                <a:cs typeface="Anime Ace 2.0 BB"/>
              </a:rPr>
              <a:t> should do this?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0462" y="1121938"/>
            <a:ext cx="7311501" cy="419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77178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16265" y="4202703"/>
            <a:ext cx="80616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0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2439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479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51976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5506259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4342" y="150096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2689657"/>
            <a:ext cx="5951772" cy="2466612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  <a:gd name="connsiteX0" fmla="*/ 0 w 6748661"/>
              <a:gd name="connsiteY0" fmla="*/ 239731 h 1685879"/>
              <a:gd name="connsiteX1" fmla="*/ 572764 w 6748661"/>
              <a:gd name="connsiteY1" fmla="*/ 1509846 h 1685879"/>
              <a:gd name="connsiteX2" fmla="*/ 1058369 w 6748661"/>
              <a:gd name="connsiteY2" fmla="*/ 3141 h 1685879"/>
              <a:gd name="connsiteX3" fmla="*/ 1481717 w 6748661"/>
              <a:gd name="connsiteY3" fmla="*/ 1098927 h 1685879"/>
              <a:gd name="connsiteX4" fmla="*/ 1880162 w 6748661"/>
              <a:gd name="connsiteY4" fmla="*/ 551034 h 1685879"/>
              <a:gd name="connsiteX5" fmla="*/ 2241253 w 6748661"/>
              <a:gd name="connsiteY5" fmla="*/ 1273256 h 1685879"/>
              <a:gd name="connsiteX6" fmla="*/ 2490281 w 6748661"/>
              <a:gd name="connsiteY6" fmla="*/ 937049 h 1685879"/>
              <a:gd name="connsiteX7" fmla="*/ 2776663 w 6748661"/>
              <a:gd name="connsiteY7" fmla="*/ 1534750 h 1685879"/>
              <a:gd name="connsiteX8" fmla="*/ 3200011 w 6748661"/>
              <a:gd name="connsiteY8" fmla="*/ 1559655 h 1685879"/>
              <a:gd name="connsiteX9" fmla="*/ 3374330 w 6748661"/>
              <a:gd name="connsiteY9" fmla="*/ 77853 h 1685879"/>
              <a:gd name="connsiteX10" fmla="*/ 3747872 w 6748661"/>
              <a:gd name="connsiteY10" fmla="*/ 1422681 h 1685879"/>
              <a:gd name="connsiteX11" fmla="*/ 3996901 w 6748661"/>
              <a:gd name="connsiteY11" fmla="*/ 650651 h 1685879"/>
              <a:gd name="connsiteX12" fmla="*/ 4283283 w 6748661"/>
              <a:gd name="connsiteY12" fmla="*/ 1460038 h 1685879"/>
              <a:gd name="connsiteX13" fmla="*/ 4930756 w 6748661"/>
              <a:gd name="connsiteY13" fmla="*/ 1597011 h 1685879"/>
              <a:gd name="connsiteX14" fmla="*/ 5154881 w 6748661"/>
              <a:gd name="connsiteY14" fmla="*/ 1210996 h 1685879"/>
              <a:gd name="connsiteX15" fmla="*/ 5403909 w 6748661"/>
              <a:gd name="connsiteY15" fmla="*/ 1547203 h 1685879"/>
              <a:gd name="connsiteX16" fmla="*/ 5615583 w 6748661"/>
              <a:gd name="connsiteY16" fmla="*/ 1210996 h 1685879"/>
              <a:gd name="connsiteX17" fmla="*/ 5802354 w 6748661"/>
              <a:gd name="connsiteY17" fmla="*/ 1522298 h 1685879"/>
              <a:gd name="connsiteX18" fmla="*/ 6038931 w 6748661"/>
              <a:gd name="connsiteY18" fmla="*/ 1235900 h 1685879"/>
              <a:gd name="connsiteX19" fmla="*/ 6200799 w 6748661"/>
              <a:gd name="connsiteY19" fmla="*/ 1547203 h 1685879"/>
              <a:gd name="connsiteX20" fmla="*/ 6412473 w 6748661"/>
              <a:gd name="connsiteY20" fmla="*/ 1223448 h 1685879"/>
              <a:gd name="connsiteX21" fmla="*/ 6624147 w 6748661"/>
              <a:gd name="connsiteY21" fmla="*/ 1559655 h 1685879"/>
              <a:gd name="connsiteX22" fmla="*/ 6748661 w 6748661"/>
              <a:gd name="connsiteY22" fmla="*/ 1534750 h 1685879"/>
              <a:gd name="connsiteX0" fmla="*/ 0 w 6175897"/>
              <a:gd name="connsiteY0" fmla="*/ 1509846 h 1685879"/>
              <a:gd name="connsiteX1" fmla="*/ 485605 w 6175897"/>
              <a:gd name="connsiteY1" fmla="*/ 3141 h 1685879"/>
              <a:gd name="connsiteX2" fmla="*/ 908953 w 6175897"/>
              <a:gd name="connsiteY2" fmla="*/ 1098927 h 1685879"/>
              <a:gd name="connsiteX3" fmla="*/ 1307398 w 6175897"/>
              <a:gd name="connsiteY3" fmla="*/ 551034 h 1685879"/>
              <a:gd name="connsiteX4" fmla="*/ 1668489 w 6175897"/>
              <a:gd name="connsiteY4" fmla="*/ 1273256 h 1685879"/>
              <a:gd name="connsiteX5" fmla="*/ 1917517 w 6175897"/>
              <a:gd name="connsiteY5" fmla="*/ 937049 h 1685879"/>
              <a:gd name="connsiteX6" fmla="*/ 2203899 w 6175897"/>
              <a:gd name="connsiteY6" fmla="*/ 1534750 h 1685879"/>
              <a:gd name="connsiteX7" fmla="*/ 2627247 w 6175897"/>
              <a:gd name="connsiteY7" fmla="*/ 1559655 h 1685879"/>
              <a:gd name="connsiteX8" fmla="*/ 2801566 w 6175897"/>
              <a:gd name="connsiteY8" fmla="*/ 77853 h 1685879"/>
              <a:gd name="connsiteX9" fmla="*/ 3175108 w 6175897"/>
              <a:gd name="connsiteY9" fmla="*/ 1422681 h 1685879"/>
              <a:gd name="connsiteX10" fmla="*/ 3424137 w 6175897"/>
              <a:gd name="connsiteY10" fmla="*/ 650651 h 1685879"/>
              <a:gd name="connsiteX11" fmla="*/ 3710519 w 6175897"/>
              <a:gd name="connsiteY11" fmla="*/ 1460038 h 1685879"/>
              <a:gd name="connsiteX12" fmla="*/ 4357992 w 6175897"/>
              <a:gd name="connsiteY12" fmla="*/ 1597011 h 1685879"/>
              <a:gd name="connsiteX13" fmla="*/ 4582117 w 6175897"/>
              <a:gd name="connsiteY13" fmla="*/ 1210996 h 1685879"/>
              <a:gd name="connsiteX14" fmla="*/ 4831145 w 6175897"/>
              <a:gd name="connsiteY14" fmla="*/ 1547203 h 1685879"/>
              <a:gd name="connsiteX15" fmla="*/ 5042819 w 6175897"/>
              <a:gd name="connsiteY15" fmla="*/ 1210996 h 1685879"/>
              <a:gd name="connsiteX16" fmla="*/ 5229590 w 6175897"/>
              <a:gd name="connsiteY16" fmla="*/ 1522298 h 1685879"/>
              <a:gd name="connsiteX17" fmla="*/ 5466167 w 6175897"/>
              <a:gd name="connsiteY17" fmla="*/ 1235900 h 1685879"/>
              <a:gd name="connsiteX18" fmla="*/ 5628035 w 6175897"/>
              <a:gd name="connsiteY18" fmla="*/ 1547203 h 1685879"/>
              <a:gd name="connsiteX19" fmla="*/ 5839709 w 6175897"/>
              <a:gd name="connsiteY19" fmla="*/ 1223448 h 1685879"/>
              <a:gd name="connsiteX20" fmla="*/ 6051383 w 6175897"/>
              <a:gd name="connsiteY20" fmla="*/ 1559655 h 1685879"/>
              <a:gd name="connsiteX21" fmla="*/ 6175897 w 6175897"/>
              <a:gd name="connsiteY21" fmla="*/ 1534750 h 1685879"/>
              <a:gd name="connsiteX0" fmla="*/ 0 w 6175897"/>
              <a:gd name="connsiteY0" fmla="*/ 1509846 h 1615598"/>
              <a:gd name="connsiteX1" fmla="*/ 485605 w 6175897"/>
              <a:gd name="connsiteY1" fmla="*/ 3141 h 1615598"/>
              <a:gd name="connsiteX2" fmla="*/ 908953 w 6175897"/>
              <a:gd name="connsiteY2" fmla="*/ 1098927 h 1615598"/>
              <a:gd name="connsiteX3" fmla="*/ 1307398 w 6175897"/>
              <a:gd name="connsiteY3" fmla="*/ 551034 h 1615598"/>
              <a:gd name="connsiteX4" fmla="*/ 1668489 w 6175897"/>
              <a:gd name="connsiteY4" fmla="*/ 1273256 h 1615598"/>
              <a:gd name="connsiteX5" fmla="*/ 1917517 w 6175897"/>
              <a:gd name="connsiteY5" fmla="*/ 937049 h 1615598"/>
              <a:gd name="connsiteX6" fmla="*/ 2203899 w 6175897"/>
              <a:gd name="connsiteY6" fmla="*/ 1534750 h 1615598"/>
              <a:gd name="connsiteX7" fmla="*/ 2801566 w 6175897"/>
              <a:gd name="connsiteY7" fmla="*/ 77853 h 1615598"/>
              <a:gd name="connsiteX8" fmla="*/ 3175108 w 6175897"/>
              <a:gd name="connsiteY8" fmla="*/ 1422681 h 1615598"/>
              <a:gd name="connsiteX9" fmla="*/ 3424137 w 6175897"/>
              <a:gd name="connsiteY9" fmla="*/ 650651 h 1615598"/>
              <a:gd name="connsiteX10" fmla="*/ 3710519 w 6175897"/>
              <a:gd name="connsiteY10" fmla="*/ 1460038 h 1615598"/>
              <a:gd name="connsiteX11" fmla="*/ 4357992 w 6175897"/>
              <a:gd name="connsiteY11" fmla="*/ 1597011 h 1615598"/>
              <a:gd name="connsiteX12" fmla="*/ 4582117 w 6175897"/>
              <a:gd name="connsiteY12" fmla="*/ 1210996 h 1615598"/>
              <a:gd name="connsiteX13" fmla="*/ 4831145 w 6175897"/>
              <a:gd name="connsiteY13" fmla="*/ 1547203 h 1615598"/>
              <a:gd name="connsiteX14" fmla="*/ 5042819 w 6175897"/>
              <a:gd name="connsiteY14" fmla="*/ 1210996 h 1615598"/>
              <a:gd name="connsiteX15" fmla="*/ 5229590 w 6175897"/>
              <a:gd name="connsiteY15" fmla="*/ 1522298 h 1615598"/>
              <a:gd name="connsiteX16" fmla="*/ 5466167 w 6175897"/>
              <a:gd name="connsiteY16" fmla="*/ 1235900 h 1615598"/>
              <a:gd name="connsiteX17" fmla="*/ 5628035 w 6175897"/>
              <a:gd name="connsiteY17" fmla="*/ 1547203 h 1615598"/>
              <a:gd name="connsiteX18" fmla="*/ 5839709 w 6175897"/>
              <a:gd name="connsiteY18" fmla="*/ 1223448 h 1615598"/>
              <a:gd name="connsiteX19" fmla="*/ 6051383 w 6175897"/>
              <a:gd name="connsiteY19" fmla="*/ 1559655 h 1615598"/>
              <a:gd name="connsiteX20" fmla="*/ 6175897 w 6175897"/>
              <a:gd name="connsiteY20" fmla="*/ 1534750 h 1615598"/>
              <a:gd name="connsiteX0" fmla="*/ 0 w 6051383"/>
              <a:gd name="connsiteY0" fmla="*/ 1509846 h 1615598"/>
              <a:gd name="connsiteX1" fmla="*/ 485605 w 6051383"/>
              <a:gd name="connsiteY1" fmla="*/ 3141 h 1615598"/>
              <a:gd name="connsiteX2" fmla="*/ 908953 w 6051383"/>
              <a:gd name="connsiteY2" fmla="*/ 1098927 h 1615598"/>
              <a:gd name="connsiteX3" fmla="*/ 1307398 w 6051383"/>
              <a:gd name="connsiteY3" fmla="*/ 551034 h 1615598"/>
              <a:gd name="connsiteX4" fmla="*/ 1668489 w 6051383"/>
              <a:gd name="connsiteY4" fmla="*/ 1273256 h 1615598"/>
              <a:gd name="connsiteX5" fmla="*/ 1917517 w 6051383"/>
              <a:gd name="connsiteY5" fmla="*/ 937049 h 1615598"/>
              <a:gd name="connsiteX6" fmla="*/ 2203899 w 6051383"/>
              <a:gd name="connsiteY6" fmla="*/ 1534750 h 1615598"/>
              <a:gd name="connsiteX7" fmla="*/ 2801566 w 6051383"/>
              <a:gd name="connsiteY7" fmla="*/ 77853 h 1615598"/>
              <a:gd name="connsiteX8" fmla="*/ 3175108 w 6051383"/>
              <a:gd name="connsiteY8" fmla="*/ 1422681 h 1615598"/>
              <a:gd name="connsiteX9" fmla="*/ 3424137 w 6051383"/>
              <a:gd name="connsiteY9" fmla="*/ 650651 h 1615598"/>
              <a:gd name="connsiteX10" fmla="*/ 3710519 w 6051383"/>
              <a:gd name="connsiteY10" fmla="*/ 1460038 h 1615598"/>
              <a:gd name="connsiteX11" fmla="*/ 4357992 w 6051383"/>
              <a:gd name="connsiteY11" fmla="*/ 1597011 h 1615598"/>
              <a:gd name="connsiteX12" fmla="*/ 4582117 w 6051383"/>
              <a:gd name="connsiteY12" fmla="*/ 1210996 h 1615598"/>
              <a:gd name="connsiteX13" fmla="*/ 4831145 w 6051383"/>
              <a:gd name="connsiteY13" fmla="*/ 1547203 h 1615598"/>
              <a:gd name="connsiteX14" fmla="*/ 5042819 w 6051383"/>
              <a:gd name="connsiteY14" fmla="*/ 1210996 h 1615598"/>
              <a:gd name="connsiteX15" fmla="*/ 5229590 w 6051383"/>
              <a:gd name="connsiteY15" fmla="*/ 1522298 h 1615598"/>
              <a:gd name="connsiteX16" fmla="*/ 5466167 w 6051383"/>
              <a:gd name="connsiteY16" fmla="*/ 1235900 h 1615598"/>
              <a:gd name="connsiteX17" fmla="*/ 5628035 w 6051383"/>
              <a:gd name="connsiteY17" fmla="*/ 1547203 h 1615598"/>
              <a:gd name="connsiteX18" fmla="*/ 5839709 w 6051383"/>
              <a:gd name="connsiteY18" fmla="*/ 1223448 h 1615598"/>
              <a:gd name="connsiteX19" fmla="*/ 6051383 w 6051383"/>
              <a:gd name="connsiteY19" fmla="*/ 1559655 h 1615598"/>
              <a:gd name="connsiteX0" fmla="*/ 0 w 5839709"/>
              <a:gd name="connsiteY0" fmla="*/ 1509846 h 1615598"/>
              <a:gd name="connsiteX1" fmla="*/ 485605 w 5839709"/>
              <a:gd name="connsiteY1" fmla="*/ 3141 h 1615598"/>
              <a:gd name="connsiteX2" fmla="*/ 908953 w 5839709"/>
              <a:gd name="connsiteY2" fmla="*/ 1098927 h 1615598"/>
              <a:gd name="connsiteX3" fmla="*/ 1307398 w 5839709"/>
              <a:gd name="connsiteY3" fmla="*/ 551034 h 1615598"/>
              <a:gd name="connsiteX4" fmla="*/ 1668489 w 5839709"/>
              <a:gd name="connsiteY4" fmla="*/ 1273256 h 1615598"/>
              <a:gd name="connsiteX5" fmla="*/ 1917517 w 5839709"/>
              <a:gd name="connsiteY5" fmla="*/ 937049 h 1615598"/>
              <a:gd name="connsiteX6" fmla="*/ 2203899 w 5839709"/>
              <a:gd name="connsiteY6" fmla="*/ 1534750 h 1615598"/>
              <a:gd name="connsiteX7" fmla="*/ 2801566 w 5839709"/>
              <a:gd name="connsiteY7" fmla="*/ 77853 h 1615598"/>
              <a:gd name="connsiteX8" fmla="*/ 3175108 w 5839709"/>
              <a:gd name="connsiteY8" fmla="*/ 1422681 h 1615598"/>
              <a:gd name="connsiteX9" fmla="*/ 3424137 w 5839709"/>
              <a:gd name="connsiteY9" fmla="*/ 650651 h 1615598"/>
              <a:gd name="connsiteX10" fmla="*/ 3710519 w 5839709"/>
              <a:gd name="connsiteY10" fmla="*/ 1460038 h 1615598"/>
              <a:gd name="connsiteX11" fmla="*/ 4357992 w 5839709"/>
              <a:gd name="connsiteY11" fmla="*/ 1597011 h 1615598"/>
              <a:gd name="connsiteX12" fmla="*/ 4582117 w 5839709"/>
              <a:gd name="connsiteY12" fmla="*/ 1210996 h 1615598"/>
              <a:gd name="connsiteX13" fmla="*/ 4831145 w 5839709"/>
              <a:gd name="connsiteY13" fmla="*/ 1547203 h 1615598"/>
              <a:gd name="connsiteX14" fmla="*/ 5042819 w 5839709"/>
              <a:gd name="connsiteY14" fmla="*/ 1210996 h 1615598"/>
              <a:gd name="connsiteX15" fmla="*/ 5229590 w 5839709"/>
              <a:gd name="connsiteY15" fmla="*/ 1522298 h 1615598"/>
              <a:gd name="connsiteX16" fmla="*/ 5466167 w 5839709"/>
              <a:gd name="connsiteY16" fmla="*/ 1235900 h 1615598"/>
              <a:gd name="connsiteX17" fmla="*/ 5628035 w 5839709"/>
              <a:gd name="connsiteY17" fmla="*/ 1547203 h 1615598"/>
              <a:gd name="connsiteX18" fmla="*/ 5839709 w 5839709"/>
              <a:gd name="connsiteY18" fmla="*/ 1223448 h 1615598"/>
              <a:gd name="connsiteX0" fmla="*/ 0 w 5628035"/>
              <a:gd name="connsiteY0" fmla="*/ 1509846 h 1615598"/>
              <a:gd name="connsiteX1" fmla="*/ 485605 w 5628035"/>
              <a:gd name="connsiteY1" fmla="*/ 3141 h 1615598"/>
              <a:gd name="connsiteX2" fmla="*/ 908953 w 5628035"/>
              <a:gd name="connsiteY2" fmla="*/ 1098927 h 1615598"/>
              <a:gd name="connsiteX3" fmla="*/ 1307398 w 5628035"/>
              <a:gd name="connsiteY3" fmla="*/ 551034 h 1615598"/>
              <a:gd name="connsiteX4" fmla="*/ 1668489 w 5628035"/>
              <a:gd name="connsiteY4" fmla="*/ 1273256 h 1615598"/>
              <a:gd name="connsiteX5" fmla="*/ 1917517 w 5628035"/>
              <a:gd name="connsiteY5" fmla="*/ 937049 h 1615598"/>
              <a:gd name="connsiteX6" fmla="*/ 2203899 w 5628035"/>
              <a:gd name="connsiteY6" fmla="*/ 1534750 h 1615598"/>
              <a:gd name="connsiteX7" fmla="*/ 2801566 w 5628035"/>
              <a:gd name="connsiteY7" fmla="*/ 77853 h 1615598"/>
              <a:gd name="connsiteX8" fmla="*/ 3175108 w 5628035"/>
              <a:gd name="connsiteY8" fmla="*/ 1422681 h 1615598"/>
              <a:gd name="connsiteX9" fmla="*/ 3424137 w 5628035"/>
              <a:gd name="connsiteY9" fmla="*/ 650651 h 1615598"/>
              <a:gd name="connsiteX10" fmla="*/ 3710519 w 5628035"/>
              <a:gd name="connsiteY10" fmla="*/ 1460038 h 1615598"/>
              <a:gd name="connsiteX11" fmla="*/ 4357992 w 5628035"/>
              <a:gd name="connsiteY11" fmla="*/ 1597011 h 1615598"/>
              <a:gd name="connsiteX12" fmla="*/ 4582117 w 5628035"/>
              <a:gd name="connsiteY12" fmla="*/ 1210996 h 1615598"/>
              <a:gd name="connsiteX13" fmla="*/ 4831145 w 5628035"/>
              <a:gd name="connsiteY13" fmla="*/ 1547203 h 1615598"/>
              <a:gd name="connsiteX14" fmla="*/ 5042819 w 5628035"/>
              <a:gd name="connsiteY14" fmla="*/ 1210996 h 1615598"/>
              <a:gd name="connsiteX15" fmla="*/ 5229590 w 5628035"/>
              <a:gd name="connsiteY15" fmla="*/ 1522298 h 1615598"/>
              <a:gd name="connsiteX16" fmla="*/ 5466167 w 5628035"/>
              <a:gd name="connsiteY16" fmla="*/ 1235900 h 1615598"/>
              <a:gd name="connsiteX17" fmla="*/ 5628035 w 5628035"/>
              <a:gd name="connsiteY17" fmla="*/ 1547203 h 1615598"/>
              <a:gd name="connsiteX0" fmla="*/ 0 w 5466167"/>
              <a:gd name="connsiteY0" fmla="*/ 1509846 h 1615598"/>
              <a:gd name="connsiteX1" fmla="*/ 485605 w 5466167"/>
              <a:gd name="connsiteY1" fmla="*/ 3141 h 1615598"/>
              <a:gd name="connsiteX2" fmla="*/ 908953 w 5466167"/>
              <a:gd name="connsiteY2" fmla="*/ 1098927 h 1615598"/>
              <a:gd name="connsiteX3" fmla="*/ 1307398 w 5466167"/>
              <a:gd name="connsiteY3" fmla="*/ 551034 h 1615598"/>
              <a:gd name="connsiteX4" fmla="*/ 1668489 w 5466167"/>
              <a:gd name="connsiteY4" fmla="*/ 1273256 h 1615598"/>
              <a:gd name="connsiteX5" fmla="*/ 1917517 w 5466167"/>
              <a:gd name="connsiteY5" fmla="*/ 937049 h 1615598"/>
              <a:gd name="connsiteX6" fmla="*/ 2203899 w 5466167"/>
              <a:gd name="connsiteY6" fmla="*/ 1534750 h 1615598"/>
              <a:gd name="connsiteX7" fmla="*/ 2801566 w 5466167"/>
              <a:gd name="connsiteY7" fmla="*/ 77853 h 1615598"/>
              <a:gd name="connsiteX8" fmla="*/ 3175108 w 5466167"/>
              <a:gd name="connsiteY8" fmla="*/ 1422681 h 1615598"/>
              <a:gd name="connsiteX9" fmla="*/ 3424137 w 5466167"/>
              <a:gd name="connsiteY9" fmla="*/ 650651 h 1615598"/>
              <a:gd name="connsiteX10" fmla="*/ 3710519 w 5466167"/>
              <a:gd name="connsiteY10" fmla="*/ 1460038 h 1615598"/>
              <a:gd name="connsiteX11" fmla="*/ 4357992 w 5466167"/>
              <a:gd name="connsiteY11" fmla="*/ 1597011 h 1615598"/>
              <a:gd name="connsiteX12" fmla="*/ 4582117 w 5466167"/>
              <a:gd name="connsiteY12" fmla="*/ 1210996 h 1615598"/>
              <a:gd name="connsiteX13" fmla="*/ 4831145 w 5466167"/>
              <a:gd name="connsiteY13" fmla="*/ 1547203 h 1615598"/>
              <a:gd name="connsiteX14" fmla="*/ 5042819 w 5466167"/>
              <a:gd name="connsiteY14" fmla="*/ 1210996 h 1615598"/>
              <a:gd name="connsiteX15" fmla="*/ 5229590 w 5466167"/>
              <a:gd name="connsiteY15" fmla="*/ 1522298 h 1615598"/>
              <a:gd name="connsiteX16" fmla="*/ 5466167 w 5466167"/>
              <a:gd name="connsiteY16" fmla="*/ 1235900 h 1615598"/>
              <a:gd name="connsiteX0" fmla="*/ 0 w 5229590"/>
              <a:gd name="connsiteY0" fmla="*/ 1509846 h 1615598"/>
              <a:gd name="connsiteX1" fmla="*/ 485605 w 5229590"/>
              <a:gd name="connsiteY1" fmla="*/ 3141 h 1615598"/>
              <a:gd name="connsiteX2" fmla="*/ 908953 w 5229590"/>
              <a:gd name="connsiteY2" fmla="*/ 1098927 h 1615598"/>
              <a:gd name="connsiteX3" fmla="*/ 1307398 w 5229590"/>
              <a:gd name="connsiteY3" fmla="*/ 551034 h 1615598"/>
              <a:gd name="connsiteX4" fmla="*/ 1668489 w 5229590"/>
              <a:gd name="connsiteY4" fmla="*/ 1273256 h 1615598"/>
              <a:gd name="connsiteX5" fmla="*/ 1917517 w 5229590"/>
              <a:gd name="connsiteY5" fmla="*/ 937049 h 1615598"/>
              <a:gd name="connsiteX6" fmla="*/ 2203899 w 5229590"/>
              <a:gd name="connsiteY6" fmla="*/ 1534750 h 1615598"/>
              <a:gd name="connsiteX7" fmla="*/ 2801566 w 5229590"/>
              <a:gd name="connsiteY7" fmla="*/ 77853 h 1615598"/>
              <a:gd name="connsiteX8" fmla="*/ 3175108 w 5229590"/>
              <a:gd name="connsiteY8" fmla="*/ 1422681 h 1615598"/>
              <a:gd name="connsiteX9" fmla="*/ 3424137 w 5229590"/>
              <a:gd name="connsiteY9" fmla="*/ 650651 h 1615598"/>
              <a:gd name="connsiteX10" fmla="*/ 3710519 w 5229590"/>
              <a:gd name="connsiteY10" fmla="*/ 1460038 h 1615598"/>
              <a:gd name="connsiteX11" fmla="*/ 4357992 w 5229590"/>
              <a:gd name="connsiteY11" fmla="*/ 1597011 h 1615598"/>
              <a:gd name="connsiteX12" fmla="*/ 4582117 w 5229590"/>
              <a:gd name="connsiteY12" fmla="*/ 1210996 h 1615598"/>
              <a:gd name="connsiteX13" fmla="*/ 4831145 w 5229590"/>
              <a:gd name="connsiteY13" fmla="*/ 1547203 h 1615598"/>
              <a:gd name="connsiteX14" fmla="*/ 5042819 w 5229590"/>
              <a:gd name="connsiteY14" fmla="*/ 1210996 h 1615598"/>
              <a:gd name="connsiteX15" fmla="*/ 5229590 w 5229590"/>
              <a:gd name="connsiteY15" fmla="*/ 1522298 h 1615598"/>
              <a:gd name="connsiteX0" fmla="*/ 0 w 5042819"/>
              <a:gd name="connsiteY0" fmla="*/ 1509846 h 1615598"/>
              <a:gd name="connsiteX1" fmla="*/ 485605 w 5042819"/>
              <a:gd name="connsiteY1" fmla="*/ 3141 h 1615598"/>
              <a:gd name="connsiteX2" fmla="*/ 908953 w 5042819"/>
              <a:gd name="connsiteY2" fmla="*/ 1098927 h 1615598"/>
              <a:gd name="connsiteX3" fmla="*/ 1307398 w 5042819"/>
              <a:gd name="connsiteY3" fmla="*/ 551034 h 1615598"/>
              <a:gd name="connsiteX4" fmla="*/ 1668489 w 5042819"/>
              <a:gd name="connsiteY4" fmla="*/ 1273256 h 1615598"/>
              <a:gd name="connsiteX5" fmla="*/ 1917517 w 5042819"/>
              <a:gd name="connsiteY5" fmla="*/ 937049 h 1615598"/>
              <a:gd name="connsiteX6" fmla="*/ 2203899 w 5042819"/>
              <a:gd name="connsiteY6" fmla="*/ 1534750 h 1615598"/>
              <a:gd name="connsiteX7" fmla="*/ 2801566 w 5042819"/>
              <a:gd name="connsiteY7" fmla="*/ 77853 h 1615598"/>
              <a:gd name="connsiteX8" fmla="*/ 3175108 w 5042819"/>
              <a:gd name="connsiteY8" fmla="*/ 1422681 h 1615598"/>
              <a:gd name="connsiteX9" fmla="*/ 3424137 w 5042819"/>
              <a:gd name="connsiteY9" fmla="*/ 650651 h 1615598"/>
              <a:gd name="connsiteX10" fmla="*/ 3710519 w 5042819"/>
              <a:gd name="connsiteY10" fmla="*/ 1460038 h 1615598"/>
              <a:gd name="connsiteX11" fmla="*/ 4357992 w 5042819"/>
              <a:gd name="connsiteY11" fmla="*/ 1597011 h 1615598"/>
              <a:gd name="connsiteX12" fmla="*/ 4582117 w 5042819"/>
              <a:gd name="connsiteY12" fmla="*/ 1210996 h 1615598"/>
              <a:gd name="connsiteX13" fmla="*/ 4831145 w 5042819"/>
              <a:gd name="connsiteY13" fmla="*/ 1547203 h 1615598"/>
              <a:gd name="connsiteX14" fmla="*/ 5042819 w 5042819"/>
              <a:gd name="connsiteY14" fmla="*/ 1210996 h 1615598"/>
              <a:gd name="connsiteX0" fmla="*/ 0 w 4831145"/>
              <a:gd name="connsiteY0" fmla="*/ 1509846 h 1615598"/>
              <a:gd name="connsiteX1" fmla="*/ 485605 w 4831145"/>
              <a:gd name="connsiteY1" fmla="*/ 3141 h 1615598"/>
              <a:gd name="connsiteX2" fmla="*/ 908953 w 4831145"/>
              <a:gd name="connsiteY2" fmla="*/ 1098927 h 1615598"/>
              <a:gd name="connsiteX3" fmla="*/ 1307398 w 4831145"/>
              <a:gd name="connsiteY3" fmla="*/ 551034 h 1615598"/>
              <a:gd name="connsiteX4" fmla="*/ 1668489 w 4831145"/>
              <a:gd name="connsiteY4" fmla="*/ 1273256 h 1615598"/>
              <a:gd name="connsiteX5" fmla="*/ 1917517 w 4831145"/>
              <a:gd name="connsiteY5" fmla="*/ 937049 h 1615598"/>
              <a:gd name="connsiteX6" fmla="*/ 2203899 w 4831145"/>
              <a:gd name="connsiteY6" fmla="*/ 1534750 h 1615598"/>
              <a:gd name="connsiteX7" fmla="*/ 2801566 w 4831145"/>
              <a:gd name="connsiteY7" fmla="*/ 77853 h 1615598"/>
              <a:gd name="connsiteX8" fmla="*/ 3175108 w 4831145"/>
              <a:gd name="connsiteY8" fmla="*/ 1422681 h 1615598"/>
              <a:gd name="connsiteX9" fmla="*/ 3424137 w 4831145"/>
              <a:gd name="connsiteY9" fmla="*/ 650651 h 1615598"/>
              <a:gd name="connsiteX10" fmla="*/ 3710519 w 4831145"/>
              <a:gd name="connsiteY10" fmla="*/ 1460038 h 1615598"/>
              <a:gd name="connsiteX11" fmla="*/ 4357992 w 4831145"/>
              <a:gd name="connsiteY11" fmla="*/ 1597011 h 1615598"/>
              <a:gd name="connsiteX12" fmla="*/ 4582117 w 4831145"/>
              <a:gd name="connsiteY12" fmla="*/ 1210996 h 1615598"/>
              <a:gd name="connsiteX13" fmla="*/ 4831145 w 4831145"/>
              <a:gd name="connsiteY13" fmla="*/ 1547203 h 1615598"/>
              <a:gd name="connsiteX0" fmla="*/ 0 w 4582117"/>
              <a:gd name="connsiteY0" fmla="*/ 1509846 h 1615598"/>
              <a:gd name="connsiteX1" fmla="*/ 485605 w 4582117"/>
              <a:gd name="connsiteY1" fmla="*/ 3141 h 1615598"/>
              <a:gd name="connsiteX2" fmla="*/ 908953 w 4582117"/>
              <a:gd name="connsiteY2" fmla="*/ 1098927 h 1615598"/>
              <a:gd name="connsiteX3" fmla="*/ 1307398 w 4582117"/>
              <a:gd name="connsiteY3" fmla="*/ 551034 h 1615598"/>
              <a:gd name="connsiteX4" fmla="*/ 1668489 w 4582117"/>
              <a:gd name="connsiteY4" fmla="*/ 1273256 h 1615598"/>
              <a:gd name="connsiteX5" fmla="*/ 1917517 w 4582117"/>
              <a:gd name="connsiteY5" fmla="*/ 937049 h 1615598"/>
              <a:gd name="connsiteX6" fmla="*/ 2203899 w 4582117"/>
              <a:gd name="connsiteY6" fmla="*/ 1534750 h 1615598"/>
              <a:gd name="connsiteX7" fmla="*/ 2801566 w 4582117"/>
              <a:gd name="connsiteY7" fmla="*/ 77853 h 1615598"/>
              <a:gd name="connsiteX8" fmla="*/ 3175108 w 4582117"/>
              <a:gd name="connsiteY8" fmla="*/ 1422681 h 1615598"/>
              <a:gd name="connsiteX9" fmla="*/ 3424137 w 4582117"/>
              <a:gd name="connsiteY9" fmla="*/ 650651 h 1615598"/>
              <a:gd name="connsiteX10" fmla="*/ 3710519 w 4582117"/>
              <a:gd name="connsiteY10" fmla="*/ 1460038 h 1615598"/>
              <a:gd name="connsiteX11" fmla="*/ 4357992 w 4582117"/>
              <a:gd name="connsiteY11" fmla="*/ 1597011 h 1615598"/>
              <a:gd name="connsiteX12" fmla="*/ 4582117 w 4582117"/>
              <a:gd name="connsiteY12" fmla="*/ 1210996 h 1615598"/>
              <a:gd name="connsiteX0" fmla="*/ 0 w 4357992"/>
              <a:gd name="connsiteY0" fmla="*/ 1509846 h 1615598"/>
              <a:gd name="connsiteX1" fmla="*/ 485605 w 4357992"/>
              <a:gd name="connsiteY1" fmla="*/ 3141 h 1615598"/>
              <a:gd name="connsiteX2" fmla="*/ 908953 w 4357992"/>
              <a:gd name="connsiteY2" fmla="*/ 1098927 h 1615598"/>
              <a:gd name="connsiteX3" fmla="*/ 1307398 w 4357992"/>
              <a:gd name="connsiteY3" fmla="*/ 551034 h 1615598"/>
              <a:gd name="connsiteX4" fmla="*/ 1668489 w 4357992"/>
              <a:gd name="connsiteY4" fmla="*/ 1273256 h 1615598"/>
              <a:gd name="connsiteX5" fmla="*/ 1917517 w 4357992"/>
              <a:gd name="connsiteY5" fmla="*/ 937049 h 1615598"/>
              <a:gd name="connsiteX6" fmla="*/ 2203899 w 4357992"/>
              <a:gd name="connsiteY6" fmla="*/ 1534750 h 1615598"/>
              <a:gd name="connsiteX7" fmla="*/ 2801566 w 4357992"/>
              <a:gd name="connsiteY7" fmla="*/ 77853 h 1615598"/>
              <a:gd name="connsiteX8" fmla="*/ 3175108 w 4357992"/>
              <a:gd name="connsiteY8" fmla="*/ 1422681 h 1615598"/>
              <a:gd name="connsiteX9" fmla="*/ 3424137 w 4357992"/>
              <a:gd name="connsiteY9" fmla="*/ 650651 h 1615598"/>
              <a:gd name="connsiteX10" fmla="*/ 3710519 w 4357992"/>
              <a:gd name="connsiteY10" fmla="*/ 1460038 h 1615598"/>
              <a:gd name="connsiteX11" fmla="*/ 4357992 w 4357992"/>
              <a:gd name="connsiteY11" fmla="*/ 1597011 h 1615598"/>
              <a:gd name="connsiteX0" fmla="*/ 0 w 3710519"/>
              <a:gd name="connsiteY0" fmla="*/ 1509846 h 1554095"/>
              <a:gd name="connsiteX1" fmla="*/ 485605 w 3710519"/>
              <a:gd name="connsiteY1" fmla="*/ 3141 h 1554095"/>
              <a:gd name="connsiteX2" fmla="*/ 908953 w 3710519"/>
              <a:gd name="connsiteY2" fmla="*/ 1098927 h 1554095"/>
              <a:gd name="connsiteX3" fmla="*/ 1307398 w 3710519"/>
              <a:gd name="connsiteY3" fmla="*/ 551034 h 1554095"/>
              <a:gd name="connsiteX4" fmla="*/ 1668489 w 3710519"/>
              <a:gd name="connsiteY4" fmla="*/ 1273256 h 1554095"/>
              <a:gd name="connsiteX5" fmla="*/ 1917517 w 3710519"/>
              <a:gd name="connsiteY5" fmla="*/ 937049 h 1554095"/>
              <a:gd name="connsiteX6" fmla="*/ 2203899 w 3710519"/>
              <a:gd name="connsiteY6" fmla="*/ 1534750 h 1554095"/>
              <a:gd name="connsiteX7" fmla="*/ 2801566 w 3710519"/>
              <a:gd name="connsiteY7" fmla="*/ 77853 h 1554095"/>
              <a:gd name="connsiteX8" fmla="*/ 3175108 w 3710519"/>
              <a:gd name="connsiteY8" fmla="*/ 1422681 h 1554095"/>
              <a:gd name="connsiteX9" fmla="*/ 3424137 w 3710519"/>
              <a:gd name="connsiteY9" fmla="*/ 650651 h 1554095"/>
              <a:gd name="connsiteX10" fmla="*/ 3710519 w 3710519"/>
              <a:gd name="connsiteY10" fmla="*/ 1460038 h 1554095"/>
              <a:gd name="connsiteX0" fmla="*/ 0 w 3424137"/>
              <a:gd name="connsiteY0" fmla="*/ 1509846 h 1554095"/>
              <a:gd name="connsiteX1" fmla="*/ 485605 w 3424137"/>
              <a:gd name="connsiteY1" fmla="*/ 3141 h 1554095"/>
              <a:gd name="connsiteX2" fmla="*/ 908953 w 3424137"/>
              <a:gd name="connsiteY2" fmla="*/ 1098927 h 1554095"/>
              <a:gd name="connsiteX3" fmla="*/ 1307398 w 3424137"/>
              <a:gd name="connsiteY3" fmla="*/ 551034 h 1554095"/>
              <a:gd name="connsiteX4" fmla="*/ 1668489 w 3424137"/>
              <a:gd name="connsiteY4" fmla="*/ 1273256 h 1554095"/>
              <a:gd name="connsiteX5" fmla="*/ 1917517 w 3424137"/>
              <a:gd name="connsiteY5" fmla="*/ 937049 h 1554095"/>
              <a:gd name="connsiteX6" fmla="*/ 2203899 w 3424137"/>
              <a:gd name="connsiteY6" fmla="*/ 1534750 h 1554095"/>
              <a:gd name="connsiteX7" fmla="*/ 2801566 w 3424137"/>
              <a:gd name="connsiteY7" fmla="*/ 77853 h 1554095"/>
              <a:gd name="connsiteX8" fmla="*/ 3175108 w 3424137"/>
              <a:gd name="connsiteY8" fmla="*/ 1422681 h 1554095"/>
              <a:gd name="connsiteX9" fmla="*/ 3424137 w 3424137"/>
              <a:gd name="connsiteY9" fmla="*/ 650651 h 1554095"/>
              <a:gd name="connsiteX0" fmla="*/ 0 w 3175108"/>
              <a:gd name="connsiteY0" fmla="*/ 1509846 h 1554095"/>
              <a:gd name="connsiteX1" fmla="*/ 485605 w 3175108"/>
              <a:gd name="connsiteY1" fmla="*/ 3141 h 1554095"/>
              <a:gd name="connsiteX2" fmla="*/ 908953 w 3175108"/>
              <a:gd name="connsiteY2" fmla="*/ 1098927 h 1554095"/>
              <a:gd name="connsiteX3" fmla="*/ 1307398 w 3175108"/>
              <a:gd name="connsiteY3" fmla="*/ 551034 h 1554095"/>
              <a:gd name="connsiteX4" fmla="*/ 1668489 w 3175108"/>
              <a:gd name="connsiteY4" fmla="*/ 1273256 h 1554095"/>
              <a:gd name="connsiteX5" fmla="*/ 1917517 w 3175108"/>
              <a:gd name="connsiteY5" fmla="*/ 937049 h 1554095"/>
              <a:gd name="connsiteX6" fmla="*/ 2203899 w 3175108"/>
              <a:gd name="connsiteY6" fmla="*/ 1534750 h 1554095"/>
              <a:gd name="connsiteX7" fmla="*/ 2801566 w 3175108"/>
              <a:gd name="connsiteY7" fmla="*/ 77853 h 1554095"/>
              <a:gd name="connsiteX8" fmla="*/ 3175108 w 3175108"/>
              <a:gd name="connsiteY8" fmla="*/ 1422681 h 1554095"/>
              <a:gd name="connsiteX0" fmla="*/ 0 w 2801566"/>
              <a:gd name="connsiteY0" fmla="*/ 1509846 h 1554095"/>
              <a:gd name="connsiteX1" fmla="*/ 485605 w 2801566"/>
              <a:gd name="connsiteY1" fmla="*/ 3141 h 1554095"/>
              <a:gd name="connsiteX2" fmla="*/ 908953 w 2801566"/>
              <a:gd name="connsiteY2" fmla="*/ 1098927 h 1554095"/>
              <a:gd name="connsiteX3" fmla="*/ 1307398 w 2801566"/>
              <a:gd name="connsiteY3" fmla="*/ 551034 h 1554095"/>
              <a:gd name="connsiteX4" fmla="*/ 1668489 w 2801566"/>
              <a:gd name="connsiteY4" fmla="*/ 1273256 h 1554095"/>
              <a:gd name="connsiteX5" fmla="*/ 1917517 w 2801566"/>
              <a:gd name="connsiteY5" fmla="*/ 937049 h 1554095"/>
              <a:gd name="connsiteX6" fmla="*/ 2203899 w 2801566"/>
              <a:gd name="connsiteY6" fmla="*/ 1534750 h 1554095"/>
              <a:gd name="connsiteX7" fmla="*/ 2801566 w 2801566"/>
              <a:gd name="connsiteY7" fmla="*/ 77853 h 1554095"/>
              <a:gd name="connsiteX0" fmla="*/ 0 w 2203899"/>
              <a:gd name="connsiteY0" fmla="*/ 1509846 h 1554095"/>
              <a:gd name="connsiteX1" fmla="*/ 485605 w 2203899"/>
              <a:gd name="connsiteY1" fmla="*/ 3141 h 1554095"/>
              <a:gd name="connsiteX2" fmla="*/ 908953 w 2203899"/>
              <a:gd name="connsiteY2" fmla="*/ 1098927 h 1554095"/>
              <a:gd name="connsiteX3" fmla="*/ 1307398 w 2203899"/>
              <a:gd name="connsiteY3" fmla="*/ 551034 h 1554095"/>
              <a:gd name="connsiteX4" fmla="*/ 1668489 w 2203899"/>
              <a:gd name="connsiteY4" fmla="*/ 1273256 h 1554095"/>
              <a:gd name="connsiteX5" fmla="*/ 1917517 w 2203899"/>
              <a:gd name="connsiteY5" fmla="*/ 937049 h 1554095"/>
              <a:gd name="connsiteX6" fmla="*/ 2203899 w 2203899"/>
              <a:gd name="connsiteY6" fmla="*/ 1534750 h 1554095"/>
              <a:gd name="connsiteX0" fmla="*/ 0 w 2328413"/>
              <a:gd name="connsiteY0" fmla="*/ 1509846 h 1554095"/>
              <a:gd name="connsiteX1" fmla="*/ 485605 w 2328413"/>
              <a:gd name="connsiteY1" fmla="*/ 3141 h 1554095"/>
              <a:gd name="connsiteX2" fmla="*/ 908953 w 2328413"/>
              <a:gd name="connsiteY2" fmla="*/ 1098927 h 1554095"/>
              <a:gd name="connsiteX3" fmla="*/ 1307398 w 2328413"/>
              <a:gd name="connsiteY3" fmla="*/ 551034 h 1554095"/>
              <a:gd name="connsiteX4" fmla="*/ 1668489 w 2328413"/>
              <a:gd name="connsiteY4" fmla="*/ 1273256 h 1554095"/>
              <a:gd name="connsiteX5" fmla="*/ 1917517 w 2328413"/>
              <a:gd name="connsiteY5" fmla="*/ 937049 h 1554095"/>
              <a:gd name="connsiteX6" fmla="*/ 2328413 w 2328413"/>
              <a:gd name="connsiteY6" fmla="*/ 1534750 h 1554095"/>
              <a:gd name="connsiteX0" fmla="*/ 0 w 2328413"/>
              <a:gd name="connsiteY0" fmla="*/ 1509846 h 1534750"/>
              <a:gd name="connsiteX1" fmla="*/ 485605 w 2328413"/>
              <a:gd name="connsiteY1" fmla="*/ 3141 h 1534750"/>
              <a:gd name="connsiteX2" fmla="*/ 908953 w 2328413"/>
              <a:gd name="connsiteY2" fmla="*/ 1098927 h 1534750"/>
              <a:gd name="connsiteX3" fmla="*/ 1307398 w 2328413"/>
              <a:gd name="connsiteY3" fmla="*/ 551034 h 1534750"/>
              <a:gd name="connsiteX4" fmla="*/ 1668489 w 2328413"/>
              <a:gd name="connsiteY4" fmla="*/ 1273256 h 1534750"/>
              <a:gd name="connsiteX5" fmla="*/ 1917517 w 2328413"/>
              <a:gd name="connsiteY5" fmla="*/ 937049 h 1534750"/>
              <a:gd name="connsiteX6" fmla="*/ 2328413 w 2328413"/>
              <a:gd name="connsiteY6" fmla="*/ 1534750 h 1534750"/>
              <a:gd name="connsiteX0" fmla="*/ 0 w 2328413"/>
              <a:gd name="connsiteY0" fmla="*/ 1509846 h 1632679"/>
              <a:gd name="connsiteX1" fmla="*/ 485605 w 2328413"/>
              <a:gd name="connsiteY1" fmla="*/ 3141 h 1632679"/>
              <a:gd name="connsiteX2" fmla="*/ 908953 w 2328413"/>
              <a:gd name="connsiteY2" fmla="*/ 1098927 h 1632679"/>
              <a:gd name="connsiteX3" fmla="*/ 1307398 w 2328413"/>
              <a:gd name="connsiteY3" fmla="*/ 551034 h 1632679"/>
              <a:gd name="connsiteX4" fmla="*/ 1668489 w 2328413"/>
              <a:gd name="connsiteY4" fmla="*/ 1273256 h 1632679"/>
              <a:gd name="connsiteX5" fmla="*/ 1917517 w 2328413"/>
              <a:gd name="connsiteY5" fmla="*/ 937049 h 1632679"/>
              <a:gd name="connsiteX6" fmla="*/ 2328413 w 2328413"/>
              <a:gd name="connsiteY6" fmla="*/ 1632679 h 163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413" h="1632679">
                <a:moveTo>
                  <a:pt x="0" y="1509846"/>
                </a:moveTo>
                <a:cubicBezTo>
                  <a:pt x="176395" y="1470414"/>
                  <a:pt x="334113" y="71627"/>
                  <a:pt x="485605" y="3141"/>
                </a:cubicBezTo>
                <a:cubicBezTo>
                  <a:pt x="637097" y="-65345"/>
                  <a:pt x="771988" y="1007612"/>
                  <a:pt x="908953" y="1098927"/>
                </a:cubicBezTo>
                <a:cubicBezTo>
                  <a:pt x="1045918" y="1190242"/>
                  <a:pt x="1180809" y="521979"/>
                  <a:pt x="1307398" y="551034"/>
                </a:cubicBezTo>
                <a:cubicBezTo>
                  <a:pt x="1433987" y="580089"/>
                  <a:pt x="1566803" y="1208920"/>
                  <a:pt x="1668489" y="1273256"/>
                </a:cubicBezTo>
                <a:cubicBezTo>
                  <a:pt x="1770175" y="1337592"/>
                  <a:pt x="1807530" y="893467"/>
                  <a:pt x="1917517" y="937049"/>
                </a:cubicBezTo>
                <a:cubicBezTo>
                  <a:pt x="2027504" y="980631"/>
                  <a:pt x="2176249" y="1604503"/>
                  <a:pt x="2328413" y="163267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81227" y="4899045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Alpha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-757884" y="3094235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208" y="4463840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Beta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1865" y="4737024"/>
            <a:ext cx="14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Stable core</a:t>
            </a:r>
            <a:endParaRPr lang="en-US" sz="12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81227" y="4885866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78731" y="4308743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89709" y="4571724"/>
            <a:ext cx="98632" cy="986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31911" y="1478986"/>
            <a:ext cx="204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updated/created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3828" y="1494253"/>
            <a:ext cx="204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Critical examples Ready,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</a:t>
            </a:r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criticals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started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970996" y="1516234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3415" y="1494253"/>
            <a:ext cx="148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Non-critical examples ready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0996" y="1478986"/>
            <a:ext cx="14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Minor fixes only!!!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43761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7247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08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1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prstClr val="white">
                  <a:alpha val="0"/>
                </a:prst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" name="TextBox 2"/>
          <p:cNvSpPr txBox="1"/>
          <p:nvPr/>
        </p:nvSpPr>
        <p:spPr>
          <a:xfrm>
            <a:off x="6543508" y="69658"/>
            <a:ext cx="2575471" cy="3462338"/>
          </a:xfrm>
          <a:prstGeom prst="wedgeEllipseCallout">
            <a:avLst>
              <a:gd name="adj1" fmla="val -36855"/>
              <a:gd name="adj2" fmla="val 53462"/>
            </a:avLst>
          </a:prstGeom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This here ‘con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ain’t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 big enough for the both of our hats, </a:t>
            </a:r>
            <a:r>
              <a:rPr lang="en-US" sz="2000" dirty="0" err="1" smtClean="0">
                <a:ln w="28575" cmpd="sng">
                  <a:noFill/>
                </a:ln>
                <a:latin typeface="Anime Ace 2.0 BB"/>
                <a:cs typeface="Anime Ace 2.0 BB"/>
              </a:rPr>
              <a:t>crell</a:t>
            </a:r>
            <a:r>
              <a:rPr lang="en-US" sz="2000" dirty="0" smtClean="0">
                <a:ln w="28575" cmpd="sng">
                  <a:noFill/>
                </a:ln>
                <a:latin typeface="Anime Ace 2.0 BB"/>
                <a:cs typeface="Anime Ace 2.0 BB"/>
              </a:rPr>
              <a:t>!</a:t>
            </a:r>
            <a:endParaRPr lang="en-US" sz="2000" dirty="0">
              <a:ln w="28575" cmpd="sng">
                <a:noFill/>
              </a:ln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3275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7855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3306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14281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0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23" name="Rectangle 22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926296" y="2498700"/>
            <a:ext cx="1590529" cy="1393176"/>
            <a:chOff x="3568179" y="301290"/>
            <a:chExt cx="1590529" cy="1393176"/>
          </a:xfrm>
        </p:grpSpPr>
        <p:sp>
          <p:nvSpPr>
            <p:cNvPr id="35" name="Rectangle 34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hevron 36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ctagon 38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545968" y="3912013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Search for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3975783" y="2647360"/>
            <a:ext cx="874553" cy="1170541"/>
            <a:chOff x="5381882" y="2873060"/>
            <a:chExt cx="1361186" cy="1821873"/>
          </a:xfrm>
        </p:grpSpPr>
        <p:sp>
          <p:nvSpPr>
            <p:cNvPr id="5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289825" y="3940066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Find no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6" name="Arc 55"/>
          <p:cNvSpPr/>
          <p:nvPr/>
        </p:nvSpPr>
        <p:spPr>
          <a:xfrm>
            <a:off x="4329578" y="2909622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27312" y="2599158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3973426" y="4996625"/>
            <a:ext cx="874553" cy="1170541"/>
            <a:chOff x="5381882" y="2873060"/>
            <a:chExt cx="1361186" cy="1821873"/>
          </a:xfrm>
        </p:grpSpPr>
        <p:sp>
          <p:nvSpPr>
            <p:cNvPr id="6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87468" y="6289331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the heck is a module?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75" name="Group 74"/>
          <p:cNvGrpSpPr/>
          <p:nvPr/>
        </p:nvGrpSpPr>
        <p:grpSpPr>
          <a:xfrm rot="20261768">
            <a:off x="4202559" y="5392323"/>
            <a:ext cx="110687" cy="41716"/>
            <a:chOff x="4399839" y="4307371"/>
            <a:chExt cx="110687" cy="417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985139">
            <a:off x="4396673" y="5392323"/>
            <a:ext cx="110687" cy="41716"/>
            <a:chOff x="4593953" y="4307371"/>
            <a:chExt cx="110687" cy="417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>
            <a:off x="2009738" y="422954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8" y="4931332"/>
            <a:ext cx="934443" cy="123583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05649" y="6196522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Examples!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009738" y="565039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529399" y="5645506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20700000">
            <a:off x="6545968" y="5184095"/>
            <a:ext cx="179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2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2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2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9024" y="5633049"/>
            <a:ext cx="179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r>
              <a:rPr lang="en-US" sz="14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headdesk</a:t>
            </a:r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*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6279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221628" y="2630518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8179" y="91697"/>
            <a:ext cx="1590529" cy="1393176"/>
            <a:chOff x="3568179" y="301290"/>
            <a:chExt cx="1590529" cy="1393176"/>
          </a:xfrm>
        </p:grpSpPr>
        <p:sp>
          <p:nvSpPr>
            <p:cNvPr id="9" name="Rectangle 8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hevron 10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ctagon 12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187851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8131" y="390994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31" y="91697"/>
            <a:ext cx="1259738" cy="14257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5968" y="1505010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Download link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985388" y="2219452"/>
            <a:ext cx="852783" cy="1559938"/>
            <a:chOff x="3803007" y="2465798"/>
            <a:chExt cx="1091877" cy="1997296"/>
          </a:xfrm>
        </p:grpSpPr>
        <p:sp>
          <p:nvSpPr>
            <p:cNvPr id="19" name="Rectangle 18"/>
            <p:cNvSpPr/>
            <p:nvPr/>
          </p:nvSpPr>
          <p:spPr>
            <a:xfrm>
              <a:off x="3803007" y="2823338"/>
              <a:ext cx="1091877" cy="1639756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3803007" y="2465798"/>
              <a:ext cx="1091877" cy="357540"/>
            </a:xfrm>
            <a:prstGeom prst="trapezoid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9538" y="2971286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9538" y="3374718"/>
              <a:ext cx="758815" cy="258909"/>
            </a:xfrm>
            <a:prstGeom prst="rect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6177" y="3908289"/>
              <a:ext cx="165537" cy="165537"/>
            </a:xfrm>
            <a:prstGeom prst="ellipse">
              <a:avLst/>
            </a:pr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145" y="3908535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Install on Web server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09738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29399" y="884752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>
            <a:off x="2009738" y="167428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9738" y="3108414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9399" y="3122223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65235" y="2499400"/>
            <a:ext cx="1590529" cy="1393176"/>
            <a:chOff x="3568179" y="2610982"/>
            <a:chExt cx="1590529" cy="1393176"/>
          </a:xfrm>
        </p:grpSpPr>
        <p:sp>
          <p:nvSpPr>
            <p:cNvPr id="30" name="Rectangle 29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hevron 31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hevron 32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ctagon 33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6" name="Oval 35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091876" y="3912713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Enable Examples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588146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7521805" y="2982358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7528122" y="2986907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4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  <a:effectLst/>
        </p:spPr>
      </p:pic>
      <p:sp>
        <p:nvSpPr>
          <p:cNvPr id="31" name="Oval Callout 30"/>
          <p:cNvSpPr/>
          <p:nvPr/>
        </p:nvSpPr>
        <p:spPr>
          <a:xfrm>
            <a:off x="4266070" y="826042"/>
            <a:ext cx="3117415" cy="1402932"/>
          </a:xfrm>
          <a:prstGeom prst="wedgeEllipseCallout">
            <a:avLst>
              <a:gd name="adj1" fmla="val 6119"/>
              <a:gd name="adj2" fmla="val 8694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I’ve got some shiny new code for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3288497" y="2217832"/>
            <a:ext cx="2165580" cy="1024000"/>
          </a:xfrm>
          <a:prstGeom prst="wedgeEllipseCallout">
            <a:avLst>
              <a:gd name="adj1" fmla="val -28042"/>
              <a:gd name="adj2" fmla="val 700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Cool, I’ll test it.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4-Point Star 34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4-Point Star 36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8" y="2222724"/>
            <a:ext cx="1956311" cy="22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978" y="4597310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93519" y="2222724"/>
            <a:ext cx="1698000" cy="2219272"/>
            <a:chOff x="3893519" y="2222724"/>
            <a:chExt cx="1698000" cy="2219272"/>
          </a:xfrm>
        </p:grpSpPr>
        <p:sp>
          <p:nvSpPr>
            <p:cNvPr id="5" name="Left Brace 4"/>
            <p:cNvSpPr/>
            <p:nvPr/>
          </p:nvSpPr>
          <p:spPr>
            <a:xfrm>
              <a:off x="3893519" y="2222724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3894065" y="3737903"/>
              <a:ext cx="303707" cy="704093"/>
            </a:xfrm>
            <a:prstGeom prst="leftBrac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6690" y="2595480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29090" y="2982041"/>
              <a:ext cx="1062429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18446" y="3342065"/>
              <a:ext cx="48262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76690" y="4061040"/>
              <a:ext cx="193814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29090" y="3779858"/>
              <a:ext cx="773073" cy="0"/>
            </a:xfrm>
            <a:prstGeom prst="line">
              <a:avLst/>
            </a:prstGeom>
            <a:ln w="762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635208" y="4565044"/>
            <a:ext cx="19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code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6474483" y="2222729"/>
            <a:ext cx="2222584" cy="2222584"/>
          </a:xfrm>
          <a:prstGeom prst="noSmoking">
            <a:avLst>
              <a:gd name="adj" fmla="val 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4483" y="4597310"/>
            <a:ext cx="222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 Example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5466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4-Point Star 28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1" y="2687456"/>
            <a:ext cx="1298574" cy="171741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 rot="1118612">
            <a:off x="2128320" y="2876585"/>
            <a:ext cx="706242" cy="7082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Chord 21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92" y="2777524"/>
            <a:ext cx="1437889" cy="1627342"/>
          </a:xfrm>
          <a:prstGeom prst="rect">
            <a:avLst/>
          </a:prstGeom>
        </p:spPr>
      </p:pic>
      <p:sp>
        <p:nvSpPr>
          <p:cNvPr id="29" name="Oval Callout 28"/>
          <p:cNvSpPr/>
          <p:nvPr/>
        </p:nvSpPr>
        <p:spPr>
          <a:xfrm>
            <a:off x="2465941" y="1149796"/>
            <a:ext cx="2796839" cy="1276442"/>
          </a:xfrm>
          <a:prstGeom prst="wedgeEllipseCallout">
            <a:avLst>
              <a:gd name="adj1" fmla="val -15634"/>
              <a:gd name="adj2" fmla="val 7991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I think there’s a bug in here.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5824292" y="1167392"/>
            <a:ext cx="1604998" cy="1276442"/>
          </a:xfrm>
          <a:prstGeom prst="wedgeEllipseCallout">
            <a:avLst>
              <a:gd name="adj1" fmla="val 8342"/>
              <a:gd name="adj2" fmla="val 7605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But…shiny?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1" name="4-Point Star 30"/>
          <p:cNvSpPr/>
          <p:nvPr/>
        </p:nvSpPr>
        <p:spPr>
          <a:xfrm>
            <a:off x="6004555" y="3026075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4-Point Star 31"/>
          <p:cNvSpPr/>
          <p:nvPr/>
        </p:nvSpPr>
        <p:spPr>
          <a:xfrm>
            <a:off x="6884406" y="3457589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>
            <a:off x="6156955" y="3677106"/>
            <a:ext cx="246593" cy="431514"/>
          </a:xfrm>
          <a:prstGeom prst="star4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80924" y="628778"/>
            <a:ext cx="6596380" cy="4389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1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28778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87686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6106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2931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3095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5654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4434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89056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37849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2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09664" y="632342"/>
            <a:ext cx="6596380" cy="54000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76901" y="891250"/>
            <a:ext cx="3020772" cy="4845293"/>
          </a:xfrm>
          <a:custGeom>
            <a:avLst/>
            <a:gdLst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234264 w 2564574"/>
              <a:gd name="connsiteY11" fmla="*/ 2700049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678133 w 2564574"/>
              <a:gd name="connsiteY12" fmla="*/ 314389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1060353 w 2564574"/>
              <a:gd name="connsiteY15" fmla="*/ 39329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  <a:gd name="connsiteX0" fmla="*/ 1331606 w 2564574"/>
              <a:gd name="connsiteY0" fmla="*/ 0 h 4315146"/>
              <a:gd name="connsiteX1" fmla="*/ 1122001 w 2564574"/>
              <a:gd name="connsiteY1" fmla="*/ 221922 h 4315146"/>
              <a:gd name="connsiteX2" fmla="*/ 949386 w 2564574"/>
              <a:gd name="connsiteY2" fmla="*/ 308225 h 4315146"/>
              <a:gd name="connsiteX3" fmla="*/ 776770 w 2564574"/>
              <a:gd name="connsiteY3" fmla="*/ 579463 h 4315146"/>
              <a:gd name="connsiteX4" fmla="*/ 801430 w 2564574"/>
              <a:gd name="connsiteY4" fmla="*/ 813713 h 4315146"/>
              <a:gd name="connsiteX5" fmla="*/ 616484 w 2564574"/>
              <a:gd name="connsiteY5" fmla="*/ 826042 h 4315146"/>
              <a:gd name="connsiteX6" fmla="*/ 591825 w 2564574"/>
              <a:gd name="connsiteY6" fmla="*/ 986319 h 4315146"/>
              <a:gd name="connsiteX7" fmla="*/ 110968 w 2564574"/>
              <a:gd name="connsiteY7" fmla="*/ 1343860 h 4315146"/>
              <a:gd name="connsiteX8" fmla="*/ 258924 w 2564574"/>
              <a:gd name="connsiteY8" fmla="*/ 1578111 h 4315146"/>
              <a:gd name="connsiteX9" fmla="*/ 258924 w 2564574"/>
              <a:gd name="connsiteY9" fmla="*/ 1886335 h 4315146"/>
              <a:gd name="connsiteX10" fmla="*/ 0 w 2564574"/>
              <a:gd name="connsiteY10" fmla="*/ 2404153 h 4315146"/>
              <a:gd name="connsiteX11" fmla="*/ 129587 w 2564574"/>
              <a:gd name="connsiteY11" fmla="*/ 2831810 h 4315146"/>
              <a:gd name="connsiteX12" fmla="*/ 468780 w 2564574"/>
              <a:gd name="connsiteY12" fmla="*/ 2946252 h 4315146"/>
              <a:gd name="connsiteX13" fmla="*/ 628814 w 2564574"/>
              <a:gd name="connsiteY13" fmla="*/ 3353485 h 4315146"/>
              <a:gd name="connsiteX14" fmla="*/ 801430 w 2564574"/>
              <a:gd name="connsiteY14" fmla="*/ 3390472 h 4315146"/>
              <a:gd name="connsiteX15" fmla="*/ 892870 w 2564574"/>
              <a:gd name="connsiteY15" fmla="*/ 3987848 h 4315146"/>
              <a:gd name="connsiteX16" fmla="*/ 1356265 w 2564574"/>
              <a:gd name="connsiteY16" fmla="*/ 4154869 h 4315146"/>
              <a:gd name="connsiteX17" fmla="*/ 1380925 w 2564574"/>
              <a:gd name="connsiteY17" fmla="*/ 4315146 h 4315146"/>
              <a:gd name="connsiteX18" fmla="*/ 1664507 w 2564574"/>
              <a:gd name="connsiteY18" fmla="*/ 4105553 h 4315146"/>
              <a:gd name="connsiteX19" fmla="*/ 1763145 w 2564574"/>
              <a:gd name="connsiteY19" fmla="*/ 3920619 h 4315146"/>
              <a:gd name="connsiteX20" fmla="*/ 1775475 w 2564574"/>
              <a:gd name="connsiteY20" fmla="*/ 3649381 h 4315146"/>
              <a:gd name="connsiteX21" fmla="*/ 2022068 w 2564574"/>
              <a:gd name="connsiteY21" fmla="*/ 3489104 h 4315146"/>
              <a:gd name="connsiteX22" fmla="*/ 2059057 w 2564574"/>
              <a:gd name="connsiteY22" fmla="*/ 3045260 h 4315146"/>
              <a:gd name="connsiteX23" fmla="*/ 2170024 w 2564574"/>
              <a:gd name="connsiteY23" fmla="*/ 2811010 h 4315146"/>
              <a:gd name="connsiteX24" fmla="*/ 2305651 w 2564574"/>
              <a:gd name="connsiteY24" fmla="*/ 2539772 h 4315146"/>
              <a:gd name="connsiteX25" fmla="*/ 2182354 w 2564574"/>
              <a:gd name="connsiteY25" fmla="*/ 2330179 h 4315146"/>
              <a:gd name="connsiteX26" fmla="*/ 2564574 w 2564574"/>
              <a:gd name="connsiteY26" fmla="*/ 1874006 h 4315146"/>
              <a:gd name="connsiteX27" fmla="*/ 2391959 w 2564574"/>
              <a:gd name="connsiteY27" fmla="*/ 1615098 h 4315146"/>
              <a:gd name="connsiteX28" fmla="*/ 2441277 w 2564574"/>
              <a:gd name="connsiteY28" fmla="*/ 1417834 h 4315146"/>
              <a:gd name="connsiteX29" fmla="*/ 2170024 w 2564574"/>
              <a:gd name="connsiteY29" fmla="*/ 1146596 h 4315146"/>
              <a:gd name="connsiteX30" fmla="*/ 2207013 w 2564574"/>
              <a:gd name="connsiteY30" fmla="*/ 887687 h 4315146"/>
              <a:gd name="connsiteX31" fmla="*/ 1911101 w 2564574"/>
              <a:gd name="connsiteY31" fmla="*/ 715082 h 4315146"/>
              <a:gd name="connsiteX32" fmla="*/ 1837123 w 2564574"/>
              <a:gd name="connsiteY32" fmla="*/ 443844 h 4315146"/>
              <a:gd name="connsiteX33" fmla="*/ 1639848 w 2564574"/>
              <a:gd name="connsiteY33" fmla="*/ 271238 h 4315146"/>
              <a:gd name="connsiteX34" fmla="*/ 1430243 w 2564574"/>
              <a:gd name="connsiteY34" fmla="*/ 234251 h 4315146"/>
              <a:gd name="connsiteX35" fmla="*/ 1331606 w 2564574"/>
              <a:gd name="connsiteY35" fmla="*/ 0 h 43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64574" h="4315146">
                <a:moveTo>
                  <a:pt x="1331606" y="0"/>
                </a:moveTo>
                <a:lnTo>
                  <a:pt x="1122001" y="221922"/>
                </a:lnTo>
                <a:lnTo>
                  <a:pt x="949386" y="308225"/>
                </a:lnTo>
                <a:lnTo>
                  <a:pt x="776770" y="579463"/>
                </a:lnTo>
                <a:lnTo>
                  <a:pt x="801430" y="813713"/>
                </a:lnTo>
                <a:lnTo>
                  <a:pt x="616484" y="826042"/>
                </a:lnTo>
                <a:lnTo>
                  <a:pt x="591825" y="986319"/>
                </a:lnTo>
                <a:lnTo>
                  <a:pt x="110968" y="1343860"/>
                </a:lnTo>
                <a:lnTo>
                  <a:pt x="258924" y="1578111"/>
                </a:lnTo>
                <a:lnTo>
                  <a:pt x="258924" y="1886335"/>
                </a:lnTo>
                <a:lnTo>
                  <a:pt x="0" y="2404153"/>
                </a:lnTo>
                <a:lnTo>
                  <a:pt x="129587" y="2831810"/>
                </a:lnTo>
                <a:lnTo>
                  <a:pt x="468780" y="2946252"/>
                </a:lnTo>
                <a:lnTo>
                  <a:pt x="628814" y="3353485"/>
                </a:lnTo>
                <a:lnTo>
                  <a:pt x="801430" y="3390472"/>
                </a:lnTo>
                <a:lnTo>
                  <a:pt x="892870" y="3987848"/>
                </a:lnTo>
                <a:lnTo>
                  <a:pt x="1356265" y="4154869"/>
                </a:lnTo>
                <a:lnTo>
                  <a:pt x="1380925" y="4315146"/>
                </a:lnTo>
                <a:lnTo>
                  <a:pt x="1664507" y="4105553"/>
                </a:lnTo>
                <a:lnTo>
                  <a:pt x="1763145" y="3920619"/>
                </a:lnTo>
                <a:lnTo>
                  <a:pt x="1775475" y="3649381"/>
                </a:lnTo>
                <a:lnTo>
                  <a:pt x="2022068" y="3489104"/>
                </a:lnTo>
                <a:lnTo>
                  <a:pt x="2059057" y="3045260"/>
                </a:lnTo>
                <a:lnTo>
                  <a:pt x="2170024" y="2811010"/>
                </a:lnTo>
                <a:lnTo>
                  <a:pt x="2305651" y="2539772"/>
                </a:lnTo>
                <a:lnTo>
                  <a:pt x="2182354" y="2330179"/>
                </a:lnTo>
                <a:lnTo>
                  <a:pt x="2564574" y="1874006"/>
                </a:lnTo>
                <a:lnTo>
                  <a:pt x="2391959" y="1615098"/>
                </a:lnTo>
                <a:lnTo>
                  <a:pt x="2441277" y="1417834"/>
                </a:lnTo>
                <a:lnTo>
                  <a:pt x="2170024" y="1146596"/>
                </a:lnTo>
                <a:lnTo>
                  <a:pt x="2207013" y="887687"/>
                </a:lnTo>
                <a:lnTo>
                  <a:pt x="1911101" y="715082"/>
                </a:lnTo>
                <a:lnTo>
                  <a:pt x="1837123" y="443844"/>
                </a:lnTo>
                <a:lnTo>
                  <a:pt x="1639848" y="271238"/>
                </a:lnTo>
                <a:lnTo>
                  <a:pt x="1430243" y="234251"/>
                </a:lnTo>
                <a:lnTo>
                  <a:pt x="1331606" y="0"/>
                </a:lnTo>
                <a:close/>
              </a:path>
            </a:pathLst>
          </a:cu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368595" y="2099670"/>
            <a:ext cx="6115522" cy="259219"/>
          </a:xfrm>
          <a:custGeom>
            <a:avLst/>
            <a:gdLst>
              <a:gd name="connsiteX0" fmla="*/ 0 w 6115522"/>
              <a:gd name="connsiteY0" fmla="*/ 209659 h 259219"/>
              <a:gd name="connsiteX1" fmla="*/ 542506 w 6115522"/>
              <a:gd name="connsiteY1" fmla="*/ 66 h 259219"/>
              <a:gd name="connsiteX2" fmla="*/ 974044 w 6115522"/>
              <a:gd name="connsiteY2" fmla="*/ 185001 h 259219"/>
              <a:gd name="connsiteX3" fmla="*/ 1467232 w 6115522"/>
              <a:gd name="connsiteY3" fmla="*/ 12395 h 259219"/>
              <a:gd name="connsiteX4" fmla="*/ 1898771 w 6115522"/>
              <a:gd name="connsiteY4" fmla="*/ 185001 h 259219"/>
              <a:gd name="connsiteX5" fmla="*/ 2379628 w 6115522"/>
              <a:gd name="connsiteY5" fmla="*/ 37053 h 259219"/>
              <a:gd name="connsiteX6" fmla="*/ 2860486 w 6115522"/>
              <a:gd name="connsiteY6" fmla="*/ 197330 h 259219"/>
              <a:gd name="connsiteX7" fmla="*/ 3415321 w 6115522"/>
              <a:gd name="connsiteY7" fmla="*/ 12395 h 259219"/>
              <a:gd name="connsiteX8" fmla="*/ 3982487 w 6115522"/>
              <a:gd name="connsiteY8" fmla="*/ 258975 h 259219"/>
              <a:gd name="connsiteX9" fmla="*/ 4549652 w 6115522"/>
              <a:gd name="connsiteY9" fmla="*/ 61711 h 259219"/>
              <a:gd name="connsiteX10" fmla="*/ 5141477 w 6115522"/>
              <a:gd name="connsiteY10" fmla="*/ 234317 h 259219"/>
              <a:gd name="connsiteX11" fmla="*/ 5499038 w 6115522"/>
              <a:gd name="connsiteY11" fmla="*/ 61711 h 259219"/>
              <a:gd name="connsiteX12" fmla="*/ 6115522 w 6115522"/>
              <a:gd name="connsiteY12" fmla="*/ 234317 h 2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5522" h="259219">
                <a:moveTo>
                  <a:pt x="0" y="209659"/>
                </a:moveTo>
                <a:cubicBezTo>
                  <a:pt x="190082" y="106917"/>
                  <a:pt x="380165" y="4176"/>
                  <a:pt x="542506" y="66"/>
                </a:cubicBezTo>
                <a:cubicBezTo>
                  <a:pt x="704847" y="-4044"/>
                  <a:pt x="819923" y="182946"/>
                  <a:pt x="974044" y="185001"/>
                </a:cubicBezTo>
                <a:cubicBezTo>
                  <a:pt x="1128165" y="187056"/>
                  <a:pt x="1313111" y="12395"/>
                  <a:pt x="1467232" y="12395"/>
                </a:cubicBezTo>
                <a:cubicBezTo>
                  <a:pt x="1621353" y="12395"/>
                  <a:pt x="1746705" y="180891"/>
                  <a:pt x="1898771" y="185001"/>
                </a:cubicBezTo>
                <a:cubicBezTo>
                  <a:pt x="2050837" y="189111"/>
                  <a:pt x="2219342" y="34998"/>
                  <a:pt x="2379628" y="37053"/>
                </a:cubicBezTo>
                <a:cubicBezTo>
                  <a:pt x="2539914" y="39108"/>
                  <a:pt x="2687871" y="201440"/>
                  <a:pt x="2860486" y="197330"/>
                </a:cubicBezTo>
                <a:cubicBezTo>
                  <a:pt x="3033101" y="193220"/>
                  <a:pt x="3228321" y="2121"/>
                  <a:pt x="3415321" y="12395"/>
                </a:cubicBezTo>
                <a:cubicBezTo>
                  <a:pt x="3602321" y="22669"/>
                  <a:pt x="3793432" y="250756"/>
                  <a:pt x="3982487" y="258975"/>
                </a:cubicBezTo>
                <a:cubicBezTo>
                  <a:pt x="4171542" y="267194"/>
                  <a:pt x="4356487" y="65821"/>
                  <a:pt x="4549652" y="61711"/>
                </a:cubicBezTo>
                <a:cubicBezTo>
                  <a:pt x="4742817" y="57601"/>
                  <a:pt x="4983246" y="234317"/>
                  <a:pt x="5141477" y="234317"/>
                </a:cubicBezTo>
                <a:cubicBezTo>
                  <a:pt x="5299708" y="234317"/>
                  <a:pt x="5336697" y="61711"/>
                  <a:pt x="5499038" y="61711"/>
                </a:cubicBezTo>
                <a:cubicBezTo>
                  <a:pt x="5661379" y="61711"/>
                  <a:pt x="6115522" y="234317"/>
                  <a:pt x="6115522" y="23431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0700000" flipH="1">
            <a:off x="2008453" y="4916495"/>
            <a:ext cx="457039" cy="125650"/>
            <a:chOff x="6653378" y="3526091"/>
            <a:chExt cx="457039" cy="125650"/>
          </a:xfrm>
        </p:grpSpPr>
        <p:sp>
          <p:nvSpPr>
            <p:cNvPr id="5" name="Oval 4"/>
            <p:cNvSpPr/>
            <p:nvPr/>
          </p:nvSpPr>
          <p:spPr>
            <a:xfrm>
              <a:off x="6653378" y="3526091"/>
              <a:ext cx="325222" cy="125650"/>
            </a:xfrm>
            <a:prstGeom prst="ellips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6981685" y="3523008"/>
              <a:ext cx="125650" cy="131815"/>
            </a:xfrm>
            <a:prstGeom prst="triangle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65046" y="1336659"/>
            <a:ext cx="194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Actual bugs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3983" y="2449218"/>
            <a:ext cx="190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Developer experience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(DX)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5041" y="3807998"/>
            <a:ext cx="2341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Feature gaps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(Entity API?)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2881" y="4889778"/>
            <a:ext cx="2348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Unexpected use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83450" y="792620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0000">
            <a:off x="4361036" y="741413"/>
            <a:ext cx="223700" cy="98630"/>
          </a:xfrm>
          <a:custGeom>
            <a:avLst/>
            <a:gdLst>
              <a:gd name="connsiteX0" fmla="*/ 0 w 369891"/>
              <a:gd name="connsiteY0" fmla="*/ 12329 h 111021"/>
              <a:gd name="connsiteX1" fmla="*/ 221934 w 369891"/>
              <a:gd name="connsiteY1" fmla="*/ 110961 h 111021"/>
              <a:gd name="connsiteX2" fmla="*/ 369891 w 369891"/>
              <a:gd name="connsiteY2" fmla="*/ 0 h 111021"/>
              <a:gd name="connsiteX0" fmla="*/ 0 w 369891"/>
              <a:gd name="connsiteY0" fmla="*/ 12329 h 74173"/>
              <a:gd name="connsiteX1" fmla="*/ 172616 w 369891"/>
              <a:gd name="connsiteY1" fmla="*/ 73974 h 74173"/>
              <a:gd name="connsiteX2" fmla="*/ 369891 w 369891"/>
              <a:gd name="connsiteY2" fmla="*/ 0 h 74173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93120"/>
              <a:gd name="connsiteX1" fmla="*/ 172616 w 369891"/>
              <a:gd name="connsiteY1" fmla="*/ 73974 h 93120"/>
              <a:gd name="connsiteX2" fmla="*/ 369891 w 369891"/>
              <a:gd name="connsiteY2" fmla="*/ 0 h 93120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69891"/>
              <a:gd name="connsiteY0" fmla="*/ 12329 h 73974"/>
              <a:gd name="connsiteX1" fmla="*/ 172616 w 369891"/>
              <a:gd name="connsiteY1" fmla="*/ 73974 h 73974"/>
              <a:gd name="connsiteX2" fmla="*/ 369891 w 369891"/>
              <a:gd name="connsiteY2" fmla="*/ 0 h 73974"/>
              <a:gd name="connsiteX0" fmla="*/ 0 w 309675"/>
              <a:gd name="connsiteY0" fmla="*/ 12329 h 73974"/>
              <a:gd name="connsiteX1" fmla="*/ 172616 w 309675"/>
              <a:gd name="connsiteY1" fmla="*/ 73974 h 73974"/>
              <a:gd name="connsiteX2" fmla="*/ 309675 w 309675"/>
              <a:gd name="connsiteY2" fmla="*/ 0 h 7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75" h="73974">
                <a:moveTo>
                  <a:pt x="0" y="12329"/>
                </a:moveTo>
                <a:cubicBezTo>
                  <a:pt x="74669" y="7928"/>
                  <a:pt x="132866" y="10337"/>
                  <a:pt x="172616" y="73974"/>
                </a:cubicBezTo>
                <a:cubicBezTo>
                  <a:pt x="195944" y="22649"/>
                  <a:pt x="309675" y="0"/>
                  <a:pt x="309675" y="0"/>
                </a:cubicBezTo>
              </a:path>
            </a:pathLst>
          </a:cu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1417913" y="1437719"/>
            <a:ext cx="6004555" cy="3641824"/>
          </a:xfrm>
          <a:custGeom>
            <a:avLst/>
            <a:gdLst>
              <a:gd name="connsiteX0" fmla="*/ 0 w 6004555"/>
              <a:gd name="connsiteY0" fmla="*/ 1632199 h 3308942"/>
              <a:gd name="connsiteX1" fmla="*/ 850748 w 6004555"/>
              <a:gd name="connsiteY1" fmla="*/ 214365 h 3308942"/>
              <a:gd name="connsiteX2" fmla="*/ 1454903 w 6004555"/>
              <a:gd name="connsiteY2" fmla="*/ 152721 h 3308942"/>
              <a:gd name="connsiteX3" fmla="*/ 2268662 w 6004555"/>
              <a:gd name="connsiteY3" fmla="*/ 1632199 h 3308942"/>
              <a:gd name="connsiteX4" fmla="*/ 3107080 w 6004555"/>
              <a:gd name="connsiteY4" fmla="*/ 2347281 h 3308942"/>
              <a:gd name="connsiteX5" fmla="*/ 3834531 w 6004555"/>
              <a:gd name="connsiteY5" fmla="*/ 2532215 h 3308942"/>
              <a:gd name="connsiteX6" fmla="*/ 5005851 w 6004555"/>
              <a:gd name="connsiteY6" fmla="*/ 2988388 h 3308942"/>
              <a:gd name="connsiteX7" fmla="*/ 6004555 w 6004555"/>
              <a:gd name="connsiteY7" fmla="*/ 3308942 h 330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4555" h="3308942">
                <a:moveTo>
                  <a:pt x="0" y="1632199"/>
                </a:moveTo>
                <a:cubicBezTo>
                  <a:pt x="304132" y="1046572"/>
                  <a:pt x="608264" y="460945"/>
                  <a:pt x="850748" y="214365"/>
                </a:cubicBezTo>
                <a:cubicBezTo>
                  <a:pt x="1093232" y="-32215"/>
                  <a:pt x="1218584" y="-83585"/>
                  <a:pt x="1454903" y="152721"/>
                </a:cubicBezTo>
                <a:cubicBezTo>
                  <a:pt x="1691222" y="389027"/>
                  <a:pt x="1993299" y="1266439"/>
                  <a:pt x="2268662" y="1632199"/>
                </a:cubicBezTo>
                <a:cubicBezTo>
                  <a:pt x="2544025" y="1997959"/>
                  <a:pt x="2846102" y="2197278"/>
                  <a:pt x="3107080" y="2347281"/>
                </a:cubicBezTo>
                <a:cubicBezTo>
                  <a:pt x="3368058" y="2497284"/>
                  <a:pt x="3518069" y="2425364"/>
                  <a:pt x="3834531" y="2532215"/>
                </a:cubicBezTo>
                <a:cubicBezTo>
                  <a:pt x="4150993" y="2639066"/>
                  <a:pt x="4644180" y="2858934"/>
                  <a:pt x="5005851" y="2988388"/>
                </a:cubicBezTo>
                <a:cubicBezTo>
                  <a:pt x="5367522" y="3117843"/>
                  <a:pt x="6004555" y="3308942"/>
                  <a:pt x="6004555" y="3308942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-757884" y="3201956"/>
            <a:ext cx="37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F7F7F"/>
                </a:solidFill>
                <a:latin typeface="Anime Ace 2.0 BB"/>
                <a:cs typeface="Anime Ace 2.0 BB"/>
              </a:rPr>
              <a:t>Time to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1911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2225" y="5267245"/>
            <a:ext cx="306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Contributors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7913" y="3115744"/>
            <a:ext cx="139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Symphony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9384" y="2974275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99965" y="4397990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Hooks?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015088" y="4785591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7407" y="1608927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Routing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12530" y="141229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5427" y="2254792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CMI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00550" y="257480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3048" y="3768329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Form API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8171" y="4148843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7306" y="2287243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Plugins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08016" y="21574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2530" y="356910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YAML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27653" y="3950767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53459" y="2961856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OOP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68582" y="3257214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508" y="3373844"/>
            <a:ext cx="154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Simpletest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442631" y="3754358"/>
            <a:ext cx="98632" cy="986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462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2074" y="2187795"/>
            <a:ext cx="1298574" cy="1717410"/>
          </a:xfrm>
          <a:prstGeom prst="rect">
            <a:avLst/>
          </a:prstGeom>
        </p:spPr>
      </p:pic>
      <p:sp>
        <p:nvSpPr>
          <p:cNvPr id="31" name="Oval Callout 30"/>
          <p:cNvSpPr/>
          <p:nvPr/>
        </p:nvSpPr>
        <p:spPr>
          <a:xfrm>
            <a:off x="3874740" y="1221628"/>
            <a:ext cx="2796839" cy="1276442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Shouldn’t I live over there?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4861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0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eVsExampleCommi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37904" cy="491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473" y="1528795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63078" y="1990460"/>
            <a:ext cx="567165" cy="132603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25081" y="2692173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7.0-RC-1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01851" y="3153838"/>
            <a:ext cx="82429" cy="88476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7013" y="2123999"/>
            <a:ext cx="155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Tablesort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&amp; Pager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2983783" y="2770330"/>
            <a:ext cx="258923" cy="112563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8934" y="1121321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8.0-Alpha-1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125704" y="1582986"/>
            <a:ext cx="878851" cy="21704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8388" y="2123999"/>
            <a:ext cx="15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Simpletest</a:t>
            </a: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 8.x Example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975158" y="2585664"/>
            <a:ext cx="72232" cy="61473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59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74503" y="230982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1006" y="151040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2639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8" y="230982"/>
            <a:ext cx="885073" cy="11705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1118612">
            <a:off x="3918287" y="238705"/>
            <a:ext cx="525648" cy="527122"/>
            <a:chOff x="5703792" y="1822483"/>
            <a:chExt cx="847972" cy="850349"/>
          </a:xfrm>
          <a:effectLst/>
        </p:grpSpPr>
        <p:sp>
          <p:nvSpPr>
            <p:cNvPr id="12" name="Oval 11"/>
            <p:cNvSpPr/>
            <p:nvPr/>
          </p:nvSpPr>
          <p:spPr>
            <a:xfrm>
              <a:off x="5967565" y="1956336"/>
              <a:ext cx="320572" cy="25890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87992" y="2178022"/>
              <a:ext cx="263772" cy="494810"/>
              <a:chOff x="3882351" y="2995309"/>
              <a:chExt cx="494686" cy="92798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5703792" y="2178022"/>
              <a:ext cx="263772" cy="494810"/>
              <a:chOff x="3882351" y="2995309"/>
              <a:chExt cx="494686" cy="927981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3908509" y="2995309"/>
                <a:ext cx="468528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882351" y="3565114"/>
                <a:ext cx="357115" cy="358176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011589" y="3279511"/>
                <a:ext cx="295910" cy="251032"/>
              </a:xfrm>
              <a:custGeom>
                <a:avLst/>
                <a:gdLst>
                  <a:gd name="connsiteX0" fmla="*/ 0 w 468528"/>
                  <a:gd name="connsiteY0" fmla="*/ 222557 h 358176"/>
                  <a:gd name="connsiteX1" fmla="*/ 271253 w 468528"/>
                  <a:gd name="connsiteY1" fmla="*/ 635 h 358176"/>
                  <a:gd name="connsiteX2" fmla="*/ 431539 w 468528"/>
                  <a:gd name="connsiteY2" fmla="*/ 284202 h 358176"/>
                  <a:gd name="connsiteX3" fmla="*/ 468528 w 468528"/>
                  <a:gd name="connsiteY3" fmla="*/ 358176 h 35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8528" h="358176">
                    <a:moveTo>
                      <a:pt x="0" y="222557"/>
                    </a:moveTo>
                    <a:cubicBezTo>
                      <a:pt x="99665" y="106459"/>
                      <a:pt x="199330" y="-9639"/>
                      <a:pt x="271253" y="635"/>
                    </a:cubicBezTo>
                    <a:cubicBezTo>
                      <a:pt x="343176" y="10909"/>
                      <a:pt x="398660" y="224612"/>
                      <a:pt x="431539" y="284202"/>
                    </a:cubicBezTo>
                    <a:cubicBezTo>
                      <a:pt x="464418" y="343792"/>
                      <a:pt x="466473" y="350984"/>
                      <a:pt x="468528" y="358176"/>
                    </a:cubicBezTo>
                  </a:path>
                </a:pathLst>
              </a:custGeom>
              <a:ln w="19050" cmpd="sng"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Chord 14"/>
            <p:cNvSpPr/>
            <p:nvPr/>
          </p:nvSpPr>
          <p:spPr>
            <a:xfrm>
              <a:off x="5910083" y="2231138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/>
            <p:cNvSpPr/>
            <p:nvPr/>
          </p:nvSpPr>
          <p:spPr>
            <a:xfrm flipH="1">
              <a:off x="5910083" y="2230870"/>
              <a:ext cx="435633" cy="435633"/>
            </a:xfrm>
            <a:prstGeom prst="chord">
              <a:avLst>
                <a:gd name="adj1" fmla="val 7400531"/>
                <a:gd name="adj2" fmla="val 16200000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910082" y="2233457"/>
              <a:ext cx="435633" cy="391556"/>
            </a:xfrm>
            <a:prstGeom prst="arc">
              <a:avLst>
                <a:gd name="adj1" fmla="val 3390879"/>
                <a:gd name="adj2" fmla="val 7245581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882999" y="1830757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6209101" y="1822483"/>
              <a:ext cx="157782" cy="133853"/>
            </a:xfrm>
            <a:custGeom>
              <a:avLst/>
              <a:gdLst>
                <a:gd name="connsiteX0" fmla="*/ 0 w 468528"/>
                <a:gd name="connsiteY0" fmla="*/ 222557 h 358176"/>
                <a:gd name="connsiteX1" fmla="*/ 271253 w 468528"/>
                <a:gd name="connsiteY1" fmla="*/ 635 h 358176"/>
                <a:gd name="connsiteX2" fmla="*/ 431539 w 468528"/>
                <a:gd name="connsiteY2" fmla="*/ 284202 h 358176"/>
                <a:gd name="connsiteX3" fmla="*/ 468528 w 468528"/>
                <a:gd name="connsiteY3" fmla="*/ 358176 h 35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528" h="358176">
                  <a:moveTo>
                    <a:pt x="0" y="222557"/>
                  </a:moveTo>
                  <a:cubicBezTo>
                    <a:pt x="99665" y="106459"/>
                    <a:pt x="199330" y="-9639"/>
                    <a:pt x="271253" y="635"/>
                  </a:cubicBezTo>
                  <a:cubicBezTo>
                    <a:pt x="343176" y="10909"/>
                    <a:pt x="398660" y="224612"/>
                    <a:pt x="431539" y="284202"/>
                  </a:cubicBezTo>
                  <a:cubicBezTo>
                    <a:pt x="464418" y="343792"/>
                    <a:pt x="466473" y="350984"/>
                    <a:pt x="468528" y="358176"/>
                  </a:cubicBezTo>
                </a:path>
              </a:pathLst>
            </a:cu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0659" y="1432448"/>
            <a:ext cx="23415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Bug found in 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021026" y="230982"/>
            <a:ext cx="1144704" cy="1052340"/>
            <a:chOff x="3568179" y="2610982"/>
            <a:chExt cx="1590529" cy="1393176"/>
          </a:xfrm>
        </p:grpSpPr>
        <p:sp>
          <p:nvSpPr>
            <p:cNvPr id="28" name="Rectangle 27"/>
            <p:cNvSpPr/>
            <p:nvPr/>
          </p:nvSpPr>
          <p:spPr>
            <a:xfrm>
              <a:off x="3568179" y="2610982"/>
              <a:ext cx="1590529" cy="13931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2157" y="2902424"/>
              <a:ext cx="1442573" cy="10277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3691475" y="2692831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3864251" y="2691746"/>
              <a:ext cx="111532" cy="139559"/>
            </a:xfrm>
            <a:prstGeom prst="chevr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ctagon 31"/>
            <p:cNvSpPr/>
            <p:nvPr/>
          </p:nvSpPr>
          <p:spPr>
            <a:xfrm>
              <a:off x="4042101" y="2684954"/>
              <a:ext cx="157069" cy="157069"/>
            </a:xfrm>
            <a:prstGeom prst="oc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042101" y="3193918"/>
              <a:ext cx="476512" cy="538829"/>
              <a:chOff x="7205075" y="1989419"/>
              <a:chExt cx="476512" cy="538829"/>
            </a:xfrm>
            <a:noFill/>
          </p:grpSpPr>
          <p:sp>
            <p:nvSpPr>
              <p:cNvPr id="34" name="Oval 33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334582" y="1432448"/>
            <a:ext cx="25849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New issue on </a:t>
            </a:r>
            <a:r>
              <a:rPr lang="en-US" sz="16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Drupal.org</a:t>
            </a:r>
            <a:endParaRPr lang="en-US" sz="16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04843" y="884751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09738" y="1920867"/>
            <a:ext cx="4536230" cy="923891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94060" y="2793443"/>
            <a:ext cx="1144874" cy="1099931"/>
            <a:chOff x="694060" y="2652333"/>
            <a:chExt cx="1144874" cy="1099931"/>
          </a:xfrm>
        </p:grpSpPr>
        <p:sp>
          <p:nvSpPr>
            <p:cNvPr id="43" name="Left Brace 42"/>
            <p:cNvSpPr/>
            <p:nvPr/>
          </p:nvSpPr>
          <p:spPr>
            <a:xfrm>
              <a:off x="997359" y="2652333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Left Brace 43"/>
            <p:cNvSpPr/>
            <p:nvPr/>
          </p:nvSpPr>
          <p:spPr>
            <a:xfrm flipH="1">
              <a:off x="997630" y="3403297"/>
              <a:ext cx="150525" cy="348967"/>
            </a:xfrm>
            <a:prstGeom prst="leftBrace">
              <a:avLst/>
            </a:prstGeom>
            <a:ln w="381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236832" y="2837081"/>
              <a:ext cx="383156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12365" y="3028671"/>
              <a:ext cx="526569" cy="0"/>
            </a:xfrm>
            <a:prstGeom prst="line">
              <a:avLst/>
            </a:prstGeom>
            <a:ln w="38100" cap="rnd" cmpd="sng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455778" y="3207109"/>
              <a:ext cx="239202" cy="0"/>
            </a:xfrm>
            <a:prstGeom prst="line">
              <a:avLst/>
            </a:prstGeom>
            <a:ln w="3810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36832" y="3563452"/>
              <a:ext cx="96059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12365" y="3424091"/>
              <a:ext cx="383156" cy="0"/>
            </a:xfrm>
            <a:prstGeom prst="line">
              <a:avLst/>
            </a:prstGeom>
            <a:ln w="38100" cap="rnd" cmpd="sng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Plus 49"/>
            <p:cNvSpPr/>
            <p:nvPr/>
          </p:nvSpPr>
          <p:spPr>
            <a:xfrm>
              <a:off x="694060" y="275109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inus 50"/>
            <p:cNvSpPr/>
            <p:nvPr/>
          </p:nvSpPr>
          <p:spPr>
            <a:xfrm>
              <a:off x="694060" y="3364664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lus 52"/>
            <p:cNvSpPr/>
            <p:nvPr/>
          </p:nvSpPr>
          <p:spPr>
            <a:xfrm>
              <a:off x="694060" y="2942682"/>
              <a:ext cx="171977" cy="171977"/>
            </a:xfrm>
            <a:prstGeom prst="mathPlu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694060" y="3504025"/>
              <a:ext cx="171977" cy="118854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41006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Submitted Patch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978465" y="2725895"/>
            <a:ext cx="1101576" cy="1246717"/>
            <a:chOff x="5824292" y="2777524"/>
            <a:chExt cx="1437889" cy="1627342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4292" y="2777524"/>
              <a:ext cx="1437889" cy="1627342"/>
            </a:xfrm>
            <a:prstGeom prst="rect">
              <a:avLst/>
            </a:prstGeom>
          </p:spPr>
        </p:pic>
        <p:sp>
          <p:nvSpPr>
            <p:cNvPr id="59" name="4-Point Star 58"/>
            <p:cNvSpPr/>
            <p:nvPr/>
          </p:nvSpPr>
          <p:spPr>
            <a:xfrm>
              <a:off x="6004555" y="3026075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4-Point Star 59"/>
            <p:cNvSpPr/>
            <p:nvPr/>
          </p:nvSpPr>
          <p:spPr>
            <a:xfrm>
              <a:off x="6884406" y="3457589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4-Point Star 60"/>
            <p:cNvSpPr/>
            <p:nvPr/>
          </p:nvSpPr>
          <p:spPr>
            <a:xfrm>
              <a:off x="6156955" y="3677106"/>
              <a:ext cx="246593" cy="431514"/>
            </a:xfrm>
            <a:prstGeom prst="star4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370659" y="407303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New commit!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342639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04843" y="3407999"/>
            <a:ext cx="1178113" cy="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7221628" y="2810492"/>
            <a:ext cx="874553" cy="1170541"/>
            <a:chOff x="5381882" y="2873060"/>
            <a:chExt cx="1361186" cy="1821873"/>
          </a:xfrm>
        </p:grpSpPr>
        <p:sp>
          <p:nvSpPr>
            <p:cNvPr id="67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488131" y="4089914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nime Ace 2.0 BB"/>
                <a:cs typeface="Anime Ace 2.0 BB"/>
              </a:rPr>
              <a:t>{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Happiness}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2" name="Arc 71"/>
          <p:cNvSpPr/>
          <p:nvPr/>
        </p:nvSpPr>
        <p:spPr>
          <a:xfrm>
            <a:off x="7588146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flipH="1">
            <a:off x="7521805" y="3162332"/>
            <a:ext cx="132682" cy="46698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/>
          <p:cNvSpPr/>
          <p:nvPr/>
        </p:nvSpPr>
        <p:spPr>
          <a:xfrm>
            <a:off x="7528122" y="3166881"/>
            <a:ext cx="157955" cy="160454"/>
          </a:xfrm>
          <a:prstGeom prst="arc">
            <a:avLst>
              <a:gd name="adj1" fmla="val 1559087"/>
              <a:gd name="adj2" fmla="val 9031534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37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4007489" y="1467150"/>
            <a:ext cx="3317905" cy="1507638"/>
          </a:xfrm>
          <a:prstGeom prst="wedgeEllipseCallout">
            <a:avLst>
              <a:gd name="adj1" fmla="val 39031"/>
              <a:gd name="adj2" fmla="val 6253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makes core better, easier, faster.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0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30"/>
          <p:cNvSpPr/>
          <p:nvPr/>
        </p:nvSpPr>
        <p:spPr>
          <a:xfrm>
            <a:off x="2752254" y="2880247"/>
            <a:ext cx="2510469" cy="1210961"/>
          </a:xfrm>
          <a:prstGeom prst="wedgeEllipseCallout">
            <a:avLst>
              <a:gd name="adj1" fmla="val -59686"/>
              <a:gd name="adj2" fmla="val 14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But does it work for </a:t>
            </a:r>
            <a:r>
              <a:rPr lang="en-US" dirty="0" err="1" smtClean="0">
                <a:latin typeface="Anime Ace 2.0 BB"/>
                <a:cs typeface="Anime Ace 2.0 BB"/>
              </a:rPr>
              <a:t>contrib</a:t>
            </a:r>
            <a:r>
              <a:rPr lang="en-US" dirty="0">
                <a:latin typeface="Anime Ace 2.0 BB"/>
                <a:cs typeface="Anime Ace 2.0 BB"/>
              </a:rPr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2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625811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715879"/>
            <a:ext cx="1437889" cy="162734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7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9828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2868974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417780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5321">
            <a:off x="1376126" y="4380208"/>
            <a:ext cx="6601176" cy="206176"/>
          </a:xfrm>
          <a:prstGeom prst="rect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216750" y="4586384"/>
            <a:ext cx="924726" cy="678094"/>
          </a:xfrm>
          <a:prstGeom prst="triangle">
            <a:avLst/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47" y="3180616"/>
            <a:ext cx="1298574" cy="17174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09" y="2161075"/>
            <a:ext cx="1437889" cy="1627342"/>
          </a:xfrm>
          <a:prstGeom prst="rect">
            <a:avLst/>
          </a:prstGeom>
        </p:spPr>
      </p:pic>
      <p:sp>
        <p:nvSpPr>
          <p:cNvPr id="33" name="Oval Callout 32"/>
          <p:cNvSpPr/>
          <p:nvPr/>
        </p:nvSpPr>
        <p:spPr>
          <a:xfrm>
            <a:off x="1427618" y="1372970"/>
            <a:ext cx="2187152" cy="1210961"/>
          </a:xfrm>
          <a:prstGeom prst="wedgeEllipseCallout">
            <a:avLst>
              <a:gd name="adj1" fmla="val -23607"/>
              <a:gd name="adj2" fmla="val 75768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core isolated 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489300" y="1932226"/>
            <a:ext cx="2187152" cy="1630852"/>
          </a:xfrm>
          <a:prstGeom prst="wedgeEllipseCallout">
            <a:avLst>
              <a:gd name="adj1" fmla="val -95765"/>
              <a:gd name="adj2" fmla="val 4929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test DX {before} core is frozen.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11034" y="1035635"/>
            <a:ext cx="7311501" cy="453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3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91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9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9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2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0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9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244736" y="1889369"/>
            <a:ext cx="1890743" cy="1512013"/>
          </a:xfrm>
          <a:prstGeom prst="wedgeEllipseCallout">
            <a:avLst>
              <a:gd name="adj1" fmla="val 32088"/>
              <a:gd name="adj2" fmla="val 12375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Can’t you see I’m busy?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2146371" y="2800682"/>
            <a:ext cx="2002849" cy="1512013"/>
          </a:xfrm>
          <a:prstGeom prst="wedgeEllipseCallout">
            <a:avLst>
              <a:gd name="adj1" fmla="val -22218"/>
              <a:gd name="adj2" fmla="val 9235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Fine! I fail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all your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tests.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6948301" y="3122570"/>
            <a:ext cx="1890743" cy="1512013"/>
          </a:xfrm>
          <a:prstGeom prst="wedgeEllipseCallout">
            <a:avLst>
              <a:gd name="adj1" fmla="val -37737"/>
              <a:gd name="adj2" fmla="val 6637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%#$!^%$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91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3"/>
            <a:ext cx="2142598" cy="2468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134628" y="1889369"/>
            <a:ext cx="2280656" cy="1512013"/>
          </a:xfrm>
          <a:prstGeom prst="wedgeEllipseCallout">
            <a:avLst>
              <a:gd name="adj1" fmla="val 36772"/>
              <a:gd name="adj2" fmla="val 13227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2544" y="5862582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7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31911" y="1494253"/>
            <a:ext cx="0" cy="3723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31911" y="5217434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431911" y="3483451"/>
            <a:ext cx="6972787" cy="1685879"/>
          </a:xfrm>
          <a:custGeom>
            <a:avLst/>
            <a:gdLst>
              <a:gd name="connsiteX0" fmla="*/ 0 w 6972787"/>
              <a:gd name="connsiteY0" fmla="*/ 115210 h 1685879"/>
              <a:gd name="connsiteX1" fmla="*/ 224126 w 6972787"/>
              <a:gd name="connsiteY1" fmla="*/ 239731 h 1685879"/>
              <a:gd name="connsiteX2" fmla="*/ 796890 w 6972787"/>
              <a:gd name="connsiteY2" fmla="*/ 1509846 h 1685879"/>
              <a:gd name="connsiteX3" fmla="*/ 1282495 w 6972787"/>
              <a:gd name="connsiteY3" fmla="*/ 3141 h 1685879"/>
              <a:gd name="connsiteX4" fmla="*/ 1705843 w 6972787"/>
              <a:gd name="connsiteY4" fmla="*/ 1098927 h 1685879"/>
              <a:gd name="connsiteX5" fmla="*/ 2104288 w 6972787"/>
              <a:gd name="connsiteY5" fmla="*/ 551034 h 1685879"/>
              <a:gd name="connsiteX6" fmla="*/ 2465379 w 6972787"/>
              <a:gd name="connsiteY6" fmla="*/ 1273256 h 1685879"/>
              <a:gd name="connsiteX7" fmla="*/ 2714407 w 6972787"/>
              <a:gd name="connsiteY7" fmla="*/ 937049 h 1685879"/>
              <a:gd name="connsiteX8" fmla="*/ 3000789 w 6972787"/>
              <a:gd name="connsiteY8" fmla="*/ 1534750 h 1685879"/>
              <a:gd name="connsiteX9" fmla="*/ 3424137 w 6972787"/>
              <a:gd name="connsiteY9" fmla="*/ 1559655 h 1685879"/>
              <a:gd name="connsiteX10" fmla="*/ 3598456 w 6972787"/>
              <a:gd name="connsiteY10" fmla="*/ 77853 h 1685879"/>
              <a:gd name="connsiteX11" fmla="*/ 3971998 w 6972787"/>
              <a:gd name="connsiteY11" fmla="*/ 1422681 h 1685879"/>
              <a:gd name="connsiteX12" fmla="*/ 4221027 w 6972787"/>
              <a:gd name="connsiteY12" fmla="*/ 650651 h 1685879"/>
              <a:gd name="connsiteX13" fmla="*/ 4507409 w 6972787"/>
              <a:gd name="connsiteY13" fmla="*/ 1460038 h 1685879"/>
              <a:gd name="connsiteX14" fmla="*/ 5154882 w 6972787"/>
              <a:gd name="connsiteY14" fmla="*/ 1597011 h 1685879"/>
              <a:gd name="connsiteX15" fmla="*/ 5379007 w 6972787"/>
              <a:gd name="connsiteY15" fmla="*/ 1210996 h 1685879"/>
              <a:gd name="connsiteX16" fmla="*/ 5628035 w 6972787"/>
              <a:gd name="connsiteY16" fmla="*/ 1547203 h 1685879"/>
              <a:gd name="connsiteX17" fmla="*/ 5839709 w 6972787"/>
              <a:gd name="connsiteY17" fmla="*/ 1210996 h 1685879"/>
              <a:gd name="connsiteX18" fmla="*/ 6026480 w 6972787"/>
              <a:gd name="connsiteY18" fmla="*/ 1522298 h 1685879"/>
              <a:gd name="connsiteX19" fmla="*/ 6263057 w 6972787"/>
              <a:gd name="connsiteY19" fmla="*/ 1235900 h 1685879"/>
              <a:gd name="connsiteX20" fmla="*/ 6424925 w 6972787"/>
              <a:gd name="connsiteY20" fmla="*/ 1547203 h 1685879"/>
              <a:gd name="connsiteX21" fmla="*/ 6636599 w 6972787"/>
              <a:gd name="connsiteY21" fmla="*/ 1223448 h 1685879"/>
              <a:gd name="connsiteX22" fmla="*/ 6848273 w 6972787"/>
              <a:gd name="connsiteY22" fmla="*/ 1559655 h 1685879"/>
              <a:gd name="connsiteX23" fmla="*/ 6972787 w 6972787"/>
              <a:gd name="connsiteY23" fmla="*/ 1534750 h 16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972787" h="1685879">
                <a:moveTo>
                  <a:pt x="0" y="115210"/>
                </a:moveTo>
                <a:cubicBezTo>
                  <a:pt x="45655" y="61251"/>
                  <a:pt x="91311" y="7292"/>
                  <a:pt x="224126" y="239731"/>
                </a:cubicBezTo>
                <a:cubicBezTo>
                  <a:pt x="356941" y="472170"/>
                  <a:pt x="620495" y="1549278"/>
                  <a:pt x="796890" y="1509846"/>
                </a:cubicBezTo>
                <a:cubicBezTo>
                  <a:pt x="973285" y="1470414"/>
                  <a:pt x="1131003" y="71627"/>
                  <a:pt x="1282495" y="3141"/>
                </a:cubicBezTo>
                <a:cubicBezTo>
                  <a:pt x="1433987" y="-65345"/>
                  <a:pt x="1568878" y="1007612"/>
                  <a:pt x="1705843" y="1098927"/>
                </a:cubicBezTo>
                <a:cubicBezTo>
                  <a:pt x="1842808" y="1190242"/>
                  <a:pt x="1977699" y="521979"/>
                  <a:pt x="2104288" y="551034"/>
                </a:cubicBezTo>
                <a:cubicBezTo>
                  <a:pt x="2230877" y="580089"/>
                  <a:pt x="2363693" y="1208920"/>
                  <a:pt x="2465379" y="1273256"/>
                </a:cubicBezTo>
                <a:cubicBezTo>
                  <a:pt x="2567065" y="1337592"/>
                  <a:pt x="2625172" y="893467"/>
                  <a:pt x="2714407" y="937049"/>
                </a:cubicBezTo>
                <a:cubicBezTo>
                  <a:pt x="2803642" y="980631"/>
                  <a:pt x="2882501" y="1430982"/>
                  <a:pt x="3000789" y="1534750"/>
                </a:cubicBezTo>
                <a:cubicBezTo>
                  <a:pt x="3119077" y="1638518"/>
                  <a:pt x="3324526" y="1802471"/>
                  <a:pt x="3424137" y="1559655"/>
                </a:cubicBezTo>
                <a:cubicBezTo>
                  <a:pt x="3523748" y="1316839"/>
                  <a:pt x="3507146" y="100682"/>
                  <a:pt x="3598456" y="77853"/>
                </a:cubicBezTo>
                <a:cubicBezTo>
                  <a:pt x="3689766" y="55024"/>
                  <a:pt x="3868236" y="1327215"/>
                  <a:pt x="3971998" y="1422681"/>
                </a:cubicBezTo>
                <a:cubicBezTo>
                  <a:pt x="4075760" y="1518147"/>
                  <a:pt x="4131792" y="644425"/>
                  <a:pt x="4221027" y="650651"/>
                </a:cubicBezTo>
                <a:cubicBezTo>
                  <a:pt x="4310262" y="656877"/>
                  <a:pt x="4351767" y="1302311"/>
                  <a:pt x="4507409" y="1460038"/>
                </a:cubicBezTo>
                <a:cubicBezTo>
                  <a:pt x="4663051" y="1617765"/>
                  <a:pt x="5009616" y="1638518"/>
                  <a:pt x="5154882" y="1597011"/>
                </a:cubicBezTo>
                <a:cubicBezTo>
                  <a:pt x="5300148" y="1555504"/>
                  <a:pt x="5300148" y="1219297"/>
                  <a:pt x="5379007" y="1210996"/>
                </a:cubicBezTo>
                <a:cubicBezTo>
                  <a:pt x="5457866" y="1202695"/>
                  <a:pt x="5551251" y="1547203"/>
                  <a:pt x="5628035" y="1547203"/>
                </a:cubicBezTo>
                <a:cubicBezTo>
                  <a:pt x="5704819" y="1547203"/>
                  <a:pt x="5773302" y="1215147"/>
                  <a:pt x="5839709" y="1210996"/>
                </a:cubicBezTo>
                <a:cubicBezTo>
                  <a:pt x="5906117" y="1206845"/>
                  <a:pt x="5955922" y="1518147"/>
                  <a:pt x="6026480" y="1522298"/>
                </a:cubicBezTo>
                <a:cubicBezTo>
                  <a:pt x="6097038" y="1526449"/>
                  <a:pt x="6196650" y="1231749"/>
                  <a:pt x="6263057" y="1235900"/>
                </a:cubicBezTo>
                <a:cubicBezTo>
                  <a:pt x="6329465" y="1240051"/>
                  <a:pt x="6362668" y="1549278"/>
                  <a:pt x="6424925" y="1547203"/>
                </a:cubicBezTo>
                <a:cubicBezTo>
                  <a:pt x="6487182" y="1545128"/>
                  <a:pt x="6566041" y="1221373"/>
                  <a:pt x="6636599" y="1223448"/>
                </a:cubicBezTo>
                <a:cubicBezTo>
                  <a:pt x="6707157" y="1225523"/>
                  <a:pt x="6792242" y="1507771"/>
                  <a:pt x="6848273" y="1559655"/>
                </a:cubicBezTo>
                <a:cubicBezTo>
                  <a:pt x="6904304" y="1611539"/>
                  <a:pt x="6972787" y="1534750"/>
                  <a:pt x="6972787" y="15347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484565" y="3201954"/>
            <a:ext cx="338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     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1911" y="5267245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Time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1911" y="1478986"/>
            <a:ext cx="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Initial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53704" y="1494253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704" y="1478986"/>
            <a:ext cx="22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Pre-release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550729" y="1478986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0729" y="1542357"/>
            <a:ext cx="172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7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Post-release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272006" y="1542357"/>
            <a:ext cx="0" cy="36750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2006" y="1542357"/>
            <a:ext cx="1721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Drupal 8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244" y="1282567"/>
            <a:ext cx="7570454" cy="43955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7470844" y="3810346"/>
            <a:ext cx="647473" cy="647473"/>
          </a:xfrm>
          <a:prstGeom prst="smileyFace">
            <a:avLst>
              <a:gd name="adj" fmla="val -4653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Callout 20"/>
          <p:cNvSpPr/>
          <p:nvPr/>
        </p:nvSpPr>
        <p:spPr>
          <a:xfrm>
            <a:off x="6649052" y="2337089"/>
            <a:ext cx="1693391" cy="1146362"/>
          </a:xfrm>
          <a:prstGeom prst="wedgeEllipseCallout">
            <a:avLst>
              <a:gd name="adj1" fmla="val 12990"/>
              <a:gd name="adj2" fmla="val 668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Yikes!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046060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023812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62861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27" y="3361492"/>
            <a:ext cx="2142598" cy="2468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86" y="4754204"/>
            <a:ext cx="973203" cy="128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Oval Callout 16"/>
          <p:cNvSpPr/>
          <p:nvPr/>
        </p:nvSpPr>
        <p:spPr>
          <a:xfrm>
            <a:off x="856558" y="1910774"/>
            <a:ext cx="2280656" cy="1512013"/>
          </a:xfrm>
          <a:prstGeom prst="wedgeEllipseCallout">
            <a:avLst>
              <a:gd name="adj1" fmla="val 16925"/>
              <a:gd name="adj2" fmla="val 128945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Dude,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everything’s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{still} 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broken.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680713" y="1889369"/>
            <a:ext cx="1890743" cy="1512013"/>
          </a:xfrm>
          <a:prstGeom prst="wedgeEllipseCallout">
            <a:avLst>
              <a:gd name="adj1" fmla="val 52703"/>
              <a:gd name="adj2" fmla="val 14288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Fine. Let’s fix you.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2494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In-core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487871" y="2666781"/>
            <a:ext cx="2428766" cy="1697603"/>
          </a:xfrm>
          <a:prstGeom prst="cloudCallout">
            <a:avLst>
              <a:gd name="adj1" fmla="val -21351"/>
              <a:gd name="adj2" fmla="val 80278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There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goes our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release 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date.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48013" y="5862582"/>
            <a:ext cx="2474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646147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Callout 14"/>
          <p:cNvSpPr/>
          <p:nvPr/>
        </p:nvSpPr>
        <p:spPr>
          <a:xfrm>
            <a:off x="2250637" y="2563582"/>
            <a:ext cx="3644248" cy="2085356"/>
          </a:xfrm>
          <a:prstGeom prst="wedgeEllipseCallout">
            <a:avLst>
              <a:gd name="adj1" fmla="val 66443"/>
              <a:gd name="adj2" fmla="val 80592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Why am I developing code not used by 90% of Drupal sites?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6597764" y="2898972"/>
            <a:ext cx="2287358" cy="1800265"/>
          </a:xfrm>
          <a:prstGeom prst="wedgeEllipseCallout">
            <a:avLst>
              <a:gd name="adj1" fmla="val -24512"/>
              <a:gd name="adj2" fmla="val 57869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should be </a:t>
            </a:r>
            <a:r>
              <a:rPr lang="en-US" dirty="0" err="1" smtClean="0">
                <a:latin typeface="Anime Ace 2.0 BB"/>
                <a:cs typeface="Anime Ace 2.0 BB"/>
              </a:rPr>
              <a:t>contrib’s</a:t>
            </a:r>
            <a:r>
              <a:rPr lang="en-US" dirty="0" smtClean="0">
                <a:latin typeface="Anime Ace 2.0 BB"/>
                <a:cs typeface="Anime Ace 2.0 BB"/>
              </a:rPr>
              <a:t> problem.</a:t>
            </a:r>
            <a:endParaRPr lang="en-US" dirty="0"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97764" y="5027571"/>
            <a:ext cx="791321" cy="1013728"/>
            <a:chOff x="3165112" y="3772946"/>
            <a:chExt cx="791321" cy="1013728"/>
          </a:xfrm>
        </p:grpSpPr>
        <p:sp>
          <p:nvSpPr>
            <p:cNvPr id="1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33941" y="6130131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Core Developer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3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8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4680" y="1031136"/>
            <a:ext cx="7754640" cy="38981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29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09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58577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9196066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057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980" y="-1773528"/>
            <a:ext cx="7214653" cy="8184424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69333" y="5133272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55905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Callout 11"/>
          <p:cNvSpPr/>
          <p:nvPr/>
        </p:nvSpPr>
        <p:spPr>
          <a:xfrm>
            <a:off x="6437007" y="2901605"/>
            <a:ext cx="2259385" cy="1649813"/>
          </a:xfrm>
          <a:prstGeom prst="wedgeEllipseCallout">
            <a:avLst>
              <a:gd name="adj1" fmla="val 564"/>
              <a:gd name="adj2" fmla="val 67914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Where do I even start?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6553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366833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completeD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4" y="1520183"/>
            <a:ext cx="1226956" cy="1413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141" y="4354729"/>
            <a:ext cx="816696" cy="108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355" y="1520183"/>
            <a:ext cx="1244763" cy="1408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82" y="1516006"/>
            <a:ext cx="1226956" cy="141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514" y="4354729"/>
            <a:ext cx="816696" cy="1080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0608" y="4354729"/>
            <a:ext cx="822814" cy="1080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86744" y="3355089"/>
            <a:ext cx="539389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94327" y="3355089"/>
            <a:ext cx="603522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Up Arrow 16"/>
          <p:cNvSpPr/>
          <p:nvPr/>
        </p:nvSpPr>
        <p:spPr>
          <a:xfrm rot="5400000">
            <a:off x="5920771" y="783184"/>
            <a:ext cx="758515" cy="2890365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4" y="2913485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New Core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7843" y="2920839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Near alpha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0355" y="2920839"/>
            <a:ext cx="124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Stable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6744" y="5460006"/>
            <a:ext cx="19554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Tests Disabled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6817" y="5460006"/>
            <a:ext cx="25103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Update begins, Tests enabled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72270" y="5460006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Completed 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566" y="1842530"/>
            <a:ext cx="1909981" cy="76509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55693" y="3259393"/>
            <a:ext cx="586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Time gap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Curved Connector 7"/>
          <p:cNvCxnSpPr>
            <a:stCxn id="33" idx="0"/>
          </p:cNvCxnSpPr>
          <p:nvPr/>
        </p:nvCxnSpPr>
        <p:spPr>
          <a:xfrm rot="16200000" flipV="1">
            <a:off x="2121253" y="2731713"/>
            <a:ext cx="781264" cy="274096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80608" y="3355089"/>
            <a:ext cx="194251" cy="999640"/>
          </a:xfrm>
          <a:prstGeom prst="straightConnector1">
            <a:avLst/>
          </a:prstGeom>
          <a:ln w="38100" cmpd="sng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Up Arrow 33"/>
          <p:cNvSpPr/>
          <p:nvPr/>
        </p:nvSpPr>
        <p:spPr>
          <a:xfrm rot="5400000">
            <a:off x="5587775" y="4032274"/>
            <a:ext cx="758515" cy="172722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4837" y="4516627"/>
            <a:ext cx="1909981" cy="765093"/>
          </a:xfrm>
          <a:prstGeom prst="rect">
            <a:avLst/>
          </a:prstGeom>
        </p:spPr>
      </p:pic>
      <p:cxnSp>
        <p:nvCxnSpPr>
          <p:cNvPr id="36" name="Curved Connector 35"/>
          <p:cNvCxnSpPr>
            <a:stCxn id="33" idx="2"/>
          </p:cNvCxnSpPr>
          <p:nvPr/>
        </p:nvCxnSpPr>
        <p:spPr>
          <a:xfrm rot="16200000" flipH="1">
            <a:off x="2460780" y="3878433"/>
            <a:ext cx="933090" cy="556784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03955" y="162708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Continues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609" y="5066276"/>
            <a:ext cx="1438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Development {halted}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098263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5237" y="1382320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8969" y="1086446"/>
            <a:ext cx="578598" cy="46645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4022" y="1471394"/>
            <a:ext cx="1348492" cy="4664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0" idx="1"/>
          </p:cNvCxnSpPr>
          <p:nvPr/>
        </p:nvCxnSpPr>
        <p:spPr>
          <a:xfrm rot="16200000" flipH="1">
            <a:off x="-40418" y="1845833"/>
            <a:ext cx="2064495" cy="4335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8618" y="1272147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olded Corner 19"/>
          <p:cNvSpPr/>
          <p:nvPr/>
        </p:nvSpPr>
        <p:spPr>
          <a:xfrm>
            <a:off x="1208618" y="281193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8617" y="2042041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5237" y="2152214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5237" y="294098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9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3" idx="0"/>
            <a:endCxn id="25" idx="3"/>
          </p:cNvCxnSpPr>
          <p:nvPr/>
        </p:nvCxnSpPr>
        <p:spPr>
          <a:xfrm rot="16200000" flipH="1">
            <a:off x="1417199" y="2677587"/>
            <a:ext cx="578599" cy="3637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55496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2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44" idx="1"/>
          </p:cNvCxnSpPr>
          <p:nvPr/>
        </p:nvCxnSpPr>
        <p:spPr>
          <a:xfrm rot="16200000" flipH="1">
            <a:off x="-835842" y="2641257"/>
            <a:ext cx="3652505" cy="4307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2482421" y="2811938"/>
            <a:ext cx="637688" cy="528122"/>
            <a:chOff x="1319276" y="1759737"/>
            <a:chExt cx="863078" cy="714786"/>
          </a:xfrm>
        </p:grpSpPr>
        <p:sp>
          <p:nvSpPr>
            <p:cNvPr id="34" name="Trapezoid 33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09041" y="292211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1207044" y="3594109"/>
            <a:ext cx="637688" cy="528122"/>
            <a:chOff x="1319276" y="1759737"/>
            <a:chExt cx="863078" cy="714786"/>
          </a:xfrm>
        </p:grpSpPr>
        <p:sp>
          <p:nvSpPr>
            <p:cNvPr id="42" name="Trapezoid 41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1205780" y="4399946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32399" y="452899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Elbow Connector 45"/>
          <p:cNvCxnSpPr>
            <a:stCxn id="23" idx="0"/>
            <a:endCxn id="34" idx="3"/>
          </p:cNvCxnSpPr>
          <p:nvPr/>
        </p:nvCxnSpPr>
        <p:spPr>
          <a:xfrm rot="16200000" flipH="1">
            <a:off x="2050138" y="2683603"/>
            <a:ext cx="578600" cy="35172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9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0"/>
            <a:endCxn id="2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83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&lt;</a:t>
            </a:r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drupal_root</a:t>
            </a:r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&gt;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2399" y="1382321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core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3" idx="0"/>
            <a:endCxn id="9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0"/>
            <a:endCxn id="23" idx="3"/>
          </p:cNvCxnSpPr>
          <p:nvPr/>
        </p:nvCxnSpPr>
        <p:spPr>
          <a:xfrm rot="16200000" flipH="1">
            <a:off x="332603" y="1472813"/>
            <a:ext cx="1348493" cy="4636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" idx="0"/>
            <a:endCxn id="25" idx="3"/>
          </p:cNvCxnSpPr>
          <p:nvPr/>
        </p:nvCxnSpPr>
        <p:spPr>
          <a:xfrm rot="16200000" flipH="1">
            <a:off x="-51712" y="1857128"/>
            <a:ext cx="21183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3" name="Trapezoid 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9" name="Trapezoid 8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1205779" y="2042042"/>
            <a:ext cx="637688" cy="528122"/>
            <a:chOff x="1319276" y="1759737"/>
            <a:chExt cx="863078" cy="714786"/>
          </a:xfrm>
        </p:grpSpPr>
        <p:sp>
          <p:nvSpPr>
            <p:cNvPr id="23" name="Trapezoid 2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32399" y="2152215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modules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2400" y="2940982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207045" y="2811937"/>
            <a:ext cx="637688" cy="528122"/>
            <a:chOff x="1319276" y="1759737"/>
            <a:chExt cx="863078" cy="714786"/>
          </a:xfrm>
        </p:grpSpPr>
        <p:sp>
          <p:nvSpPr>
            <p:cNvPr id="25" name="Trapezoid 24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olded Corner 27"/>
          <p:cNvSpPr/>
          <p:nvPr/>
        </p:nvSpPr>
        <p:spPr>
          <a:xfrm>
            <a:off x="1205781" y="36177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32400" y="3746819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F7F7F"/>
                </a:solidFill>
                <a:latin typeface="Anime Ace 2.0 BB"/>
                <a:cs typeface="Anime Ace 2.0 BB"/>
              </a:rPr>
              <a:t>Index.php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Elbow Connector 30"/>
          <p:cNvCxnSpPr>
            <a:stCxn id="3" idx="0"/>
            <a:endCxn id="28" idx="1"/>
          </p:cNvCxnSpPr>
          <p:nvPr/>
        </p:nvCxnSpPr>
        <p:spPr>
          <a:xfrm rot="16200000" flipH="1">
            <a:off x="-444755" y="2250171"/>
            <a:ext cx="28703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5029200" cy="54863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0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791945" y="1958513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9121" y="2006348"/>
            <a:ext cx="0" cy="424743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06921" y="2590800"/>
            <a:ext cx="1385024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06921" y="1950753"/>
            <a:ext cx="0" cy="4303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6921" y="6253786"/>
            <a:ext cx="60887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-782874" y="4130587"/>
            <a:ext cx="372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Example Modules Commits (Ideal)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921" y="6303597"/>
            <a:ext cx="60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Years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1945" y="3124200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8.0.x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4337" y="3657957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8.1.x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729" y="4185994"/>
            <a:ext cx="752392" cy="533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8.2.x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9121" y="4720499"/>
            <a:ext cx="2647079" cy="533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8.3.x (LTS)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31341" y="5406299"/>
            <a:ext cx="3064859" cy="533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rgbClr val="FFFFFF">
                  <a:alpha val="0"/>
                </a:srgbClr>
              </a:gs>
              <a:gs pos="73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nime Ace 2.0 BB"/>
                <a:cs typeface="Anime Ace 2.0 BB"/>
              </a:rPr>
              <a:t>9.X-dev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6921" y="1944469"/>
            <a:ext cx="138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91946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Non-essential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examples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49121" y="1950753"/>
            <a:ext cx="222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Example bug </a:t>
            </a:r>
            <a:b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fixes only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0147" y="2752636"/>
            <a:ext cx="10124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New Example window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7" name="Curved Connector 26"/>
          <p:cNvCxnSpPr>
            <a:stCxn id="26" idx="1"/>
            <a:endCxn id="10" idx="3"/>
          </p:cNvCxnSpPr>
          <p:nvPr/>
        </p:nvCxnSpPr>
        <p:spPr>
          <a:xfrm rot="10800000" flipV="1">
            <a:off x="3544337" y="3052718"/>
            <a:ext cx="1005810" cy="338182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11" idx="3"/>
          </p:cNvCxnSpPr>
          <p:nvPr/>
        </p:nvCxnSpPr>
        <p:spPr>
          <a:xfrm rot="5400000">
            <a:off x="4390624" y="3258906"/>
            <a:ext cx="571857" cy="759645"/>
          </a:xfrm>
          <a:prstGeom prst="curvedConnector2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6" idx="3"/>
            <a:endCxn id="12" idx="3"/>
          </p:cNvCxnSpPr>
          <p:nvPr/>
        </p:nvCxnSpPr>
        <p:spPr>
          <a:xfrm flipH="1">
            <a:off x="5049121" y="3052718"/>
            <a:ext cx="513479" cy="1399976"/>
          </a:xfrm>
          <a:prstGeom prst="curvedConnector3">
            <a:avLst>
              <a:gd name="adj1" fmla="val -44520"/>
            </a:avLst>
          </a:prstGeom>
          <a:ln w="9525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75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This is </a:t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your fault!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1618292" y="4531566"/>
            <a:ext cx="2287358" cy="1800265"/>
          </a:xfrm>
          <a:prstGeom prst="wedgeEllipseCallout">
            <a:avLst>
              <a:gd name="adj1" fmla="val 50953"/>
              <a:gd name="adj2" fmla="val -46227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Hey, That’s not fixing anything.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>
          <a:xfrm>
            <a:off x="1146586" y="4939522"/>
            <a:ext cx="6171826" cy="1305445"/>
          </a:xfrm>
          <a:prstGeom prst="trapezoid">
            <a:avLst>
              <a:gd name="adj" fmla="val 43918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Source code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1799598" y="3420259"/>
            <a:ext cx="4859785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ime Ace 2.0 BB"/>
                <a:cs typeface="Anime Ace 2.0 BB"/>
              </a:rPr>
              <a:t>Community Documentation</a:t>
            </a:r>
          </a:p>
        </p:txBody>
      </p:sp>
      <p:sp>
        <p:nvSpPr>
          <p:cNvPr id="15" name="Trapezoid 14"/>
          <p:cNvSpPr/>
          <p:nvPr/>
        </p:nvSpPr>
        <p:spPr>
          <a:xfrm>
            <a:off x="2399349" y="1900996"/>
            <a:ext cx="3633786" cy="1305445"/>
          </a:xfrm>
          <a:prstGeom prst="trapezoid">
            <a:avLst>
              <a:gd name="adj" fmla="val 41215"/>
            </a:avLst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Educational prose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034380" y="381733"/>
            <a:ext cx="2416644" cy="1305445"/>
          </a:xfrm>
          <a:prstGeom prst="triangl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Paid Training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335156" y="1058467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7732949" y="381733"/>
            <a:ext cx="758515" cy="5186500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317171" y="381733"/>
            <a:ext cx="206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Monetary investment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4653" y="5621175"/>
            <a:ext cx="192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Experience Required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60570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03723" y="4660719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4172621" y="4531566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6176" y="4034610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77178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16265" y="4202703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1618292" y="3266083"/>
            <a:ext cx="791321" cy="1013728"/>
            <a:chOff x="4774691" y="3772947"/>
            <a:chExt cx="791321" cy="1013728"/>
          </a:xfrm>
        </p:grpSpPr>
        <p:sp>
          <p:nvSpPr>
            <p:cNvPr id="12" name="Chord 3"/>
            <p:cNvSpPr/>
            <p:nvPr/>
          </p:nvSpPr>
          <p:spPr>
            <a:xfrm>
              <a:off x="4774691" y="426990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8246" y="377294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79248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18335" y="394104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67742" y="3266083"/>
            <a:ext cx="791321" cy="1013728"/>
            <a:chOff x="3165112" y="3772946"/>
            <a:chExt cx="791321" cy="1013728"/>
          </a:xfrm>
        </p:grpSpPr>
        <p:sp>
          <p:nvSpPr>
            <p:cNvPr id="17" name="Chord 3"/>
            <p:cNvSpPr/>
            <p:nvPr/>
          </p:nvSpPr>
          <p:spPr>
            <a:xfrm>
              <a:off x="3165112" y="4269902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38667" y="3772946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3622764" y="4436991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6734" y="4436991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341722" y="3863892"/>
              <a:ext cx="516595" cy="216154"/>
            </a:xfrm>
            <a:custGeom>
              <a:avLst/>
              <a:gdLst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0" fmla="*/ 26906 w 555660"/>
                <a:gd name="connsiteY0" fmla="*/ 0 h 205711"/>
                <a:gd name="connsiteX1" fmla="*/ 113005 w 555660"/>
                <a:gd name="connsiteY1" fmla="*/ 86103 h 205711"/>
                <a:gd name="connsiteX2" fmla="*/ 495070 w 555660"/>
                <a:gd name="connsiteY2" fmla="*/ 53814 h 205711"/>
                <a:gd name="connsiteX3" fmla="*/ 516595 w 555660"/>
                <a:gd name="connsiteY3" fmla="*/ 166825 h 205711"/>
                <a:gd name="connsiteX4" fmla="*/ 118387 w 555660"/>
                <a:gd name="connsiteY4" fmla="*/ 204495 h 205711"/>
                <a:gd name="connsiteX5" fmla="*/ 0 w 555660"/>
                <a:gd name="connsiteY5" fmla="*/ 129155 h 205711"/>
                <a:gd name="connsiteX6" fmla="*/ 26906 w 555660"/>
                <a:gd name="connsiteY6" fmla="*/ 0 h 205711"/>
                <a:gd name="connsiteX0" fmla="*/ 26906 w 516595"/>
                <a:gd name="connsiteY0" fmla="*/ 0 h 205711"/>
                <a:gd name="connsiteX1" fmla="*/ 113005 w 516595"/>
                <a:gd name="connsiteY1" fmla="*/ 86103 h 205711"/>
                <a:gd name="connsiteX2" fmla="*/ 495070 w 516595"/>
                <a:gd name="connsiteY2" fmla="*/ 53814 h 205711"/>
                <a:gd name="connsiteX3" fmla="*/ 516595 w 516595"/>
                <a:gd name="connsiteY3" fmla="*/ 166825 h 205711"/>
                <a:gd name="connsiteX4" fmla="*/ 118387 w 516595"/>
                <a:gd name="connsiteY4" fmla="*/ 204495 h 205711"/>
                <a:gd name="connsiteX5" fmla="*/ 0 w 516595"/>
                <a:gd name="connsiteY5" fmla="*/ 129155 h 205711"/>
                <a:gd name="connsiteX6" fmla="*/ 26906 w 516595"/>
                <a:gd name="connsiteY6" fmla="*/ 0 h 205711"/>
                <a:gd name="connsiteX0" fmla="*/ 26906 w 539079"/>
                <a:gd name="connsiteY0" fmla="*/ 0 h 216154"/>
                <a:gd name="connsiteX1" fmla="*/ 113005 w 539079"/>
                <a:gd name="connsiteY1" fmla="*/ 86103 h 216154"/>
                <a:gd name="connsiteX2" fmla="*/ 495070 w 539079"/>
                <a:gd name="connsiteY2" fmla="*/ 53814 h 216154"/>
                <a:gd name="connsiteX3" fmla="*/ 516595 w 539079"/>
                <a:gd name="connsiteY3" fmla="*/ 166825 h 216154"/>
                <a:gd name="connsiteX4" fmla="*/ 145293 w 539079"/>
                <a:gd name="connsiteY4" fmla="*/ 215258 h 216154"/>
                <a:gd name="connsiteX5" fmla="*/ 0 w 539079"/>
                <a:gd name="connsiteY5" fmla="*/ 129155 h 216154"/>
                <a:gd name="connsiteX6" fmla="*/ 26906 w 539079"/>
                <a:gd name="connsiteY6" fmla="*/ 0 h 216154"/>
                <a:gd name="connsiteX0" fmla="*/ 26906 w 551280"/>
                <a:gd name="connsiteY0" fmla="*/ 0 h 216154"/>
                <a:gd name="connsiteX1" fmla="*/ 161436 w 551280"/>
                <a:gd name="connsiteY1" fmla="*/ 86103 h 216154"/>
                <a:gd name="connsiteX2" fmla="*/ 495070 w 551280"/>
                <a:gd name="connsiteY2" fmla="*/ 53814 h 216154"/>
                <a:gd name="connsiteX3" fmla="*/ 516595 w 551280"/>
                <a:gd name="connsiteY3" fmla="*/ 166825 h 216154"/>
                <a:gd name="connsiteX4" fmla="*/ 145293 w 551280"/>
                <a:gd name="connsiteY4" fmla="*/ 215258 h 216154"/>
                <a:gd name="connsiteX5" fmla="*/ 0 w 551280"/>
                <a:gd name="connsiteY5" fmla="*/ 129155 h 216154"/>
                <a:gd name="connsiteX6" fmla="*/ 26906 w 551280"/>
                <a:gd name="connsiteY6" fmla="*/ 0 h 216154"/>
                <a:gd name="connsiteX0" fmla="*/ 26906 w 516595"/>
                <a:gd name="connsiteY0" fmla="*/ 0 h 216154"/>
                <a:gd name="connsiteX1" fmla="*/ 161436 w 516595"/>
                <a:gd name="connsiteY1" fmla="*/ 86103 h 216154"/>
                <a:gd name="connsiteX2" fmla="*/ 495070 w 516595"/>
                <a:gd name="connsiteY2" fmla="*/ 53814 h 216154"/>
                <a:gd name="connsiteX3" fmla="*/ 516595 w 516595"/>
                <a:gd name="connsiteY3" fmla="*/ 166825 h 216154"/>
                <a:gd name="connsiteX4" fmla="*/ 145293 w 516595"/>
                <a:gd name="connsiteY4" fmla="*/ 215258 h 216154"/>
                <a:gd name="connsiteX5" fmla="*/ 0 w 516595"/>
                <a:gd name="connsiteY5" fmla="*/ 129155 h 216154"/>
                <a:gd name="connsiteX6" fmla="*/ 26906 w 516595"/>
                <a:gd name="connsiteY6" fmla="*/ 0 h 21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6595" h="216154">
                  <a:moveTo>
                    <a:pt x="26906" y="0"/>
                  </a:moveTo>
                  <a:cubicBezTo>
                    <a:pt x="30942" y="38567"/>
                    <a:pt x="83409" y="77134"/>
                    <a:pt x="161436" y="86103"/>
                  </a:cubicBezTo>
                  <a:cubicBezTo>
                    <a:pt x="239463" y="95072"/>
                    <a:pt x="435877" y="40360"/>
                    <a:pt x="495070" y="53814"/>
                  </a:cubicBezTo>
                  <a:lnTo>
                    <a:pt x="516595" y="166825"/>
                  </a:lnTo>
                  <a:cubicBezTo>
                    <a:pt x="458299" y="193732"/>
                    <a:pt x="231392" y="221536"/>
                    <a:pt x="145293" y="215258"/>
                  </a:cubicBezTo>
                  <a:cubicBezTo>
                    <a:pt x="59194" y="208980"/>
                    <a:pt x="0" y="129155"/>
                    <a:pt x="0" y="129155"/>
                  </a:cubicBezTo>
                  <a:lnTo>
                    <a:pt x="26906" y="0"/>
                  </a:lnTo>
                  <a:close/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11679" y="3923088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461836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1564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564079" y="3956275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22764" y="3949993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82465" y="3933850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6734" y="3926982"/>
              <a:ext cx="0" cy="12377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H="1">
            <a:off x="2122088" y="3916825"/>
            <a:ext cx="113970" cy="2360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36058" y="3916825"/>
            <a:ext cx="38430" cy="1709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Callout 21"/>
          <p:cNvSpPr/>
          <p:nvPr/>
        </p:nvSpPr>
        <p:spPr>
          <a:xfrm>
            <a:off x="2904453" y="1366304"/>
            <a:ext cx="3215258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And you are!?</a:t>
            </a:r>
            <a:endParaRPr lang="en-US" dirty="0">
              <a:latin typeface="Anime Ace 2.0 BB"/>
              <a:cs typeface="Anime Ace 2.0 BB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24797" y="338666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059557" y="3394419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Callout 33"/>
          <p:cNvSpPr/>
          <p:nvPr/>
        </p:nvSpPr>
        <p:spPr>
          <a:xfrm>
            <a:off x="2904453" y="3550758"/>
            <a:ext cx="1189002" cy="727850"/>
          </a:xfrm>
          <a:prstGeom prst="wedgeEllipseCallout">
            <a:avLst>
              <a:gd name="adj1" fmla="val 48879"/>
              <a:gd name="adj2" fmla="val 65571"/>
            </a:avLst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the…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3475" y="5132703"/>
            <a:ext cx="17255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Contrib</a:t>
            </a:r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Champion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1171254"/>
            <a:ext cx="9144000" cy="52274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172621" y="3869895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8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Ribbon 2"/>
          <p:cNvSpPr/>
          <p:nvPr/>
        </p:nvSpPr>
        <p:spPr>
          <a:xfrm>
            <a:off x="7356230" y="5886329"/>
            <a:ext cx="1000320" cy="558267"/>
          </a:xfrm>
          <a:prstGeom prst="ribbon2">
            <a:avLst>
              <a:gd name="adj1" fmla="val 33333"/>
              <a:gd name="adj2" fmla="val 50000"/>
            </a:avLst>
          </a:prstGeom>
          <a:noFill/>
          <a:ln w="28575" cmpd="sng">
            <a:solidFill>
              <a:srgbClr val="800000">
                <a:alpha val="4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10-Point Star 3"/>
          <p:cNvSpPr/>
          <p:nvPr/>
        </p:nvSpPr>
        <p:spPr>
          <a:xfrm>
            <a:off x="7513144" y="5672231"/>
            <a:ext cx="686494" cy="716560"/>
          </a:xfrm>
          <a:prstGeom prst="star10">
            <a:avLst>
              <a:gd name="adj" fmla="val 36819"/>
              <a:gd name="hf" fmla="val 105146"/>
            </a:avLst>
          </a:prstGeom>
          <a:solidFill>
            <a:schemeClr val="tx1"/>
          </a:solidFill>
          <a:ln w="28575" cmpd="sng">
            <a:solidFill>
              <a:srgbClr val="FFFF00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3"/>
          <p:cNvSpPr/>
          <p:nvPr/>
        </p:nvSpPr>
        <p:spPr>
          <a:xfrm>
            <a:off x="6524569" y="5347825"/>
            <a:ext cx="1987637" cy="1298026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57150" cmpd="sng">
            <a:solidFill>
              <a:srgbClr val="39B5F2">
                <a:alpha val="3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60504" y="4099573"/>
            <a:ext cx="1282327" cy="1248255"/>
          </a:xfrm>
          <a:prstGeom prst="ellipse">
            <a:avLst/>
          </a:prstGeom>
          <a:noFill/>
          <a:ln w="57150" cmpd="sng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9554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38912" y="4521788"/>
            <a:ext cx="103416" cy="235029"/>
          </a:xfrm>
          <a:prstGeom prst="ellipse">
            <a:avLst/>
          </a:prstGeom>
          <a:solidFill>
            <a:srgbClr val="FFFFFF">
              <a:alpha val="30000"/>
            </a:srgb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524569" y="3685842"/>
            <a:ext cx="2180066" cy="1857697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 w="57150" cmpd="sng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25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98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6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4252" y="2868737"/>
            <a:ext cx="805002" cy="1093001"/>
            <a:chOff x="4172621" y="3869895"/>
            <a:chExt cx="867931" cy="1178443"/>
          </a:xfrm>
        </p:grpSpPr>
        <p:grpSp>
          <p:nvGrpSpPr>
            <p:cNvPr id="2" name="Group 1"/>
            <p:cNvGrpSpPr/>
            <p:nvPr/>
          </p:nvGrpSpPr>
          <p:grpSpPr>
            <a:xfrm>
              <a:off x="4503723" y="4660719"/>
              <a:ext cx="398249" cy="307495"/>
              <a:chOff x="6916951" y="2421564"/>
              <a:chExt cx="628814" cy="426429"/>
            </a:xfrm>
          </p:grpSpPr>
          <p:sp>
            <p:nvSpPr>
              <p:cNvPr id="3" name="Up Ribbon 2"/>
              <p:cNvSpPr/>
              <p:nvPr/>
            </p:nvSpPr>
            <p:spPr>
              <a:xfrm>
                <a:off x="6916951" y="2539769"/>
                <a:ext cx="628814" cy="308224"/>
              </a:xfrm>
              <a:prstGeom prst="ribbon2">
                <a:avLst>
                  <a:gd name="adj1" fmla="val 33333"/>
                  <a:gd name="adj2" fmla="val 50000"/>
                </a:avLst>
              </a:prstGeom>
              <a:noFill/>
              <a:ln w="19050" cmpd="sng"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10-Point Star 3"/>
              <p:cNvSpPr/>
              <p:nvPr/>
            </p:nvSpPr>
            <p:spPr>
              <a:xfrm>
                <a:off x="7015589" y="2421564"/>
                <a:ext cx="431539" cy="395619"/>
              </a:xfrm>
              <a:prstGeom prst="star10">
                <a:avLst>
                  <a:gd name="adj" fmla="val 36819"/>
                  <a:gd name="hf" fmla="val 105146"/>
                </a:avLst>
              </a:prstGeom>
              <a:solidFill>
                <a:schemeClr val="tx1"/>
              </a:solidFill>
              <a:ln w="19050" cmpd="sng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" name="Chord 3"/>
            <p:cNvSpPr/>
            <p:nvPr/>
          </p:nvSpPr>
          <p:spPr>
            <a:xfrm>
              <a:off x="4172621" y="4531566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39B5F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Oval 5"/>
            <p:cNvSpPr/>
            <p:nvPr/>
          </p:nvSpPr>
          <p:spPr>
            <a:xfrm>
              <a:off x="4346176" y="4034610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4477178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4616265" y="4202703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172621" y="3869895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/>
          <p:cNvSpPr/>
          <p:nvPr/>
        </p:nvSpPr>
        <p:spPr>
          <a:xfrm>
            <a:off x="2209800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Ins="137160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Educate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69112" y="1372562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371600" rIns="91440"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Raise 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1600" dirty="0" smtClean="0">
                <a:latin typeface="Anime Ace 2.0 BB"/>
                <a:cs typeface="Anime Ace 2.0 BB"/>
              </a:rPr>
              <a:t>Excitement</a:t>
            </a: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89456" y="2724257"/>
            <a:ext cx="3295543" cy="3295543"/>
          </a:xfrm>
          <a:prstGeom prst="ellips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endParaRPr lang="en-US" sz="1600" dirty="0">
              <a:latin typeface="Anime Ace 2.0 BB"/>
              <a:cs typeface="Anime Ace 2.0 BB"/>
            </a:endParaRPr>
          </a:p>
          <a:p>
            <a:pPr algn="ctr"/>
            <a:endParaRPr lang="en-US" sz="16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Mediate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81200" y="1171255"/>
            <a:ext cx="5562600" cy="50771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1330911">
            <a:off x="6104153" y="5015157"/>
            <a:ext cx="1115912" cy="724818"/>
            <a:chOff x="2286000" y="1199089"/>
            <a:chExt cx="2364753" cy="1535977"/>
          </a:xfrm>
        </p:grpSpPr>
        <p:grpSp>
          <p:nvGrpSpPr>
            <p:cNvPr id="7" name="Group 6"/>
            <p:cNvGrpSpPr/>
            <p:nvPr/>
          </p:nvGrpSpPr>
          <p:grpSpPr>
            <a:xfrm rot="20700000">
              <a:off x="3005001" y="1199089"/>
              <a:ext cx="1645752" cy="1535977"/>
              <a:chOff x="3187806" y="943032"/>
              <a:chExt cx="3407892" cy="3180579"/>
            </a:xfrm>
          </p:grpSpPr>
          <p:sp>
            <p:nvSpPr>
              <p:cNvPr id="2" name="Trapezoid 1"/>
              <p:cNvSpPr/>
              <p:nvPr/>
            </p:nvSpPr>
            <p:spPr>
              <a:xfrm rot="6300000">
                <a:off x="3357293" y="885206"/>
                <a:ext cx="3068918" cy="3407892"/>
              </a:xfrm>
              <a:custGeom>
                <a:avLst/>
                <a:gdLst>
                  <a:gd name="connsiteX0" fmla="*/ 0 w 2819400"/>
                  <a:gd name="connsiteY0" fmla="*/ 2286000 h 2286000"/>
                  <a:gd name="connsiteX1" fmla="*/ 571500 w 2819400"/>
                  <a:gd name="connsiteY1" fmla="*/ 0 h 2286000"/>
                  <a:gd name="connsiteX2" fmla="*/ 2247900 w 2819400"/>
                  <a:gd name="connsiteY2" fmla="*/ 0 h 2286000"/>
                  <a:gd name="connsiteX3" fmla="*/ 2819400 w 2819400"/>
                  <a:gd name="connsiteY3" fmla="*/ 2286000 h 2286000"/>
                  <a:gd name="connsiteX4" fmla="*/ 0 w 2819400"/>
                  <a:gd name="connsiteY4" fmla="*/ 2286000 h 2286000"/>
                  <a:gd name="connsiteX0" fmla="*/ 0 w 2819400"/>
                  <a:gd name="connsiteY0" fmla="*/ 2286000 h 2457036"/>
                  <a:gd name="connsiteX1" fmla="*/ 571500 w 2819400"/>
                  <a:gd name="connsiteY1" fmla="*/ 0 h 2457036"/>
                  <a:gd name="connsiteX2" fmla="*/ 2247900 w 2819400"/>
                  <a:gd name="connsiteY2" fmla="*/ 0 h 2457036"/>
                  <a:gd name="connsiteX3" fmla="*/ 2819400 w 2819400"/>
                  <a:gd name="connsiteY3" fmla="*/ 2286000 h 2457036"/>
                  <a:gd name="connsiteX4" fmla="*/ 0 w 2819400"/>
                  <a:gd name="connsiteY4" fmla="*/ 2286000 h 2457036"/>
                  <a:gd name="connsiteX0" fmla="*/ 36 w 2819436"/>
                  <a:gd name="connsiteY0" fmla="*/ 2286000 h 2531151"/>
                  <a:gd name="connsiteX1" fmla="*/ 571536 w 2819436"/>
                  <a:gd name="connsiteY1" fmla="*/ 0 h 2531151"/>
                  <a:gd name="connsiteX2" fmla="*/ 2247936 w 2819436"/>
                  <a:gd name="connsiteY2" fmla="*/ 0 h 2531151"/>
                  <a:gd name="connsiteX3" fmla="*/ 2819436 w 2819436"/>
                  <a:gd name="connsiteY3" fmla="*/ 2286000 h 2531151"/>
                  <a:gd name="connsiteX4" fmla="*/ 36 w 2819436"/>
                  <a:gd name="connsiteY4" fmla="*/ 2286000 h 2531151"/>
                  <a:gd name="connsiteX0" fmla="*/ 25 w 2819425"/>
                  <a:gd name="connsiteY0" fmla="*/ 2286000 h 2671370"/>
                  <a:gd name="connsiteX1" fmla="*/ 571525 w 2819425"/>
                  <a:gd name="connsiteY1" fmla="*/ 0 h 2671370"/>
                  <a:gd name="connsiteX2" fmla="*/ 2247925 w 2819425"/>
                  <a:gd name="connsiteY2" fmla="*/ 0 h 2671370"/>
                  <a:gd name="connsiteX3" fmla="*/ 2819425 w 2819425"/>
                  <a:gd name="connsiteY3" fmla="*/ 2286000 h 2671370"/>
                  <a:gd name="connsiteX4" fmla="*/ 25 w 2819425"/>
                  <a:gd name="connsiteY4" fmla="*/ 2286000 h 2671370"/>
                  <a:gd name="connsiteX0" fmla="*/ 25 w 2819425"/>
                  <a:gd name="connsiteY0" fmla="*/ 2514048 h 2899418"/>
                  <a:gd name="connsiteX1" fmla="*/ 571525 w 2819425"/>
                  <a:gd name="connsiteY1" fmla="*/ 228048 h 2899418"/>
                  <a:gd name="connsiteX2" fmla="*/ 2247925 w 2819425"/>
                  <a:gd name="connsiteY2" fmla="*/ 228048 h 2899418"/>
                  <a:gd name="connsiteX3" fmla="*/ 2819425 w 2819425"/>
                  <a:gd name="connsiteY3" fmla="*/ 2514048 h 2899418"/>
                  <a:gd name="connsiteX4" fmla="*/ 25 w 2819425"/>
                  <a:gd name="connsiteY4" fmla="*/ 2514048 h 2899418"/>
                  <a:gd name="connsiteX0" fmla="*/ 25 w 2819425"/>
                  <a:gd name="connsiteY0" fmla="*/ 2705178 h 3090548"/>
                  <a:gd name="connsiteX1" fmla="*/ 571525 w 2819425"/>
                  <a:gd name="connsiteY1" fmla="*/ 419178 h 3090548"/>
                  <a:gd name="connsiteX2" fmla="*/ 2247925 w 2819425"/>
                  <a:gd name="connsiteY2" fmla="*/ 419178 h 3090548"/>
                  <a:gd name="connsiteX3" fmla="*/ 2819425 w 2819425"/>
                  <a:gd name="connsiteY3" fmla="*/ 2705178 h 3090548"/>
                  <a:gd name="connsiteX4" fmla="*/ 25 w 2819425"/>
                  <a:gd name="connsiteY4" fmla="*/ 2705178 h 3090548"/>
                  <a:gd name="connsiteX0" fmla="*/ 25 w 2819425"/>
                  <a:gd name="connsiteY0" fmla="*/ 2656541 h 3041911"/>
                  <a:gd name="connsiteX1" fmla="*/ 571525 w 2819425"/>
                  <a:gd name="connsiteY1" fmla="*/ 370541 h 3041911"/>
                  <a:gd name="connsiteX2" fmla="*/ 2247925 w 2819425"/>
                  <a:gd name="connsiteY2" fmla="*/ 370541 h 3041911"/>
                  <a:gd name="connsiteX3" fmla="*/ 2819425 w 2819425"/>
                  <a:gd name="connsiteY3" fmla="*/ 2656541 h 3041911"/>
                  <a:gd name="connsiteX4" fmla="*/ 25 w 2819425"/>
                  <a:gd name="connsiteY4" fmla="*/ 2656541 h 3041911"/>
                  <a:gd name="connsiteX0" fmla="*/ 25 w 2819425"/>
                  <a:gd name="connsiteY0" fmla="*/ 2637175 h 3022545"/>
                  <a:gd name="connsiteX1" fmla="*/ 571525 w 2819425"/>
                  <a:gd name="connsiteY1" fmla="*/ 351175 h 3022545"/>
                  <a:gd name="connsiteX2" fmla="*/ 2247925 w 2819425"/>
                  <a:gd name="connsiteY2" fmla="*/ 351175 h 3022545"/>
                  <a:gd name="connsiteX3" fmla="*/ 2819425 w 2819425"/>
                  <a:gd name="connsiteY3" fmla="*/ 2637175 h 3022545"/>
                  <a:gd name="connsiteX4" fmla="*/ 25 w 2819425"/>
                  <a:gd name="connsiteY4" fmla="*/ 2637175 h 302254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819425 w 2819425"/>
                  <a:gd name="connsiteY3" fmla="*/ 2627555 h 3012925"/>
                  <a:gd name="connsiteX4" fmla="*/ 25 w 2819425"/>
                  <a:gd name="connsiteY4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819425 w 2819425"/>
                  <a:gd name="connsiteY4" fmla="*/ 2627555 h 3012925"/>
                  <a:gd name="connsiteX5" fmla="*/ 25 w 2819425"/>
                  <a:gd name="connsiteY5" fmla="*/ 2627555 h 3012925"/>
                  <a:gd name="connsiteX0" fmla="*/ 25 w 2819425"/>
                  <a:gd name="connsiteY0" fmla="*/ 2627555 h 3012925"/>
                  <a:gd name="connsiteX1" fmla="*/ 571525 w 2819425"/>
                  <a:gd name="connsiteY1" fmla="*/ 341555 h 3012925"/>
                  <a:gd name="connsiteX2" fmla="*/ 2247925 w 2819425"/>
                  <a:gd name="connsiteY2" fmla="*/ 341555 h 3012925"/>
                  <a:gd name="connsiteX3" fmla="*/ 2324352 w 2819425"/>
                  <a:gd name="connsiteY3" fmla="*/ 687331 h 3012925"/>
                  <a:gd name="connsiteX4" fmla="*/ 2645082 w 2819425"/>
                  <a:gd name="connsiteY4" fmla="*/ 1944444 h 3012925"/>
                  <a:gd name="connsiteX5" fmla="*/ 2819425 w 2819425"/>
                  <a:gd name="connsiteY5" fmla="*/ 2627555 h 3012925"/>
                  <a:gd name="connsiteX6" fmla="*/ 25 w 2819425"/>
                  <a:gd name="connsiteY6" fmla="*/ 2627555 h 3012925"/>
                  <a:gd name="connsiteX0" fmla="*/ 25 w 3042786"/>
                  <a:gd name="connsiteY0" fmla="*/ 2627555 h 3012925"/>
                  <a:gd name="connsiteX1" fmla="*/ 571525 w 3042786"/>
                  <a:gd name="connsiteY1" fmla="*/ 341555 h 3012925"/>
                  <a:gd name="connsiteX2" fmla="*/ 2247925 w 3042786"/>
                  <a:gd name="connsiteY2" fmla="*/ 341555 h 3012925"/>
                  <a:gd name="connsiteX3" fmla="*/ 2324352 w 3042786"/>
                  <a:gd name="connsiteY3" fmla="*/ 687331 h 3012925"/>
                  <a:gd name="connsiteX4" fmla="*/ 3042786 w 3042786"/>
                  <a:gd name="connsiteY4" fmla="*/ 764297 h 3012925"/>
                  <a:gd name="connsiteX5" fmla="*/ 2645082 w 3042786"/>
                  <a:gd name="connsiteY5" fmla="*/ 1944444 h 3012925"/>
                  <a:gd name="connsiteX6" fmla="*/ 2819425 w 3042786"/>
                  <a:gd name="connsiteY6" fmla="*/ 2627555 h 3012925"/>
                  <a:gd name="connsiteX7" fmla="*/ 25 w 3042786"/>
                  <a:gd name="connsiteY7" fmla="*/ 2627555 h 3012925"/>
                  <a:gd name="connsiteX0" fmla="*/ 25 w 3296481"/>
                  <a:gd name="connsiteY0" fmla="*/ 2627555 h 3012925"/>
                  <a:gd name="connsiteX1" fmla="*/ 571525 w 3296481"/>
                  <a:gd name="connsiteY1" fmla="*/ 341555 h 3012925"/>
                  <a:gd name="connsiteX2" fmla="*/ 2247925 w 3296481"/>
                  <a:gd name="connsiteY2" fmla="*/ 341555 h 3012925"/>
                  <a:gd name="connsiteX3" fmla="*/ 2324352 w 3296481"/>
                  <a:gd name="connsiteY3" fmla="*/ 687331 h 3012925"/>
                  <a:gd name="connsiteX4" fmla="*/ 3042786 w 3296481"/>
                  <a:gd name="connsiteY4" fmla="*/ 764297 h 3012925"/>
                  <a:gd name="connsiteX5" fmla="*/ 3286540 w 3296481"/>
                  <a:gd name="connsiteY5" fmla="*/ 1572442 h 3012925"/>
                  <a:gd name="connsiteX6" fmla="*/ 2645082 w 3296481"/>
                  <a:gd name="connsiteY6" fmla="*/ 1944444 h 3012925"/>
                  <a:gd name="connsiteX7" fmla="*/ 2819425 w 3296481"/>
                  <a:gd name="connsiteY7" fmla="*/ 2627555 h 3012925"/>
                  <a:gd name="connsiteX8" fmla="*/ 25 w 3296481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300272"/>
                  <a:gd name="connsiteY0" fmla="*/ 2627555 h 3012925"/>
                  <a:gd name="connsiteX1" fmla="*/ 571525 w 3300272"/>
                  <a:gd name="connsiteY1" fmla="*/ 341555 h 3012925"/>
                  <a:gd name="connsiteX2" fmla="*/ 2247925 w 3300272"/>
                  <a:gd name="connsiteY2" fmla="*/ 341555 h 3012925"/>
                  <a:gd name="connsiteX3" fmla="*/ 2324352 w 3300272"/>
                  <a:gd name="connsiteY3" fmla="*/ 687331 h 3012925"/>
                  <a:gd name="connsiteX4" fmla="*/ 3042786 w 3300272"/>
                  <a:gd name="connsiteY4" fmla="*/ 764297 h 3012925"/>
                  <a:gd name="connsiteX5" fmla="*/ 3286540 w 3300272"/>
                  <a:gd name="connsiteY5" fmla="*/ 1572442 h 3012925"/>
                  <a:gd name="connsiteX6" fmla="*/ 2645082 w 3300272"/>
                  <a:gd name="connsiteY6" fmla="*/ 1944444 h 3012925"/>
                  <a:gd name="connsiteX7" fmla="*/ 2819425 w 3300272"/>
                  <a:gd name="connsiteY7" fmla="*/ 2627555 h 3012925"/>
                  <a:gd name="connsiteX8" fmla="*/ 25 w 3300272"/>
                  <a:gd name="connsiteY8" fmla="*/ 2627555 h 3012925"/>
                  <a:gd name="connsiteX0" fmla="*/ 25 w 3295170"/>
                  <a:gd name="connsiteY0" fmla="*/ 2627555 h 3012925"/>
                  <a:gd name="connsiteX1" fmla="*/ 571525 w 3295170"/>
                  <a:gd name="connsiteY1" fmla="*/ 341555 h 3012925"/>
                  <a:gd name="connsiteX2" fmla="*/ 2247925 w 3295170"/>
                  <a:gd name="connsiteY2" fmla="*/ 341555 h 3012925"/>
                  <a:gd name="connsiteX3" fmla="*/ 2324352 w 3295170"/>
                  <a:gd name="connsiteY3" fmla="*/ 687331 h 3012925"/>
                  <a:gd name="connsiteX4" fmla="*/ 2850348 w 3295170"/>
                  <a:gd name="connsiteY4" fmla="*/ 777125 h 3012925"/>
                  <a:gd name="connsiteX5" fmla="*/ 3286540 w 3295170"/>
                  <a:gd name="connsiteY5" fmla="*/ 1572442 h 3012925"/>
                  <a:gd name="connsiteX6" fmla="*/ 2645082 w 3295170"/>
                  <a:gd name="connsiteY6" fmla="*/ 1944444 h 3012925"/>
                  <a:gd name="connsiteX7" fmla="*/ 2819425 w 3295170"/>
                  <a:gd name="connsiteY7" fmla="*/ 2627555 h 3012925"/>
                  <a:gd name="connsiteX8" fmla="*/ 25 w 3295170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96898"/>
                  <a:gd name="connsiteY0" fmla="*/ 2627555 h 3012925"/>
                  <a:gd name="connsiteX1" fmla="*/ 571525 w 3096898"/>
                  <a:gd name="connsiteY1" fmla="*/ 341555 h 3012925"/>
                  <a:gd name="connsiteX2" fmla="*/ 2247925 w 3096898"/>
                  <a:gd name="connsiteY2" fmla="*/ 341555 h 3012925"/>
                  <a:gd name="connsiteX3" fmla="*/ 2324352 w 3096898"/>
                  <a:gd name="connsiteY3" fmla="*/ 687331 h 3012925"/>
                  <a:gd name="connsiteX4" fmla="*/ 2850348 w 3096898"/>
                  <a:gd name="connsiteY4" fmla="*/ 777125 h 3012925"/>
                  <a:gd name="connsiteX5" fmla="*/ 3042785 w 3096898"/>
                  <a:gd name="connsiteY5" fmla="*/ 1777685 h 3012925"/>
                  <a:gd name="connsiteX6" fmla="*/ 2645082 w 3096898"/>
                  <a:gd name="connsiteY6" fmla="*/ 1944444 h 3012925"/>
                  <a:gd name="connsiteX7" fmla="*/ 2819425 w 3096898"/>
                  <a:gd name="connsiteY7" fmla="*/ 2627555 h 3012925"/>
                  <a:gd name="connsiteX8" fmla="*/ 25 w 3096898"/>
                  <a:gd name="connsiteY8" fmla="*/ 2627555 h 3012925"/>
                  <a:gd name="connsiteX0" fmla="*/ 25 w 3059451"/>
                  <a:gd name="connsiteY0" fmla="*/ 2627555 h 3012925"/>
                  <a:gd name="connsiteX1" fmla="*/ 571525 w 3059451"/>
                  <a:gd name="connsiteY1" fmla="*/ 341555 h 3012925"/>
                  <a:gd name="connsiteX2" fmla="*/ 2247925 w 3059451"/>
                  <a:gd name="connsiteY2" fmla="*/ 341555 h 3012925"/>
                  <a:gd name="connsiteX3" fmla="*/ 2324352 w 3059451"/>
                  <a:gd name="connsiteY3" fmla="*/ 687331 h 3012925"/>
                  <a:gd name="connsiteX4" fmla="*/ 2850348 w 3059451"/>
                  <a:gd name="connsiteY4" fmla="*/ 777125 h 3012925"/>
                  <a:gd name="connsiteX5" fmla="*/ 3042785 w 3059451"/>
                  <a:gd name="connsiteY5" fmla="*/ 1777685 h 3012925"/>
                  <a:gd name="connsiteX6" fmla="*/ 2645082 w 3059451"/>
                  <a:gd name="connsiteY6" fmla="*/ 1944444 h 3012925"/>
                  <a:gd name="connsiteX7" fmla="*/ 2819425 w 3059451"/>
                  <a:gd name="connsiteY7" fmla="*/ 2627555 h 3012925"/>
                  <a:gd name="connsiteX8" fmla="*/ 25 w 3059451"/>
                  <a:gd name="connsiteY8" fmla="*/ 2627555 h 3012925"/>
                  <a:gd name="connsiteX0" fmla="*/ 25 w 3059069"/>
                  <a:gd name="connsiteY0" fmla="*/ 2627555 h 3012925"/>
                  <a:gd name="connsiteX1" fmla="*/ 571525 w 3059069"/>
                  <a:gd name="connsiteY1" fmla="*/ 341555 h 3012925"/>
                  <a:gd name="connsiteX2" fmla="*/ 2247925 w 3059069"/>
                  <a:gd name="connsiteY2" fmla="*/ 341555 h 3012925"/>
                  <a:gd name="connsiteX3" fmla="*/ 2324352 w 3059069"/>
                  <a:gd name="connsiteY3" fmla="*/ 687331 h 3012925"/>
                  <a:gd name="connsiteX4" fmla="*/ 2850348 w 3059069"/>
                  <a:gd name="connsiteY4" fmla="*/ 777125 h 3012925"/>
                  <a:gd name="connsiteX5" fmla="*/ 3042785 w 3059069"/>
                  <a:gd name="connsiteY5" fmla="*/ 1777685 h 3012925"/>
                  <a:gd name="connsiteX6" fmla="*/ 2645082 w 3059069"/>
                  <a:gd name="connsiteY6" fmla="*/ 1944444 h 3012925"/>
                  <a:gd name="connsiteX7" fmla="*/ 2819425 w 3059069"/>
                  <a:gd name="connsiteY7" fmla="*/ 2627555 h 3012925"/>
                  <a:gd name="connsiteX8" fmla="*/ 25 w 3059069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49178"/>
                  <a:gd name="connsiteY0" fmla="*/ 2627555 h 3012925"/>
                  <a:gd name="connsiteX1" fmla="*/ 571525 w 3049178"/>
                  <a:gd name="connsiteY1" fmla="*/ 341555 h 3012925"/>
                  <a:gd name="connsiteX2" fmla="*/ 2247925 w 3049178"/>
                  <a:gd name="connsiteY2" fmla="*/ 341555 h 3012925"/>
                  <a:gd name="connsiteX3" fmla="*/ 2324352 w 3049178"/>
                  <a:gd name="connsiteY3" fmla="*/ 687331 h 3012925"/>
                  <a:gd name="connsiteX4" fmla="*/ 2850348 w 3049178"/>
                  <a:gd name="connsiteY4" fmla="*/ 777125 h 3012925"/>
                  <a:gd name="connsiteX5" fmla="*/ 3042785 w 3049178"/>
                  <a:gd name="connsiteY5" fmla="*/ 1777685 h 3012925"/>
                  <a:gd name="connsiteX6" fmla="*/ 2645082 w 3049178"/>
                  <a:gd name="connsiteY6" fmla="*/ 1944444 h 3012925"/>
                  <a:gd name="connsiteX7" fmla="*/ 2819425 w 3049178"/>
                  <a:gd name="connsiteY7" fmla="*/ 2627555 h 3012925"/>
                  <a:gd name="connsiteX8" fmla="*/ 25 w 3049178"/>
                  <a:gd name="connsiteY8" fmla="*/ 2627555 h 3012925"/>
                  <a:gd name="connsiteX0" fmla="*/ 25 w 3052362"/>
                  <a:gd name="connsiteY0" fmla="*/ 2627555 h 3012925"/>
                  <a:gd name="connsiteX1" fmla="*/ 571525 w 3052362"/>
                  <a:gd name="connsiteY1" fmla="*/ 341555 h 3012925"/>
                  <a:gd name="connsiteX2" fmla="*/ 2247925 w 3052362"/>
                  <a:gd name="connsiteY2" fmla="*/ 341555 h 3012925"/>
                  <a:gd name="connsiteX3" fmla="*/ 2324352 w 3052362"/>
                  <a:gd name="connsiteY3" fmla="*/ 687331 h 3012925"/>
                  <a:gd name="connsiteX4" fmla="*/ 2850348 w 3052362"/>
                  <a:gd name="connsiteY4" fmla="*/ 777125 h 3012925"/>
                  <a:gd name="connsiteX5" fmla="*/ 3042785 w 3052362"/>
                  <a:gd name="connsiteY5" fmla="*/ 1777685 h 3012925"/>
                  <a:gd name="connsiteX6" fmla="*/ 2645082 w 3052362"/>
                  <a:gd name="connsiteY6" fmla="*/ 1944444 h 3012925"/>
                  <a:gd name="connsiteX7" fmla="*/ 2819425 w 3052362"/>
                  <a:gd name="connsiteY7" fmla="*/ 2627555 h 3012925"/>
                  <a:gd name="connsiteX8" fmla="*/ 25 w 3052362"/>
                  <a:gd name="connsiteY8" fmla="*/ 2627555 h 3012925"/>
                  <a:gd name="connsiteX0" fmla="*/ 25 w 3068918"/>
                  <a:gd name="connsiteY0" fmla="*/ 2627555 h 3012925"/>
                  <a:gd name="connsiteX1" fmla="*/ 571525 w 3068918"/>
                  <a:gd name="connsiteY1" fmla="*/ 341555 h 3012925"/>
                  <a:gd name="connsiteX2" fmla="*/ 2247925 w 3068918"/>
                  <a:gd name="connsiteY2" fmla="*/ 341555 h 3012925"/>
                  <a:gd name="connsiteX3" fmla="*/ 2324352 w 3068918"/>
                  <a:gd name="connsiteY3" fmla="*/ 687331 h 3012925"/>
                  <a:gd name="connsiteX4" fmla="*/ 2850348 w 3068918"/>
                  <a:gd name="connsiteY4" fmla="*/ 777125 h 3012925"/>
                  <a:gd name="connsiteX5" fmla="*/ 3042785 w 3068918"/>
                  <a:gd name="connsiteY5" fmla="*/ 1777685 h 3012925"/>
                  <a:gd name="connsiteX6" fmla="*/ 2645082 w 3068918"/>
                  <a:gd name="connsiteY6" fmla="*/ 1944444 h 3012925"/>
                  <a:gd name="connsiteX7" fmla="*/ 2819425 w 3068918"/>
                  <a:gd name="connsiteY7" fmla="*/ 2627555 h 3012925"/>
                  <a:gd name="connsiteX8" fmla="*/ 25 w 3068918"/>
                  <a:gd name="connsiteY8" fmla="*/ 2627555 h 301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68918" h="3012925">
                    <a:moveTo>
                      <a:pt x="25" y="2627555"/>
                    </a:moveTo>
                    <a:lnTo>
                      <a:pt x="571525" y="341555"/>
                    </a:lnTo>
                    <a:cubicBezTo>
                      <a:pt x="706962" y="-120242"/>
                      <a:pt x="2086830" y="-107414"/>
                      <a:pt x="2247925" y="341555"/>
                    </a:cubicBezTo>
                    <a:lnTo>
                      <a:pt x="2324352" y="687331"/>
                    </a:lnTo>
                    <a:cubicBezTo>
                      <a:pt x="2424756" y="759926"/>
                      <a:pt x="2593764" y="272570"/>
                      <a:pt x="2850348" y="777125"/>
                    </a:cubicBezTo>
                    <a:cubicBezTo>
                      <a:pt x="3106932" y="1281680"/>
                      <a:pt x="3085549" y="1452717"/>
                      <a:pt x="3042785" y="1777685"/>
                    </a:cubicBezTo>
                    <a:cubicBezTo>
                      <a:pt x="3000021" y="2102653"/>
                      <a:pt x="2777650" y="1888858"/>
                      <a:pt x="2645082" y="1944444"/>
                    </a:cubicBezTo>
                    <a:lnTo>
                      <a:pt x="2819425" y="2627555"/>
                    </a:lnTo>
                    <a:cubicBezTo>
                      <a:pt x="2816155" y="3102179"/>
                      <a:pt x="-9535" y="3179146"/>
                      <a:pt x="25" y="2627555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 rot="867733">
                <a:off x="3425589" y="943032"/>
                <a:ext cx="533400" cy="239681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 rot="5703565">
                <a:off x="4639883" y="3152641"/>
                <a:ext cx="480695" cy="1188299"/>
              </a:xfrm>
              <a:prstGeom prst="ellipse">
                <a:avLst/>
              </a:prstGeom>
              <a:noFill/>
              <a:ln w="28575" cmpd="sng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2286000" y="1325034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2286000" y="2361723"/>
              <a:ext cx="620148" cy="15240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286000" y="1905000"/>
              <a:ext cx="620148" cy="0"/>
            </a:xfrm>
            <a:prstGeom prst="line">
              <a:avLst/>
            </a:prstGeom>
            <a:ln w="5715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670274" y="6175973"/>
            <a:ext cx="398249" cy="307495"/>
            <a:chOff x="6916951" y="2421564"/>
            <a:chExt cx="628814" cy="426429"/>
          </a:xfrm>
        </p:grpSpPr>
        <p:sp>
          <p:nvSpPr>
            <p:cNvPr id="15" name="Up Ribbon 14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10-Point Star 15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hord 3"/>
          <p:cNvSpPr/>
          <p:nvPr/>
        </p:nvSpPr>
        <p:spPr>
          <a:xfrm>
            <a:off x="7339172" y="6046820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12727" y="5549864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339172" y="5385149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750154" y="5742212"/>
            <a:ext cx="86928" cy="63887"/>
            <a:chOff x="7848600" y="1494602"/>
            <a:chExt cx="86928" cy="58078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7597754" y="5737507"/>
            <a:ext cx="86928" cy="63887"/>
            <a:chOff x="7848600" y="1494602"/>
            <a:chExt cx="86928" cy="58078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7848600" y="149460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48600" y="1523282"/>
              <a:ext cx="86928" cy="2939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hord 35"/>
          <p:cNvSpPr/>
          <p:nvPr/>
        </p:nvSpPr>
        <p:spPr>
          <a:xfrm rot="20536862">
            <a:off x="7649137" y="5821201"/>
            <a:ext cx="153713" cy="167313"/>
          </a:xfrm>
          <a:prstGeom prst="chord">
            <a:avLst>
              <a:gd name="adj1" fmla="val 20736245"/>
              <a:gd name="adj2" fmla="val 11634270"/>
            </a:avLst>
          </a:prstGeom>
          <a:noFill/>
          <a:ln w="127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33600"/>
            <a:ext cx="1148686" cy="1519179"/>
          </a:xfrm>
          <a:prstGeom prst="rect">
            <a:avLst/>
          </a:prstGeom>
        </p:spPr>
      </p:pic>
      <p:pic>
        <p:nvPicPr>
          <p:cNvPr id="13" name="Picture 12" descr="flag-for_d8_fl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2133600"/>
            <a:ext cx="1528233" cy="15240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524689" y="2429532"/>
            <a:ext cx="790511" cy="1223247"/>
            <a:chOff x="6019799" y="4343400"/>
            <a:chExt cx="790511" cy="1223247"/>
          </a:xfrm>
        </p:grpSpPr>
        <p:sp>
          <p:nvSpPr>
            <p:cNvPr id="14" name="Oval 13"/>
            <p:cNvSpPr/>
            <p:nvPr/>
          </p:nvSpPr>
          <p:spPr>
            <a:xfrm>
              <a:off x="6019799" y="4343400"/>
              <a:ext cx="205849" cy="205849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6019799" y="4829898"/>
              <a:ext cx="205849" cy="205849"/>
            </a:xfrm>
            <a:prstGeom prst="diamond">
              <a:avLst/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4" idx="4"/>
              <a:endCxn id="18" idx="0"/>
            </p:cNvCxnSpPr>
            <p:nvPr/>
          </p:nvCxnSpPr>
          <p:spPr>
            <a:xfrm>
              <a:off x="6122724" y="4549249"/>
              <a:ext cx="0" cy="280648"/>
            </a:xfrm>
            <a:prstGeom prst="line">
              <a:avLst/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029500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22125" y="5520928"/>
              <a:ext cx="188185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6122724" y="5035747"/>
              <a:ext cx="869" cy="485181"/>
            </a:xfrm>
            <a:prstGeom prst="straightConnector1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8" idx="3"/>
              <a:endCxn id="22" idx="0"/>
            </p:cNvCxnSpPr>
            <p:nvPr/>
          </p:nvCxnSpPr>
          <p:spPr>
            <a:xfrm>
              <a:off x="6225648" y="4932823"/>
              <a:ext cx="490570" cy="588105"/>
            </a:xfrm>
            <a:prstGeom prst="curvedConnector2">
              <a:avLst/>
            </a:prstGeom>
            <a:ln w="38100" cmpd="sng">
              <a:solidFill>
                <a:srgbClr val="FFFF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4" idx="6"/>
              <a:endCxn id="18" idx="3"/>
            </p:cNvCxnSpPr>
            <p:nvPr/>
          </p:nvCxnSpPr>
          <p:spPr>
            <a:xfrm>
              <a:off x="6225648" y="4446325"/>
              <a:ext cx="16173" cy="486498"/>
            </a:xfrm>
            <a:prstGeom prst="curvedConnector3">
              <a:avLst>
                <a:gd name="adj1" fmla="val 3073913"/>
              </a:avLst>
            </a:prstGeom>
            <a:ln w="381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587532" y="3733800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Examples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5392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Flag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0" y="3716923"/>
            <a:ext cx="172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Rules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1828800"/>
            <a:ext cx="7162800" cy="2514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0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1617" y="3971861"/>
            <a:ext cx="398249" cy="307495"/>
            <a:chOff x="6916951" y="2421564"/>
            <a:chExt cx="628814" cy="426429"/>
          </a:xfrm>
        </p:grpSpPr>
        <p:sp>
          <p:nvSpPr>
            <p:cNvPr id="3" name="Up Ribbon 2"/>
            <p:cNvSpPr/>
            <p:nvPr/>
          </p:nvSpPr>
          <p:spPr>
            <a:xfrm>
              <a:off x="6916951" y="2539769"/>
              <a:ext cx="628814" cy="308224"/>
            </a:xfrm>
            <a:prstGeom prst="ribbon2">
              <a:avLst>
                <a:gd name="adj1" fmla="val 33333"/>
                <a:gd name="adj2" fmla="val 50000"/>
              </a:avLst>
            </a:prstGeom>
            <a:noFill/>
            <a:ln w="1905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10-Point Star 3"/>
            <p:cNvSpPr/>
            <p:nvPr/>
          </p:nvSpPr>
          <p:spPr>
            <a:xfrm>
              <a:off x="7015589" y="2421564"/>
              <a:ext cx="431539" cy="395619"/>
            </a:xfrm>
            <a:prstGeom prst="star10">
              <a:avLst>
                <a:gd name="adj" fmla="val 36819"/>
                <a:gd name="hf" fmla="val 105146"/>
              </a:avLst>
            </a:prstGeom>
            <a:solidFill>
              <a:schemeClr val="tx1"/>
            </a:solidFill>
            <a:ln w="19050" cmpd="sng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3"/>
          <p:cNvSpPr/>
          <p:nvPr/>
        </p:nvSpPr>
        <p:spPr>
          <a:xfrm>
            <a:off x="3950515" y="3842708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39B5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24070" y="3345752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55072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4159" y="3513845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18292" y="3266083"/>
            <a:ext cx="791321" cy="1013728"/>
            <a:chOff x="1618292" y="3266083"/>
            <a:chExt cx="791321" cy="1013728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1618292" y="3266083"/>
              <a:ext cx="791321" cy="1013728"/>
              <a:chOff x="4774691" y="3772947"/>
              <a:chExt cx="791321" cy="1013728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4774691" y="426990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48246" y="3772947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79248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18335" y="394104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H="1">
              <a:off x="2122088" y="3916825"/>
              <a:ext cx="113970" cy="2360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236058" y="3916825"/>
              <a:ext cx="38430" cy="1709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3950515" y="3181037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13839</TotalTime>
  <Words>1432</Words>
  <Application>Microsoft Macintosh PowerPoint</Application>
  <PresentationFormat>On-screen Show (4:3)</PresentationFormat>
  <Paragraphs>520</Paragraphs>
  <Slides>123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Office Theme</vt:lpstr>
      <vt:lpstr>Example Module Ain’t Core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120</cp:revision>
  <dcterms:created xsi:type="dcterms:W3CDTF">2014-07-27T04:51:00Z</dcterms:created>
  <dcterms:modified xsi:type="dcterms:W3CDTF">2014-08-08T18:35:23Z</dcterms:modified>
</cp:coreProperties>
</file>