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3999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This here ‘con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ain’t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 big enough for the both of our hats,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crell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!</a:t>
            </a:r>
            <a:endParaRPr lang="en-US" sz="4800" dirty="0">
              <a:ln w="28575" cmpd="sng"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6266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6543508" y="69658"/>
            <a:ext cx="2575471" cy="3462338"/>
          </a:xfrm>
          <a:prstGeom prst="wedgeEllipseCallout">
            <a:avLst>
              <a:gd name="adj1" fmla="val -36855"/>
              <a:gd name="adj2" fmla="val 53462"/>
            </a:avLst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This here ‘con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ain’t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 big enough for the both of our hats,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crell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!</a:t>
            </a:r>
            <a:endParaRPr lang="en-US" sz="2000" dirty="0">
              <a:ln w="28575" cmpd="sng">
                <a:noFill/>
              </a:ln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3275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2</cp:revision>
  <dcterms:created xsi:type="dcterms:W3CDTF">2014-07-27T04:51:00Z</dcterms:created>
  <dcterms:modified xsi:type="dcterms:W3CDTF">2014-07-27T05:02:38Z</dcterms:modified>
</cp:coreProperties>
</file>