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3" r:id="rId40"/>
    <p:sldId id="301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7" r:id="rId49"/>
    <p:sldId id="318" r:id="rId50"/>
    <p:sldId id="319" r:id="rId51"/>
    <p:sldId id="320" r:id="rId52"/>
    <p:sldId id="321" r:id="rId53"/>
    <p:sldId id="322" r:id="rId54"/>
    <p:sldId id="311" r:id="rId55"/>
    <p:sldId id="312" r:id="rId56"/>
    <p:sldId id="313" r:id="rId57"/>
    <p:sldId id="314" r:id="rId58"/>
    <p:sldId id="316" r:id="rId59"/>
    <p:sldId id="315" r:id="rId60"/>
    <p:sldId id="326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27" r:id="rId70"/>
    <p:sldId id="339" r:id="rId71"/>
    <p:sldId id="338" r:id="rId72"/>
    <p:sldId id="337" r:id="rId73"/>
    <p:sldId id="325" r:id="rId74"/>
    <p:sldId id="328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53" r:id="rId83"/>
    <p:sldId id="354" r:id="rId84"/>
    <p:sldId id="356" r:id="rId85"/>
    <p:sldId id="357" r:id="rId86"/>
    <p:sldId id="355" r:id="rId87"/>
    <p:sldId id="348" r:id="rId88"/>
    <p:sldId id="350" r:id="rId89"/>
    <p:sldId id="349" r:id="rId90"/>
    <p:sldId id="351" r:id="rId91"/>
    <p:sldId id="352" r:id="rId92"/>
    <p:sldId id="261" r:id="rId93"/>
    <p:sldId id="323" r:id="rId94"/>
    <p:sldId id="347" r:id="rId9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99" d="100"/>
          <a:sy n="99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printerSettings" Target="printerSettings/printerSettings1.bin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9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948301" y="3122570"/>
            <a:ext cx="1890743" cy="1512013"/>
          </a:xfrm>
          <a:prstGeom prst="wedgeEllipseCallout">
            <a:avLst>
              <a:gd name="adj1" fmla="val -37737"/>
              <a:gd name="adj2" fmla="val 6637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%#$!^%$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9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3"/>
            <a:ext cx="2142598" cy="2468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23812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6286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487871" y="2666781"/>
            <a:ext cx="2428766" cy="1697603"/>
          </a:xfrm>
          <a:prstGeom prst="cloudCallout">
            <a:avLst>
              <a:gd name="adj1" fmla="val -21351"/>
              <a:gd name="adj2" fmla="val 80278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There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goes 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release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date.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646147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2250637" y="2563582"/>
            <a:ext cx="3644248" cy="2085356"/>
          </a:xfrm>
          <a:prstGeom prst="wedgeEllipseCallout">
            <a:avLst>
              <a:gd name="adj1" fmla="val 66443"/>
              <a:gd name="adj2" fmla="val 805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Why am I developing code not used by 90% of Drupal sites?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597764" y="2898972"/>
            <a:ext cx="2287358" cy="1800265"/>
          </a:xfrm>
          <a:prstGeom prst="wedgeEllipseCallout">
            <a:avLst>
              <a:gd name="adj1" fmla="val -24512"/>
              <a:gd name="adj2" fmla="val 5786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should be </a:t>
            </a:r>
            <a:r>
              <a:rPr lang="en-US" dirty="0" err="1" smtClean="0">
                <a:latin typeface="Anime Ace 2.0 BB"/>
                <a:cs typeface="Anime Ace 2.0 BB"/>
              </a:rPr>
              <a:t>contrib’s</a:t>
            </a:r>
            <a:r>
              <a:rPr lang="en-US" dirty="0" smtClean="0">
                <a:latin typeface="Anime Ace 2.0 BB"/>
                <a:cs typeface="Anime Ace 2.0 BB"/>
              </a:rPr>
              <a:t> problem.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1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680" y="1031136"/>
            <a:ext cx="7754640" cy="38981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2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09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58577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919606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057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66833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94327" y="3355089"/>
            <a:ext cx="603522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 rot="5400000">
            <a:off x="5920771" y="783184"/>
            <a:ext cx="758515" cy="2890365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0355" y="2920839"/>
            <a:ext cx="12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Stable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09826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0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4623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25" idx="3"/>
          </p:cNvCxnSpPr>
          <p:nvPr/>
        </p:nvCxnSpPr>
        <p:spPr>
          <a:xfrm rot="16200000" flipH="1">
            <a:off x="1417199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855496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22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683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44" idx="1"/>
          </p:cNvCxnSpPr>
          <p:nvPr/>
        </p:nvCxnSpPr>
        <p:spPr>
          <a:xfrm rot="16200000" flipH="1">
            <a:off x="-835842" y="2641257"/>
            <a:ext cx="3652505" cy="4307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482421" y="2811938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09041" y="292211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207044" y="3594109"/>
            <a:ext cx="637688" cy="528122"/>
            <a:chOff x="1319276" y="1759737"/>
            <a:chExt cx="863078" cy="714786"/>
          </a:xfrm>
        </p:grpSpPr>
        <p:sp>
          <p:nvSpPr>
            <p:cNvPr id="42" name="Trapezoid 41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1205780" y="439994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32399" y="452899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Elbow Connector 45"/>
          <p:cNvCxnSpPr>
            <a:stCxn id="23" idx="0"/>
            <a:endCxn id="34" idx="3"/>
          </p:cNvCxnSpPr>
          <p:nvPr/>
        </p:nvCxnSpPr>
        <p:spPr>
          <a:xfrm rot="16200000" flipH="1">
            <a:off x="2050138" y="2683603"/>
            <a:ext cx="578600" cy="3517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89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602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1618292" y="4531566"/>
            <a:ext cx="2287358" cy="1800265"/>
          </a:xfrm>
          <a:prstGeom prst="wedgeEllipseCallout">
            <a:avLst>
              <a:gd name="adj1" fmla="val 50953"/>
              <a:gd name="adj2" fmla="val -4622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Hey, That’s not fixing anything.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42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2904453" y="3550758"/>
            <a:ext cx="1189002" cy="727850"/>
          </a:xfrm>
          <a:prstGeom prst="wedgeEllipseCallout">
            <a:avLst>
              <a:gd name="adj1" fmla="val 48879"/>
              <a:gd name="adj2" fmla="val 655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the…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3475" y="513270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Ribbon 2"/>
          <p:cNvSpPr/>
          <p:nvPr/>
        </p:nvSpPr>
        <p:spPr>
          <a:xfrm>
            <a:off x="7356230" y="5886329"/>
            <a:ext cx="1000320" cy="558267"/>
          </a:xfrm>
          <a:prstGeom prst="ribbon2">
            <a:avLst>
              <a:gd name="adj1" fmla="val 33333"/>
              <a:gd name="adj2" fmla="val 50000"/>
            </a:avLst>
          </a:prstGeom>
          <a:noFill/>
          <a:ln w="28575" cmpd="sng">
            <a:solidFill>
              <a:srgbClr val="800000">
                <a:alpha val="4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3"/>
          <p:cNvSpPr/>
          <p:nvPr/>
        </p:nvSpPr>
        <p:spPr>
          <a:xfrm>
            <a:off x="7513144" y="5672231"/>
            <a:ext cx="686494" cy="716560"/>
          </a:xfrm>
          <a:prstGeom prst="star10">
            <a:avLst>
              <a:gd name="adj" fmla="val 36819"/>
              <a:gd name="hf" fmla="val 105146"/>
            </a:avLst>
          </a:prstGeom>
          <a:solidFill>
            <a:schemeClr val="tx1"/>
          </a:solidFill>
          <a:ln w="28575" cmpd="sng">
            <a:solidFill>
              <a:srgbClr val="FFFF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3"/>
          <p:cNvSpPr/>
          <p:nvPr/>
        </p:nvSpPr>
        <p:spPr>
          <a:xfrm>
            <a:off x="6524569" y="5347825"/>
            <a:ext cx="1987637" cy="1298026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57150" cmpd="sng">
            <a:solidFill>
              <a:srgbClr val="39B5F2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60504" y="4099573"/>
            <a:ext cx="1282327" cy="1248255"/>
          </a:xfrm>
          <a:prstGeom prst="ellipse">
            <a:avLst/>
          </a:prstGeom>
          <a:noFill/>
          <a:ln w="57150" cmpd="sng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9554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38912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524569" y="3685842"/>
            <a:ext cx="2180066" cy="1857697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 w="57150" cmpd="sng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5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1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21805" y="3162332"/>
            <a:ext cx="199023" cy="165003"/>
            <a:chOff x="7521805" y="3162332"/>
            <a:chExt cx="199023" cy="165003"/>
          </a:xfrm>
        </p:grpSpPr>
        <p:sp>
          <p:nvSpPr>
            <p:cNvPr id="16" name="Arc 1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1048" y="4474324"/>
            <a:ext cx="791321" cy="1013728"/>
            <a:chOff x="3165112" y="3772946"/>
            <a:chExt cx="791321" cy="1013728"/>
          </a:xfrm>
        </p:grpSpPr>
        <p:sp>
          <p:nvSpPr>
            <p:cNvPr id="2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289278" y="3074063"/>
            <a:ext cx="791321" cy="1013728"/>
            <a:chOff x="1618292" y="3266083"/>
            <a:chExt cx="791321" cy="1013728"/>
          </a:xfrm>
        </p:grpSpPr>
        <p:grpSp>
          <p:nvGrpSpPr>
            <p:cNvPr id="37" name="Group 36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1584893" y="3244833"/>
            <a:ext cx="199023" cy="165003"/>
            <a:chOff x="7521805" y="3162332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/>
          <p:cNvSpPr/>
          <p:nvPr/>
        </p:nvSpPr>
        <p:spPr>
          <a:xfrm>
            <a:off x="7167772" y="4734272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hord 3"/>
          <p:cNvSpPr/>
          <p:nvPr/>
        </p:nvSpPr>
        <p:spPr>
          <a:xfrm flipH="1">
            <a:off x="1521647" y="5116079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1628891" y="4619123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flipH="1">
            <a:off x="1811907" y="4779577"/>
            <a:ext cx="199023" cy="165003"/>
            <a:chOff x="7521805" y="3162332"/>
            <a:chExt cx="199023" cy="165003"/>
          </a:xfrm>
        </p:grpSpPr>
        <p:sp>
          <p:nvSpPr>
            <p:cNvPr id="56" name="Arc 5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01867" y="5258328"/>
            <a:ext cx="398249" cy="307495"/>
            <a:chOff x="6916951" y="2421564"/>
            <a:chExt cx="628814" cy="426429"/>
          </a:xfrm>
        </p:grpSpPr>
        <p:sp>
          <p:nvSpPr>
            <p:cNvPr id="60" name="Up Ribbon 59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10-Point Star 60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61"/>
          <p:cNvSpPr/>
          <p:nvPr/>
        </p:nvSpPr>
        <p:spPr>
          <a:xfrm flipH="1">
            <a:off x="1446184" y="445648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9315</TotalTime>
  <Words>1147</Words>
  <Application>Microsoft Macintosh PowerPoint</Application>
  <PresentationFormat>On-screen Show (4:3)</PresentationFormat>
  <Paragraphs>399</Paragraphs>
  <Slides>94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84</cp:revision>
  <dcterms:created xsi:type="dcterms:W3CDTF">2014-07-27T04:51:00Z</dcterms:created>
  <dcterms:modified xsi:type="dcterms:W3CDTF">2014-08-05T00:20:22Z</dcterms:modified>
</cp:coreProperties>
</file>