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Module </a:t>
            </a:r>
            <a:r>
              <a:rPr lang="en-US" dirty="0" err="1" smtClean="0"/>
              <a:t>Ain’t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893519" y="2222724"/>
            <a:ext cx="303707" cy="704093"/>
          </a:xfrm>
          <a:prstGeom prst="leftBrac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3894065" y="3737903"/>
            <a:ext cx="303707" cy="704093"/>
          </a:xfrm>
          <a:prstGeom prst="leftBrac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76690" y="2595480"/>
            <a:ext cx="773073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9090" y="2982041"/>
            <a:ext cx="1062429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8446" y="3342065"/>
            <a:ext cx="482624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76690" y="4061040"/>
            <a:ext cx="193814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9090" y="3779858"/>
            <a:ext cx="773073" cy="0"/>
          </a:xfrm>
          <a:prstGeom prst="line">
            <a:avLst/>
          </a:prstGeom>
          <a:ln w="76200" cap="rnd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49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</cp:revision>
  <dcterms:created xsi:type="dcterms:W3CDTF">2014-07-27T04:51:00Z</dcterms:created>
  <dcterms:modified xsi:type="dcterms:W3CDTF">2014-07-28T04:44:10Z</dcterms:modified>
</cp:coreProperties>
</file>