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9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2" r:id="rId39"/>
    <p:sldId id="303" r:id="rId40"/>
    <p:sldId id="301" r:id="rId41"/>
    <p:sldId id="299" r:id="rId42"/>
    <p:sldId id="300" r:id="rId43"/>
    <p:sldId id="305" r:id="rId44"/>
    <p:sldId id="306" r:id="rId45"/>
    <p:sldId id="307" r:id="rId46"/>
    <p:sldId id="308" r:id="rId47"/>
    <p:sldId id="309" r:id="rId48"/>
    <p:sldId id="317" r:id="rId49"/>
    <p:sldId id="318" r:id="rId50"/>
    <p:sldId id="319" r:id="rId51"/>
    <p:sldId id="320" r:id="rId52"/>
    <p:sldId id="321" r:id="rId53"/>
    <p:sldId id="322" r:id="rId54"/>
    <p:sldId id="311" r:id="rId55"/>
    <p:sldId id="312" r:id="rId56"/>
    <p:sldId id="313" r:id="rId57"/>
    <p:sldId id="314" r:id="rId58"/>
    <p:sldId id="316" r:id="rId59"/>
    <p:sldId id="315" r:id="rId60"/>
    <p:sldId id="326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27" r:id="rId70"/>
    <p:sldId id="339" r:id="rId71"/>
    <p:sldId id="338" r:id="rId72"/>
    <p:sldId id="337" r:id="rId73"/>
    <p:sldId id="325" r:id="rId74"/>
    <p:sldId id="328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8" r:id="rId83"/>
    <p:sldId id="350" r:id="rId84"/>
    <p:sldId id="349" r:id="rId85"/>
    <p:sldId id="351" r:id="rId86"/>
    <p:sldId id="352" r:id="rId87"/>
    <p:sldId id="261" r:id="rId88"/>
    <p:sldId id="323" r:id="rId89"/>
    <p:sldId id="347" r:id="rId9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501"/>
    <a:srgbClr val="FFE3C3"/>
    <a:srgbClr val="39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2" autoAdjust="0"/>
    <p:restoredTop sz="94530" autoAdjust="0"/>
  </p:normalViewPr>
  <p:slideViewPr>
    <p:cSldViewPr snapToGrid="0" snapToObjects="1">
      <p:cViewPr varScale="1">
        <p:scale>
          <a:sx n="103" d="100"/>
          <a:sy n="103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printerSettings" Target="printerSettings/printerSettings1.bin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14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Example Module </a:t>
            </a:r>
            <a:r>
              <a:rPr lang="en-US" dirty="0" err="1" smtClean="0">
                <a:solidFill>
                  <a:srgbClr val="FFFFFF"/>
                </a:solidFill>
              </a:rPr>
              <a:t>Ain’t</a:t>
            </a:r>
            <a:r>
              <a:rPr lang="en-US" dirty="0" smtClean="0">
                <a:solidFill>
                  <a:srgbClr val="FFFFFF"/>
                </a:solidFill>
              </a:rPr>
              <a:t> 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 it </a:t>
            </a:r>
            <a:r>
              <a:rPr lang="en-US" dirty="0" err="1" smtClean="0"/>
              <a:t>ain’t</a:t>
            </a:r>
            <a:r>
              <a:rPr lang="en-US" dirty="0" smtClean="0"/>
              <a:t> </a:t>
            </a:r>
            <a:r>
              <a:rPr lang="en-US" dirty="0" err="1" smtClean="0"/>
              <a:t>contrib</a:t>
            </a:r>
            <a:r>
              <a:rPr lang="en-US" dirty="0" smtClean="0"/>
              <a:t> neither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3" name="Left Brace 2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" name="Left Brace 3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862850" y="1397817"/>
            <a:ext cx="2259385" cy="1649813"/>
          </a:xfrm>
          <a:prstGeom prst="wedgeEllipseCallout">
            <a:avLst>
              <a:gd name="adj1" fmla="val 70830"/>
              <a:gd name="adj2" fmla="val 518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fast?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201334" y="1397817"/>
            <a:ext cx="2259385" cy="1649813"/>
          </a:xfrm>
          <a:prstGeom prst="wedgeEllipseCallout">
            <a:avLst>
              <a:gd name="adj1" fmla="val -63456"/>
              <a:gd name="adj2" fmla="val 4332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expand?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279861" y="4965053"/>
            <a:ext cx="3077170" cy="1421048"/>
          </a:xfrm>
          <a:prstGeom prst="wedgeEllipseCallout">
            <a:avLst>
              <a:gd name="adj1" fmla="val -3533"/>
              <a:gd name="adj2" fmla="val -8473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understand?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73969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312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Information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3206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Knowledge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670312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52174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34037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0312" y="250112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2174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34037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2672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34534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16397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2672" y="446909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34534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16397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3954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45816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27679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3206" y="152362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85068" y="151714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66931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03206" y="250760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85068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66931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85566" y="3491588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67428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49291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85566" y="447557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467428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49291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96848" y="545955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78710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60573" y="5453075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7" idx="6"/>
            <a:endCxn id="28" idx="2"/>
          </p:cNvCxnSpPr>
          <p:nvPr/>
        </p:nvCxnSpPr>
        <p:spPr>
          <a:xfrm flipV="1">
            <a:off x="6008796" y="1869936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4"/>
            <a:endCxn id="32" idx="0"/>
          </p:cNvCxnSpPr>
          <p:nvPr/>
        </p:nvCxnSpPr>
        <p:spPr>
          <a:xfrm>
            <a:off x="6837863" y="2222731"/>
            <a:ext cx="0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2" idx="3"/>
            <a:endCxn id="35" idx="7"/>
          </p:cNvCxnSpPr>
          <p:nvPr/>
        </p:nvCxnSpPr>
        <p:spPr>
          <a:xfrm flipH="1">
            <a:off x="5887825" y="3103383"/>
            <a:ext cx="700574" cy="49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2" idx="6"/>
            <a:endCxn id="33" idx="2"/>
          </p:cNvCxnSpPr>
          <p:nvPr/>
        </p:nvCxnSpPr>
        <p:spPr>
          <a:xfrm>
            <a:off x="7190658" y="2853919"/>
            <a:ext cx="476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0"/>
            <a:endCxn id="41" idx="4"/>
          </p:cNvCxnSpPr>
          <p:nvPr/>
        </p:nvCxnSpPr>
        <p:spPr>
          <a:xfrm flipH="1" flipV="1">
            <a:off x="8002086" y="5174682"/>
            <a:ext cx="11282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5" idx="4"/>
            <a:endCxn id="39" idx="0"/>
          </p:cNvCxnSpPr>
          <p:nvPr/>
        </p:nvCxnSpPr>
        <p:spPr>
          <a:xfrm>
            <a:off x="5638361" y="4197178"/>
            <a:ext cx="0" cy="278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0" idx="2"/>
            <a:endCxn id="39" idx="6"/>
          </p:cNvCxnSpPr>
          <p:nvPr/>
        </p:nvCxnSpPr>
        <p:spPr>
          <a:xfrm flipH="1">
            <a:off x="5991156" y="4821887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1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5778020" y="1788598"/>
            <a:ext cx="2259385" cy="1649813"/>
          </a:xfrm>
          <a:prstGeom prst="wedgeEllipseCallout">
            <a:avLst>
              <a:gd name="adj1" fmla="val -60213"/>
              <a:gd name="adj2" fmla="val 645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canna do it, the core’s too </a:t>
            </a:r>
            <a:r>
              <a:rPr lang="en-US" dirty="0" err="1" smtClean="0">
                <a:latin typeface="Anime Ace 2.0 BB"/>
                <a:cs typeface="Anime Ace 2.0 BB"/>
              </a:rPr>
              <a:t>diffn’t</a:t>
            </a:r>
            <a:r>
              <a:rPr lang="en-US" dirty="0" smtClean="0">
                <a:latin typeface="Anime Ace 2.0 BB"/>
                <a:cs typeface="Anime Ace 2.0 BB"/>
              </a:rPr>
              <a:t>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430243" y="1787543"/>
            <a:ext cx="5967566" cy="2739555"/>
          </a:xfrm>
          <a:custGeom>
            <a:avLst/>
            <a:gdLst>
              <a:gd name="connsiteX0" fmla="*/ 0 w 5967566"/>
              <a:gd name="connsiteY0" fmla="*/ 2515274 h 2739555"/>
              <a:gd name="connsiteX1" fmla="*/ 2428947 w 5967566"/>
              <a:gd name="connsiteY1" fmla="*/ 160 h 2739555"/>
              <a:gd name="connsiteX2" fmla="*/ 5351082 w 5967566"/>
              <a:gd name="connsiteY2" fmla="*/ 2391984 h 2739555"/>
              <a:gd name="connsiteX3" fmla="*/ 5967566 w 5967566"/>
              <a:gd name="connsiteY3" fmla="*/ 2724867 h 273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7566" h="2739555">
                <a:moveTo>
                  <a:pt x="0" y="2515274"/>
                </a:moveTo>
                <a:cubicBezTo>
                  <a:pt x="768550" y="1267991"/>
                  <a:pt x="1537100" y="20708"/>
                  <a:pt x="2428947" y="160"/>
                </a:cubicBezTo>
                <a:cubicBezTo>
                  <a:pt x="3320794" y="-20388"/>
                  <a:pt x="4761312" y="1937866"/>
                  <a:pt x="5351082" y="2391984"/>
                </a:cubicBezTo>
                <a:cubicBezTo>
                  <a:pt x="5940852" y="2846102"/>
                  <a:pt x="5967566" y="2724867"/>
                  <a:pt x="5967566" y="272486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0243" y="319574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DBTNG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45366" y="3595679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74996" y="394883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90119" y="433643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00132" y="17875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Field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15255" y="216281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358612"/>
            <a:ext cx="154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Entity System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870810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31232" y="278976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6355" y="317028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8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68582" y="1494253"/>
            <a:ext cx="3953886" cy="3723181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  <a:gs pos="75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Shadow of Doubt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3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Callout 8"/>
          <p:cNvSpPr/>
          <p:nvPr/>
        </p:nvSpPr>
        <p:spPr>
          <a:xfrm>
            <a:off x="1523287" y="1899559"/>
            <a:ext cx="2649334" cy="1649813"/>
          </a:xfrm>
          <a:prstGeom prst="wedgeEllipseCallout">
            <a:avLst>
              <a:gd name="adj1" fmla="val 46361"/>
              <a:gd name="adj2" fmla="val 7126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API is “largely unchanged”, but..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4518350" y="1559890"/>
            <a:ext cx="2871312" cy="1649813"/>
          </a:xfrm>
          <a:prstGeom prst="wedgeEllipseCallout">
            <a:avLst>
              <a:gd name="adj1" fmla="val -31362"/>
              <a:gd name="adj2" fmla="val 936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…How it connects to everything has.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208397" y="2868382"/>
            <a:ext cx="2651738" cy="1649813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How can I make any decision here!?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004536" y="1263995"/>
            <a:ext cx="2553662" cy="1649813"/>
          </a:xfrm>
          <a:prstGeom prst="wedgeEllipseCallout">
            <a:avLst>
              <a:gd name="adj1" fmla="val -21726"/>
              <a:gd name="adj2" fmla="val 11012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if it goes away in the next alpha?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even be using this?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 rot="20261768">
            <a:off x="4399839" y="4307371"/>
            <a:ext cx="110687" cy="41716"/>
            <a:chOff x="4399839" y="4307371"/>
            <a:chExt cx="110687" cy="4171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985139">
            <a:off x="4593953" y="4307371"/>
            <a:ext cx="110687" cy="41716"/>
            <a:chOff x="4593953" y="4307371"/>
            <a:chExt cx="110687" cy="4171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6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3999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This here ‘con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ain’t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 big enough for the both of our hats,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crell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!</a:t>
            </a:r>
            <a:endParaRPr lang="en-US" sz="4800" dirty="0">
              <a:ln w="28575" cmpd="sng"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6266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107810" y="2623820"/>
            <a:ext cx="2793566" cy="1890055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Then at least Examples would keep up with core…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Maybe core </a:t>
            </a:r>
            <a:r>
              <a:rPr lang="en-US" dirty="0" err="1" smtClean="0">
                <a:latin typeface="Anime Ace 2.0 BB"/>
                <a:cs typeface="Anime Ace 2.0 BB"/>
              </a:rPr>
              <a:t>devs</a:t>
            </a:r>
            <a:r>
              <a:rPr lang="en-US" dirty="0" smtClean="0">
                <a:latin typeface="Anime Ace 2.0 BB"/>
                <a:cs typeface="Anime Ace 2.0 BB"/>
              </a:rPr>
              <a:t> should do this?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77178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16265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0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824393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4797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51976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70996" y="1478986"/>
            <a:ext cx="143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Minor fixes only!!!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37612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72477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08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19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6543508" y="69658"/>
            <a:ext cx="2575471" cy="3462338"/>
          </a:xfrm>
          <a:prstGeom prst="wedgeEllipseCallout">
            <a:avLst>
              <a:gd name="adj1" fmla="val -36855"/>
              <a:gd name="adj2" fmla="val 53462"/>
            </a:avLst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This here ‘con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ain’t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 big enough for the both of our hats,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crell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!</a:t>
            </a:r>
            <a:endParaRPr lang="en-US" sz="2000" dirty="0">
              <a:ln w="28575" cmpd="sng">
                <a:noFill/>
              </a:ln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32751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178558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33067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14281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0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529399" y="5645506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0700000">
            <a:off x="6545968" y="5184095"/>
            <a:ext cx="179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2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2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19024" y="5633049"/>
            <a:ext cx="179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2794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9" name="Rectangle 8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ctagon 12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19" name="Rectangle 18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65235" y="2499400"/>
            <a:ext cx="1590529" cy="1393176"/>
            <a:chOff x="3568179" y="2610982"/>
            <a:chExt cx="1590529" cy="1393176"/>
          </a:xfrm>
        </p:grpSpPr>
        <p:sp>
          <p:nvSpPr>
            <p:cNvPr id="30" name="Rectangle 29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ctagon 33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091876" y="3912713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Enable Examples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4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84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221628" y="2630518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9" name="Rectangle 8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ctagon 12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8131" y="39099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{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Happiness}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19" name="Rectangle 18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65235" y="2499400"/>
            <a:ext cx="1590529" cy="1393176"/>
            <a:chOff x="3568179" y="2610982"/>
            <a:chExt cx="1590529" cy="1393176"/>
          </a:xfrm>
        </p:grpSpPr>
        <p:sp>
          <p:nvSpPr>
            <p:cNvPr id="30" name="Rectangle 29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ctagon 33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091876" y="3912713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Enable Examples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Arc 42"/>
          <p:cNvSpPr/>
          <p:nvPr/>
        </p:nvSpPr>
        <p:spPr>
          <a:xfrm>
            <a:off x="7588146" y="2982358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H="1">
            <a:off x="7521805" y="2982358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7528122" y="2986907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4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1" name="Oval Callout 30"/>
          <p:cNvSpPr/>
          <p:nvPr/>
        </p:nvSpPr>
        <p:spPr>
          <a:xfrm>
            <a:off x="4266070" y="826042"/>
            <a:ext cx="3117415" cy="1402932"/>
          </a:xfrm>
          <a:prstGeom prst="wedgeEllipseCallout">
            <a:avLst>
              <a:gd name="adj1" fmla="val 6119"/>
              <a:gd name="adj2" fmla="val 869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I’ve got some shiny new code for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1" name="Oval Callout 30"/>
          <p:cNvSpPr/>
          <p:nvPr/>
        </p:nvSpPr>
        <p:spPr>
          <a:xfrm>
            <a:off x="4266070" y="826042"/>
            <a:ext cx="3117415" cy="1402932"/>
          </a:xfrm>
          <a:prstGeom prst="wedgeEllipseCallout">
            <a:avLst>
              <a:gd name="adj1" fmla="val 6119"/>
              <a:gd name="adj2" fmla="val 869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I’ve got some shiny new code for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3288497" y="2217832"/>
            <a:ext cx="2165580" cy="1024000"/>
          </a:xfrm>
          <a:prstGeom prst="wedgeEllipseCallout">
            <a:avLst>
              <a:gd name="adj1" fmla="val -28042"/>
              <a:gd name="adj2" fmla="val 7009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Cool, I’ll test it.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8" y="2222724"/>
            <a:ext cx="1956311" cy="22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978" y="4597310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5" name="Left Brace 4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635208" y="4565044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6474483" y="2222729"/>
            <a:ext cx="2222584" cy="2222584"/>
          </a:xfrm>
          <a:prstGeom prst="noSmoking">
            <a:avLst>
              <a:gd name="adj" fmla="val 6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4483" y="4597310"/>
            <a:ext cx="22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Example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54666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4-Point Star 28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4-Point Star 29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4-Point Star 30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2465941" y="1149796"/>
            <a:ext cx="2796839" cy="1276442"/>
          </a:xfrm>
          <a:prstGeom prst="wedgeEllipseCallout">
            <a:avLst>
              <a:gd name="adj1" fmla="val -15634"/>
              <a:gd name="adj2" fmla="val 799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I think there’s a bug in here.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1" name="4-Point Star 30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2465941" y="1149796"/>
            <a:ext cx="2796839" cy="1276442"/>
          </a:xfrm>
          <a:prstGeom prst="wedgeEllipseCallout">
            <a:avLst>
              <a:gd name="adj1" fmla="val -15634"/>
              <a:gd name="adj2" fmla="val 799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I think there’s a bug in here.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5824292" y="1167392"/>
            <a:ext cx="1604998" cy="1276442"/>
          </a:xfrm>
          <a:prstGeom prst="wedgeEllipseCallout">
            <a:avLst>
              <a:gd name="adj1" fmla="val 8342"/>
              <a:gd name="adj2" fmla="val 7605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But…shiny?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1" name="4-Point Star 30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5654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1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5654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041" y="3804434"/>
            <a:ext cx="234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Feature gaps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(Entity API?)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2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32342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91250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9670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6495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6659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9218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041" y="3807998"/>
            <a:ext cx="234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Feature gaps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(Entity API?)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2881" y="4889778"/>
            <a:ext cx="2348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Unexpected use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92620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41413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6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0462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2074" y="2187795"/>
            <a:ext cx="1298574" cy="1717410"/>
          </a:xfrm>
          <a:prstGeom prst="rect">
            <a:avLst/>
          </a:prstGeom>
        </p:spPr>
      </p:pic>
      <p:sp>
        <p:nvSpPr>
          <p:cNvPr id="31" name="Oval Callout 30"/>
          <p:cNvSpPr/>
          <p:nvPr/>
        </p:nvSpPr>
        <p:spPr>
          <a:xfrm>
            <a:off x="3874740" y="1221628"/>
            <a:ext cx="2796839" cy="1276442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Shouldn’t I live over there?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4861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40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eVsExampleCommi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37904" cy="4919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473" y="1528795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863078" y="1990460"/>
            <a:ext cx="567165" cy="132603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25081" y="2692173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7.0-RC-1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2001851" y="3153838"/>
            <a:ext cx="82429" cy="88476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7013" y="2123999"/>
            <a:ext cx="155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Tablesort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&amp; Pager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2983783" y="2770330"/>
            <a:ext cx="258923" cy="112563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8934" y="1121321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8.0-Alpha-1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125704" y="1582986"/>
            <a:ext cx="878851" cy="21704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8388" y="2123999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8.x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975158" y="2585664"/>
            <a:ext cx="72232" cy="61473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59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978465" y="2725895"/>
            <a:ext cx="1101576" cy="1246717"/>
            <a:chOff x="5824292" y="2777524"/>
            <a:chExt cx="1437889" cy="1627342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292" y="2777524"/>
              <a:ext cx="1437889" cy="1627342"/>
            </a:xfrm>
            <a:prstGeom prst="rect">
              <a:avLst/>
            </a:prstGeom>
          </p:spPr>
        </p:pic>
        <p:sp>
          <p:nvSpPr>
            <p:cNvPr id="59" name="4-Point Star 58"/>
            <p:cNvSpPr/>
            <p:nvPr/>
          </p:nvSpPr>
          <p:spPr>
            <a:xfrm>
              <a:off x="6004555" y="3026075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4-Point Star 59"/>
            <p:cNvSpPr/>
            <p:nvPr/>
          </p:nvSpPr>
          <p:spPr>
            <a:xfrm>
              <a:off x="6884406" y="3457589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4-Point Star 60"/>
            <p:cNvSpPr/>
            <p:nvPr/>
          </p:nvSpPr>
          <p:spPr>
            <a:xfrm>
              <a:off x="6156955" y="3677106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70659" y="407303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commit!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42639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978465" y="2725895"/>
            <a:ext cx="1101576" cy="1246717"/>
            <a:chOff x="5824292" y="2777524"/>
            <a:chExt cx="1437889" cy="1627342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292" y="2777524"/>
              <a:ext cx="1437889" cy="1627342"/>
            </a:xfrm>
            <a:prstGeom prst="rect">
              <a:avLst/>
            </a:prstGeom>
          </p:spPr>
        </p:pic>
        <p:sp>
          <p:nvSpPr>
            <p:cNvPr id="59" name="4-Point Star 58"/>
            <p:cNvSpPr/>
            <p:nvPr/>
          </p:nvSpPr>
          <p:spPr>
            <a:xfrm>
              <a:off x="6004555" y="3026075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4-Point Star 59"/>
            <p:cNvSpPr/>
            <p:nvPr/>
          </p:nvSpPr>
          <p:spPr>
            <a:xfrm>
              <a:off x="6884406" y="3457589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4-Point Star 60"/>
            <p:cNvSpPr/>
            <p:nvPr/>
          </p:nvSpPr>
          <p:spPr>
            <a:xfrm>
              <a:off x="6156955" y="3677106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70659" y="407303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New commit!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42639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04843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7221628" y="2810492"/>
            <a:ext cx="874553" cy="1170541"/>
            <a:chOff x="5381882" y="2873060"/>
            <a:chExt cx="1361186" cy="1821873"/>
          </a:xfrm>
        </p:grpSpPr>
        <p:sp>
          <p:nvSpPr>
            <p:cNvPr id="6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488131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{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Happiness}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2" name="Arc 71"/>
          <p:cNvSpPr/>
          <p:nvPr/>
        </p:nvSpPr>
        <p:spPr>
          <a:xfrm>
            <a:off x="7588146" y="3162332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flipH="1">
            <a:off x="7521805" y="3162332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/>
          <p:cNvSpPr/>
          <p:nvPr/>
        </p:nvSpPr>
        <p:spPr>
          <a:xfrm>
            <a:off x="7528122" y="3166881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337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007489" y="1467150"/>
            <a:ext cx="3317905" cy="1507638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makes core better, easier, faster.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5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007489" y="1467150"/>
            <a:ext cx="3317905" cy="1507638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makes core better, easier, faster.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30"/>
          <p:cNvSpPr/>
          <p:nvPr/>
        </p:nvSpPr>
        <p:spPr>
          <a:xfrm>
            <a:off x="2752254" y="2880247"/>
            <a:ext cx="2510469" cy="1210961"/>
          </a:xfrm>
          <a:prstGeom prst="wedgeEllipseCallout">
            <a:avLst>
              <a:gd name="adj1" fmla="val -59686"/>
              <a:gd name="adj2" fmla="val 14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 does it work for </a:t>
            </a:r>
            <a:r>
              <a:rPr lang="en-US" dirty="0" err="1" smtClean="0">
                <a:latin typeface="Anime Ace 2.0 BB"/>
                <a:cs typeface="Anime Ace 2.0 BB"/>
              </a:rPr>
              <a:t>contrib</a:t>
            </a:r>
            <a:r>
              <a:rPr lang="en-US" dirty="0">
                <a:latin typeface="Anime Ace 2.0 BB"/>
                <a:cs typeface="Anime Ace 2.0 BB"/>
              </a:rPr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26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2625811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715879"/>
            <a:ext cx="1437889" cy="162734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374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9828"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2868974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417780"/>
            <a:ext cx="1437889" cy="1627342"/>
          </a:xfrm>
          <a:prstGeom prst="rect">
            <a:avLst/>
          </a:prstGeom>
        </p:spPr>
      </p:pic>
      <p:sp>
        <p:nvSpPr>
          <p:cNvPr id="33" name="Oval Callout 32"/>
          <p:cNvSpPr/>
          <p:nvPr/>
        </p:nvSpPr>
        <p:spPr>
          <a:xfrm>
            <a:off x="1427618" y="1372970"/>
            <a:ext cx="2187152" cy="1210961"/>
          </a:xfrm>
          <a:prstGeom prst="wedgeEllipseCallout">
            <a:avLst>
              <a:gd name="adj1" fmla="val -23607"/>
              <a:gd name="adj2" fmla="val 7576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core isolated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213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5321"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3180616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161075"/>
            <a:ext cx="1437889" cy="1627342"/>
          </a:xfrm>
          <a:prstGeom prst="rect">
            <a:avLst/>
          </a:prstGeom>
        </p:spPr>
      </p:pic>
      <p:sp>
        <p:nvSpPr>
          <p:cNvPr id="33" name="Oval Callout 32"/>
          <p:cNvSpPr/>
          <p:nvPr/>
        </p:nvSpPr>
        <p:spPr>
          <a:xfrm>
            <a:off x="1427618" y="1372970"/>
            <a:ext cx="2187152" cy="1210961"/>
          </a:xfrm>
          <a:prstGeom prst="wedgeEllipseCallout">
            <a:avLst>
              <a:gd name="adj1" fmla="val -23607"/>
              <a:gd name="adj2" fmla="val 7576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core isolated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Oval Callout 34"/>
          <p:cNvSpPr/>
          <p:nvPr/>
        </p:nvSpPr>
        <p:spPr>
          <a:xfrm>
            <a:off x="3489300" y="1932226"/>
            <a:ext cx="2187152" cy="1630852"/>
          </a:xfrm>
          <a:prstGeom prst="wedgeEllipseCallout">
            <a:avLst>
              <a:gd name="adj1" fmla="val -95765"/>
              <a:gd name="adj2" fmla="val 4929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test DX {before} core is frozen.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30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914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090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9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725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2146371" y="2800682"/>
            <a:ext cx="2002849" cy="1512013"/>
          </a:xfrm>
          <a:prstGeom prst="wedgeEllipseCallout">
            <a:avLst>
              <a:gd name="adj1" fmla="val -22218"/>
              <a:gd name="adj2" fmla="val 9235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Fine! I fail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all your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tests.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404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2146371" y="2800682"/>
            <a:ext cx="2002849" cy="1512013"/>
          </a:xfrm>
          <a:prstGeom prst="wedgeEllipseCallout">
            <a:avLst>
              <a:gd name="adj1" fmla="val -22218"/>
              <a:gd name="adj2" fmla="val 9235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Fine! I fail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all your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tests.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6948301" y="3122570"/>
            <a:ext cx="1890743" cy="1512013"/>
          </a:xfrm>
          <a:prstGeom prst="wedgeEllipseCallout">
            <a:avLst>
              <a:gd name="adj1" fmla="val -37737"/>
              <a:gd name="adj2" fmla="val 6637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%#$!^%$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34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91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3"/>
            <a:ext cx="2142598" cy="24689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27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2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7470844" y="3810346"/>
            <a:ext cx="647473" cy="647473"/>
          </a:xfrm>
          <a:prstGeom prst="smileyFace">
            <a:avLst>
              <a:gd name="adj" fmla="val -465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>
            <a:off x="6649052" y="2337089"/>
            <a:ext cx="1693391" cy="1146362"/>
          </a:xfrm>
          <a:prstGeom prst="wedgeEllipseCallout">
            <a:avLst>
              <a:gd name="adj1" fmla="val 12990"/>
              <a:gd name="adj2" fmla="val 668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Yikes!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046060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0238127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680713" y="1889369"/>
            <a:ext cx="1890743" cy="1512013"/>
          </a:xfrm>
          <a:prstGeom prst="wedgeEllipseCallout">
            <a:avLst>
              <a:gd name="adj1" fmla="val 52703"/>
              <a:gd name="adj2" fmla="val 1428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Fine. Let’s fix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962861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680713" y="1889369"/>
            <a:ext cx="1890743" cy="1512013"/>
          </a:xfrm>
          <a:prstGeom prst="wedgeEllipseCallout">
            <a:avLst>
              <a:gd name="adj1" fmla="val 52703"/>
              <a:gd name="adj2" fmla="val 1428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Fine. Let’s fix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6487871" y="2666781"/>
            <a:ext cx="2428766" cy="1697603"/>
          </a:xfrm>
          <a:prstGeom prst="cloudCallout">
            <a:avLst>
              <a:gd name="adj1" fmla="val -21351"/>
              <a:gd name="adj2" fmla="val 80278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There 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goes our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release 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date.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6461473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Callout 14"/>
          <p:cNvSpPr/>
          <p:nvPr/>
        </p:nvSpPr>
        <p:spPr>
          <a:xfrm>
            <a:off x="2250637" y="2563582"/>
            <a:ext cx="3644248" cy="2085356"/>
          </a:xfrm>
          <a:prstGeom prst="wedgeEllipseCallout">
            <a:avLst>
              <a:gd name="adj1" fmla="val 66443"/>
              <a:gd name="adj2" fmla="val 8059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Why am I developing code not used by 90% of Drupal sites?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6597764" y="2898972"/>
            <a:ext cx="2287358" cy="1800265"/>
          </a:xfrm>
          <a:prstGeom prst="wedgeEllipseCallout">
            <a:avLst>
              <a:gd name="adj1" fmla="val -24512"/>
              <a:gd name="adj2" fmla="val 5786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should be </a:t>
            </a:r>
            <a:r>
              <a:rPr lang="en-US" dirty="0" err="1" smtClean="0">
                <a:latin typeface="Anime Ace 2.0 BB"/>
                <a:cs typeface="Anime Ace 2.0 BB"/>
              </a:rPr>
              <a:t>contrib’s</a:t>
            </a:r>
            <a:r>
              <a:rPr lang="en-US" dirty="0" smtClean="0">
                <a:latin typeface="Anime Ace 2.0 BB"/>
                <a:cs typeface="Anime Ace 2.0 BB"/>
              </a:rPr>
              <a:t> problem.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1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36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4680" y="1031136"/>
            <a:ext cx="7754640" cy="38981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293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056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209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585774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9196066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0571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980" y="-1773528"/>
            <a:ext cx="7214653" cy="8184424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169333" y="5133272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Callout 11"/>
          <p:cNvSpPr/>
          <p:nvPr/>
        </p:nvSpPr>
        <p:spPr>
          <a:xfrm>
            <a:off x="6437007" y="2901605"/>
            <a:ext cx="2259385" cy="1649813"/>
          </a:xfrm>
          <a:prstGeom prst="wedgeEllipseCallout">
            <a:avLst>
              <a:gd name="adj1" fmla="val 564"/>
              <a:gd name="adj2" fmla="val 6791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Where do I even start?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655384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8514" y="4354729"/>
            <a:ext cx="816696" cy="1080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2270" y="5460006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Completed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 Arrow 33"/>
          <p:cNvSpPr/>
          <p:nvPr/>
        </p:nvSpPr>
        <p:spPr>
          <a:xfrm rot="5400000">
            <a:off x="5587775" y="4032274"/>
            <a:ext cx="758515" cy="172722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3668332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355" y="1520183"/>
            <a:ext cx="1244763" cy="1408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514" y="4354729"/>
            <a:ext cx="816696" cy="1080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94327" y="3355089"/>
            <a:ext cx="603522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Up Arrow 16"/>
          <p:cNvSpPr/>
          <p:nvPr/>
        </p:nvSpPr>
        <p:spPr>
          <a:xfrm rot="5400000">
            <a:off x="5920771" y="783184"/>
            <a:ext cx="758515" cy="2890365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70355" y="2920839"/>
            <a:ext cx="124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Stable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2270" y="5460006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Completed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 Arrow 33"/>
          <p:cNvSpPr/>
          <p:nvPr/>
        </p:nvSpPr>
        <p:spPr>
          <a:xfrm rot="5400000">
            <a:off x="5587775" y="4032274"/>
            <a:ext cx="758515" cy="172722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098263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62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1618292" y="4531566"/>
            <a:ext cx="2287358" cy="1800265"/>
          </a:xfrm>
          <a:prstGeom prst="wedgeEllipseCallout">
            <a:avLst>
              <a:gd name="adj1" fmla="val 50953"/>
              <a:gd name="adj2" fmla="val -4622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Hey, That’s not fixing anything.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342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you are!?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278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you are!?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2904453" y="3550758"/>
            <a:ext cx="1189002" cy="727850"/>
          </a:xfrm>
          <a:prstGeom prst="wedgeEllipseCallout">
            <a:avLst>
              <a:gd name="adj1" fmla="val 48879"/>
              <a:gd name="adj2" fmla="val 6557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the…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53475" y="5132703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83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p Ribbon 2"/>
          <p:cNvSpPr/>
          <p:nvPr/>
        </p:nvSpPr>
        <p:spPr>
          <a:xfrm>
            <a:off x="7356230" y="5886329"/>
            <a:ext cx="1000320" cy="558267"/>
          </a:xfrm>
          <a:prstGeom prst="ribbon2">
            <a:avLst>
              <a:gd name="adj1" fmla="val 33333"/>
              <a:gd name="adj2" fmla="val 50000"/>
            </a:avLst>
          </a:prstGeom>
          <a:noFill/>
          <a:ln w="28575" cmpd="sng">
            <a:solidFill>
              <a:srgbClr val="800000">
                <a:alpha val="4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10-Point Star 3"/>
          <p:cNvSpPr/>
          <p:nvPr/>
        </p:nvSpPr>
        <p:spPr>
          <a:xfrm>
            <a:off x="7513144" y="5672231"/>
            <a:ext cx="686494" cy="716560"/>
          </a:xfrm>
          <a:prstGeom prst="star10">
            <a:avLst>
              <a:gd name="adj" fmla="val 36819"/>
              <a:gd name="hf" fmla="val 105146"/>
            </a:avLst>
          </a:prstGeom>
          <a:solidFill>
            <a:schemeClr val="tx1"/>
          </a:solidFill>
          <a:ln w="28575" cmpd="sng">
            <a:solidFill>
              <a:srgbClr val="FFFF00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3"/>
          <p:cNvSpPr/>
          <p:nvPr/>
        </p:nvSpPr>
        <p:spPr>
          <a:xfrm>
            <a:off x="6524569" y="5347825"/>
            <a:ext cx="1987637" cy="1298026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57150" cmpd="sng">
            <a:solidFill>
              <a:srgbClr val="39B5F2">
                <a:alpha val="3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60504" y="4099573"/>
            <a:ext cx="1282327" cy="1248255"/>
          </a:xfrm>
          <a:prstGeom prst="ellipse">
            <a:avLst/>
          </a:prstGeom>
          <a:noFill/>
          <a:ln w="57150" cmpd="sng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89554" y="4521788"/>
            <a:ext cx="103416" cy="235029"/>
          </a:xfrm>
          <a:prstGeom prst="ellipse">
            <a:avLst/>
          </a:prstGeom>
          <a:solidFill>
            <a:srgbClr val="FFFFFF">
              <a:alpha val="30000"/>
            </a:srgb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38912" y="4521788"/>
            <a:ext cx="103416" cy="235029"/>
          </a:xfrm>
          <a:prstGeom prst="ellipse">
            <a:avLst/>
          </a:prstGeom>
          <a:solidFill>
            <a:srgbClr val="FFFFFF">
              <a:alpha val="30000"/>
            </a:srgb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524569" y="3685842"/>
            <a:ext cx="2180066" cy="1857697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 w="57150" cmpd="sng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255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/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91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(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89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(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221628" y="2810492"/>
            <a:ext cx="874553" cy="1170541"/>
            <a:chOff x="5381882" y="2873060"/>
            <a:chExt cx="1361186" cy="1821873"/>
          </a:xfrm>
        </p:grpSpPr>
        <p:sp>
          <p:nvSpPr>
            <p:cNvPr id="1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521805" y="3162332"/>
            <a:ext cx="199023" cy="165003"/>
            <a:chOff x="7521805" y="3162332"/>
            <a:chExt cx="199023" cy="165003"/>
          </a:xfrm>
        </p:grpSpPr>
        <p:sp>
          <p:nvSpPr>
            <p:cNvPr id="16" name="Arc 15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71048" y="4474324"/>
            <a:ext cx="791321" cy="1013728"/>
            <a:chOff x="3165112" y="3772946"/>
            <a:chExt cx="791321" cy="1013728"/>
          </a:xfrm>
        </p:grpSpPr>
        <p:sp>
          <p:nvSpPr>
            <p:cNvPr id="2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289278" y="3074063"/>
            <a:ext cx="791321" cy="1013728"/>
            <a:chOff x="1618292" y="3266083"/>
            <a:chExt cx="791321" cy="1013728"/>
          </a:xfrm>
        </p:grpSpPr>
        <p:grpSp>
          <p:nvGrpSpPr>
            <p:cNvPr id="37" name="Group 36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flipH="1">
            <a:off x="1584893" y="3244833"/>
            <a:ext cx="199023" cy="165003"/>
            <a:chOff x="7521805" y="3162332"/>
            <a:chExt cx="199023" cy="165003"/>
          </a:xfrm>
        </p:grpSpPr>
        <p:sp>
          <p:nvSpPr>
            <p:cNvPr id="45" name="Arc 44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Arc 50"/>
          <p:cNvSpPr/>
          <p:nvPr/>
        </p:nvSpPr>
        <p:spPr>
          <a:xfrm>
            <a:off x="7167772" y="4734272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hord 3"/>
          <p:cNvSpPr/>
          <p:nvPr/>
        </p:nvSpPr>
        <p:spPr>
          <a:xfrm flipH="1">
            <a:off x="1521647" y="5116079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>
            <a:off x="1628891" y="4619123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 flipH="1">
            <a:off x="1811907" y="4779577"/>
            <a:ext cx="199023" cy="165003"/>
            <a:chOff x="7521805" y="3162332"/>
            <a:chExt cx="199023" cy="165003"/>
          </a:xfrm>
        </p:grpSpPr>
        <p:sp>
          <p:nvSpPr>
            <p:cNvPr id="56" name="Arc 55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01867" y="5258328"/>
            <a:ext cx="398249" cy="307495"/>
            <a:chOff x="6916951" y="2421564"/>
            <a:chExt cx="628814" cy="426429"/>
          </a:xfrm>
        </p:grpSpPr>
        <p:sp>
          <p:nvSpPr>
            <p:cNvPr id="60" name="Up Ribbon 59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10-Point Star 60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Freeform 61"/>
          <p:cNvSpPr/>
          <p:nvPr/>
        </p:nvSpPr>
        <p:spPr>
          <a:xfrm flipH="1">
            <a:off x="1446184" y="445648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7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oid 8"/>
          <p:cNvSpPr/>
          <p:nvPr/>
        </p:nvSpPr>
        <p:spPr>
          <a:xfrm>
            <a:off x="1146586" y="4939522"/>
            <a:ext cx="6171826" cy="1305445"/>
          </a:xfrm>
          <a:prstGeom prst="trapezoid">
            <a:avLst>
              <a:gd name="adj" fmla="val 43918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Source code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1799598" y="3420259"/>
            <a:ext cx="4859785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ime Ace 2.0 BB"/>
                <a:cs typeface="Anime Ace 2.0 BB"/>
              </a:rPr>
              <a:t>Community Documentation</a:t>
            </a:r>
          </a:p>
        </p:txBody>
      </p:sp>
      <p:sp>
        <p:nvSpPr>
          <p:cNvPr id="15" name="Trapezoid 14"/>
          <p:cNvSpPr/>
          <p:nvPr/>
        </p:nvSpPr>
        <p:spPr>
          <a:xfrm>
            <a:off x="2399349" y="1900996"/>
            <a:ext cx="3633786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Educational prose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3034380" y="381733"/>
            <a:ext cx="2416644" cy="1305445"/>
          </a:xfrm>
          <a:prstGeom prst="triangl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Paid Training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335156" y="1058467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0800000">
            <a:off x="7732949" y="381733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317171" y="381733"/>
            <a:ext cx="206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Monetary investment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4653" y="5621175"/>
            <a:ext cx="192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Experience Required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6057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9152</TotalTime>
  <Words>1112</Words>
  <Application>Microsoft Macintosh PowerPoint</Application>
  <PresentationFormat>On-screen Show (4:3)</PresentationFormat>
  <Paragraphs>374</Paragraphs>
  <Slides>89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Office Theme</vt:lpstr>
      <vt:lpstr>Example Module Ain’t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80</cp:revision>
  <dcterms:created xsi:type="dcterms:W3CDTF">2014-07-27T04:51:00Z</dcterms:created>
  <dcterms:modified xsi:type="dcterms:W3CDTF">2014-08-04T21:37:08Z</dcterms:modified>
</cp:coreProperties>
</file>