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Grid="0" snapToObjects="1">
      <p:cViewPr varScale="1">
        <p:scale>
          <a:sx n="103" d="100"/>
          <a:sy n="103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810958" y="758641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Plugins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2436264" y="256114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OOP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36264" y="980563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YAML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10958" y="2322303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Routing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Can 6"/>
          <p:cNvSpPr/>
          <p:nvPr/>
        </p:nvSpPr>
        <p:spPr>
          <a:xfrm>
            <a:off x="641143" y="197264"/>
            <a:ext cx="3661916" cy="6411074"/>
          </a:xfrm>
          <a:prstGeom prst="can">
            <a:avLst>
              <a:gd name="adj" fmla="val 14226"/>
            </a:avLst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36820" y="442727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FORM API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065634" y="2954368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Simpletest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115758" y="3843221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Symphony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315376" y="442727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git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578923" y="1088238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Code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standards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70130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0132" y="3217866"/>
            <a:ext cx="1060353" cy="2564430"/>
          </a:xfrm>
          <a:prstGeom prst="rect">
            <a:avLst/>
          </a:prstGeom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2513" y="3217866"/>
            <a:ext cx="1060353" cy="2564430"/>
          </a:xfrm>
          <a:prstGeom prst="rect">
            <a:avLst/>
          </a:prstGeom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0132" y="1812361"/>
            <a:ext cx="1060353" cy="124968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480" y="1713729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480" y="23893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6724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77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45" y="152368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145478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83456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24726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838039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034440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573386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86609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835648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04824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25184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557" y="4992449"/>
            <a:ext cx="31613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/</a:t>
            </a:r>
            <a:endParaRPr lang="en-US" sz="115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15201" y="5353408"/>
            <a:ext cx="537280" cy="545082"/>
            <a:chOff x="3230369" y="3465240"/>
            <a:chExt cx="2429829" cy="2465113"/>
          </a:xfrm>
        </p:grpSpPr>
        <p:sp>
          <p:nvSpPr>
            <p:cNvPr id="7" name="Shape 6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333599" y="5353408"/>
            <a:ext cx="537280" cy="545082"/>
            <a:chOff x="3230369" y="3465240"/>
            <a:chExt cx="2429829" cy="2465113"/>
          </a:xfrm>
        </p:grpSpPr>
        <p:sp>
          <p:nvSpPr>
            <p:cNvPr id="13" name="Shape 12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86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439</Words>
  <Application>Microsoft Macintosh PowerPoint</Application>
  <PresentationFormat>On-screen Show (4:3)</PresentationFormat>
  <Paragraphs>143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39</cp:revision>
  <dcterms:created xsi:type="dcterms:W3CDTF">2014-07-27T04:51:00Z</dcterms:created>
  <dcterms:modified xsi:type="dcterms:W3CDTF">2014-08-01T16:45:31Z</dcterms:modified>
</cp:coreProperties>
</file>