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30" autoAdjust="0"/>
  </p:normalViewPr>
  <p:slideViewPr>
    <p:cSldViewPr snapToGrid="0" snapToObjects="1">
      <p:cViewPr>
        <p:scale>
          <a:sx n="72" d="100"/>
          <a:sy n="72" d="100"/>
        </p:scale>
        <p:origin x="-240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7/30/14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 Module </a:t>
            </a:r>
            <a:r>
              <a:rPr lang="en-US" dirty="0" err="1" smtClean="0">
                <a:solidFill>
                  <a:srgbClr val="FFFFFF"/>
                </a:solidFill>
              </a:rPr>
              <a:t>Ain’t</a:t>
            </a:r>
            <a:r>
              <a:rPr lang="en-US" dirty="0" smtClean="0">
                <a:solidFill>
                  <a:srgbClr val="FFFFFF"/>
                </a:solidFill>
              </a:rPr>
              <a:t>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6"/>
            <a:ext cx="5951772" cy="234788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554095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81072" y="1677949"/>
                  <a:pt x="2328413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15052" y="1494253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1543975" y="1771252"/>
            <a:ext cx="877232" cy="302281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8781" y="2079502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3847484" y="2356501"/>
            <a:ext cx="307452" cy="187721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38022" y="2614943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5740097" y="2891942"/>
            <a:ext cx="404080" cy="156591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20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1146586" y="4939522"/>
            <a:ext cx="6171826" cy="1305445"/>
          </a:xfrm>
          <a:prstGeom prst="trapezoid">
            <a:avLst>
              <a:gd name="adj" fmla="val 43918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Source code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799598" y="3420259"/>
            <a:ext cx="4859785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ime Ace 2.0 BB"/>
                <a:cs typeface="Anime Ace 2.0 BB"/>
              </a:rPr>
              <a:t>Community Documentation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5" name="Trapezoid 14"/>
          <p:cNvSpPr/>
          <p:nvPr/>
        </p:nvSpPr>
        <p:spPr>
          <a:xfrm>
            <a:off x="2399349" y="1900996"/>
            <a:ext cx="3633786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Educational prose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034380" y="381733"/>
            <a:ext cx="2416644" cy="1305445"/>
          </a:xfrm>
          <a:prstGeom prst="triangl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Paid Training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335156" y="1058467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7732949" y="381733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7171" y="381733"/>
            <a:ext cx="206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Monetary investment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4653" y="5621175"/>
            <a:ext cx="192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Experience Required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6057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3" name="Left Brace 2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862850" y="1397817"/>
            <a:ext cx="2259385" cy="1649813"/>
          </a:xfrm>
          <a:prstGeom prst="wedgeEllipseCallout">
            <a:avLst>
              <a:gd name="adj1" fmla="val 70830"/>
              <a:gd name="adj2" fmla="val 518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fast?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01334" y="1397817"/>
            <a:ext cx="2259385" cy="1649813"/>
          </a:xfrm>
          <a:prstGeom prst="wedgeEllipseCallout">
            <a:avLst>
              <a:gd name="adj1" fmla="val -63456"/>
              <a:gd name="adj2" fmla="val 4332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expand?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79861" y="4965053"/>
            <a:ext cx="3077170" cy="1421048"/>
          </a:xfrm>
          <a:prstGeom prst="wedgeEllipseCallout">
            <a:avLst>
              <a:gd name="adj1" fmla="val -3533"/>
              <a:gd name="adj2" fmla="val -8473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understand?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7396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312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Information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3206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Knowledge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0312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52174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4037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312" y="250112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174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34037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2672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34534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6397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2672" y="446909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34534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16397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3954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45816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27679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3206" y="152362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85068" y="151714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6931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03206" y="250760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85068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66931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85566" y="3491588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67428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49291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85566" y="447557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67428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49291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96848" y="545955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8710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0573" y="5453075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6"/>
            <a:endCxn id="28" idx="2"/>
          </p:cNvCxnSpPr>
          <p:nvPr/>
        </p:nvCxnSpPr>
        <p:spPr>
          <a:xfrm flipV="1">
            <a:off x="6008796" y="1869936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4"/>
            <a:endCxn id="32" idx="0"/>
          </p:cNvCxnSpPr>
          <p:nvPr/>
        </p:nvCxnSpPr>
        <p:spPr>
          <a:xfrm>
            <a:off x="6837863" y="2222731"/>
            <a:ext cx="0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3"/>
            <a:endCxn id="35" idx="7"/>
          </p:cNvCxnSpPr>
          <p:nvPr/>
        </p:nvCxnSpPr>
        <p:spPr>
          <a:xfrm flipH="1">
            <a:off x="5887825" y="3103383"/>
            <a:ext cx="700574" cy="49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33" idx="2"/>
          </p:cNvCxnSpPr>
          <p:nvPr/>
        </p:nvCxnSpPr>
        <p:spPr>
          <a:xfrm>
            <a:off x="7190658" y="2853919"/>
            <a:ext cx="47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1" idx="4"/>
          </p:cNvCxnSpPr>
          <p:nvPr/>
        </p:nvCxnSpPr>
        <p:spPr>
          <a:xfrm flipH="1" flipV="1">
            <a:off x="8002086" y="5174682"/>
            <a:ext cx="11282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4"/>
            <a:endCxn id="39" idx="0"/>
          </p:cNvCxnSpPr>
          <p:nvPr/>
        </p:nvCxnSpPr>
        <p:spPr>
          <a:xfrm>
            <a:off x="5638361" y="4197178"/>
            <a:ext cx="0" cy="278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  <a:endCxn id="39" idx="6"/>
          </p:cNvCxnSpPr>
          <p:nvPr/>
        </p:nvCxnSpPr>
        <p:spPr>
          <a:xfrm flipH="1">
            <a:off x="5991156" y="4821887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5" name="Left Brace 4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557" y="4992449"/>
            <a:ext cx="31613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/</a:t>
            </a:r>
            <a:endParaRPr lang="en-US" sz="115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615201" y="5353408"/>
            <a:ext cx="537280" cy="545082"/>
            <a:chOff x="3230369" y="3465240"/>
            <a:chExt cx="2429829" cy="2465113"/>
          </a:xfrm>
        </p:grpSpPr>
        <p:sp>
          <p:nvSpPr>
            <p:cNvPr id="7" name="Shape 6"/>
            <p:cNvSpPr/>
            <p:nvPr/>
          </p:nvSpPr>
          <p:spPr>
            <a:xfrm>
              <a:off x="3230369" y="3465240"/>
              <a:ext cx="2429829" cy="2465113"/>
            </a:xfrm>
            <a:prstGeom prst="gear9">
              <a:avLst>
                <a:gd name="adj1" fmla="val 20000"/>
                <a:gd name="adj2" fmla="val 176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7201" y="4553696"/>
              <a:ext cx="1355828" cy="83157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333599" y="5353408"/>
            <a:ext cx="537280" cy="545082"/>
            <a:chOff x="3230369" y="3465240"/>
            <a:chExt cx="2429829" cy="2465113"/>
          </a:xfrm>
        </p:grpSpPr>
        <p:sp>
          <p:nvSpPr>
            <p:cNvPr id="13" name="Shape 12"/>
            <p:cNvSpPr/>
            <p:nvPr/>
          </p:nvSpPr>
          <p:spPr>
            <a:xfrm>
              <a:off x="3230369" y="3465240"/>
              <a:ext cx="2429829" cy="2465113"/>
            </a:xfrm>
            <a:prstGeom prst="gear9">
              <a:avLst>
                <a:gd name="adj1" fmla="val 20000"/>
                <a:gd name="adj2" fmla="val 176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7201" y="4553696"/>
              <a:ext cx="1355828" cy="831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869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eVsExample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37904" cy="491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73" y="1528795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63078" y="1990460"/>
            <a:ext cx="567165" cy="132603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5081" y="2692173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7.0-RC-1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01851" y="3153838"/>
            <a:ext cx="82429" cy="88476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7013" y="2123999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Tablesort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&amp; Pager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2983783" y="2770330"/>
            <a:ext cx="258923" cy="1125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8934" y="1121321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8.0-Alpha-1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125704" y="1582986"/>
            <a:ext cx="878851" cy="21704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8388" y="2123999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8.x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975158" y="2585664"/>
            <a:ext cx="72232" cy="61473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5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470844" y="3810346"/>
            <a:ext cx="647473" cy="647473"/>
          </a:xfrm>
          <a:prstGeom prst="smileyFace">
            <a:avLst>
              <a:gd name="adj" fmla="val -465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649052" y="2337089"/>
            <a:ext cx="1693391" cy="1146362"/>
          </a:xfrm>
          <a:prstGeom prst="wedgeEllipseCallout">
            <a:avLst>
              <a:gd name="adj1" fmla="val 12990"/>
              <a:gd name="adj2" fmla="val 668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Yikes!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0460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151</Words>
  <Application>Microsoft Macintosh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20</cp:revision>
  <dcterms:created xsi:type="dcterms:W3CDTF">2014-07-27T04:51:00Z</dcterms:created>
  <dcterms:modified xsi:type="dcterms:W3CDTF">2014-07-30T20:12:06Z</dcterms:modified>
</cp:coreProperties>
</file>