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0" autoAdjust="0"/>
  </p:normalViewPr>
  <p:slideViewPr>
    <p:cSldViewPr snapToGrid="0" snapToObjects="1">
      <p:cViewPr>
        <p:scale>
          <a:sx n="152" d="100"/>
          <a:sy n="152" d="100"/>
        </p:scale>
        <p:origin x="-104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6"/>
            <a:ext cx="5951772" cy="234788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554095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81072" y="1677949"/>
                  <a:pt x="2328413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5052" y="149425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543975" y="1771252"/>
            <a:ext cx="877232" cy="302281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8781" y="2079502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3847484" y="2356501"/>
            <a:ext cx="307452" cy="187721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8022" y="261494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5740097" y="2891942"/>
            <a:ext cx="404080" cy="15659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0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177</Words>
  <Application>Microsoft Macintosh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23</cp:revision>
  <dcterms:created xsi:type="dcterms:W3CDTF">2014-07-27T04:51:00Z</dcterms:created>
  <dcterms:modified xsi:type="dcterms:W3CDTF">2014-07-30T22:01:08Z</dcterms:modified>
</cp:coreProperties>
</file>