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7" r:id="rId85"/>
    <p:sldId id="356" r:id="rId86"/>
    <p:sldId id="355" r:id="rId87"/>
    <p:sldId id="360" r:id="rId88"/>
    <p:sldId id="348" r:id="rId89"/>
    <p:sldId id="350" r:id="rId90"/>
    <p:sldId id="349" r:id="rId91"/>
    <p:sldId id="351" r:id="rId92"/>
    <p:sldId id="352" r:id="rId93"/>
    <p:sldId id="370" r:id="rId94"/>
    <p:sldId id="371" r:id="rId95"/>
    <p:sldId id="372" r:id="rId96"/>
    <p:sldId id="373" r:id="rId97"/>
    <p:sldId id="374" r:id="rId98"/>
    <p:sldId id="381" r:id="rId99"/>
    <p:sldId id="382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75" r:id="rId109"/>
    <p:sldId id="376" r:id="rId110"/>
    <p:sldId id="377" r:id="rId111"/>
    <p:sldId id="378" r:id="rId112"/>
    <p:sldId id="379" r:id="rId113"/>
    <p:sldId id="380" r:id="rId114"/>
    <p:sldId id="362" r:id="rId115"/>
    <p:sldId id="392" r:id="rId116"/>
    <p:sldId id="393" r:id="rId117"/>
    <p:sldId id="394" r:id="rId118"/>
    <p:sldId id="363" r:id="rId119"/>
    <p:sldId id="364" r:id="rId120"/>
    <p:sldId id="397" r:id="rId121"/>
    <p:sldId id="261" r:id="rId122"/>
    <p:sldId id="323" r:id="rId123"/>
    <p:sldId id="347" r:id="rId1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9" d="100"/>
          <a:sy n="99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13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5562600" y="2338939"/>
            <a:ext cx="2801554" cy="1519795"/>
          </a:xfrm>
          <a:prstGeom prst="wedgeEllipseCallout">
            <a:avLst>
              <a:gd name="adj1" fmla="val -73773"/>
              <a:gd name="adj2" fmla="val 2416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Okay, let’s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document them.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1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16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6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55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7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1143000" y="2781544"/>
            <a:ext cx="2349640" cy="1341441"/>
          </a:xfrm>
          <a:prstGeom prst="wedgeEllipseCallout">
            <a:avLst>
              <a:gd name="adj1" fmla="val 62491"/>
              <a:gd name="adj2" fmla="val 470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Great!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I’ll let Them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know!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828800" y="4114800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no longer understand how core works.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429000" y="2743200"/>
            <a:ext cx="3048000" cy="1519795"/>
          </a:xfrm>
          <a:prstGeom prst="wedgeEllipseCallout">
            <a:avLst>
              <a:gd name="adj1" fmla="val -7397"/>
              <a:gd name="adj2" fmla="val 18287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Please remove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me 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Maintainers.txt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62600" y="4046243"/>
            <a:ext cx="2621162" cy="1672195"/>
          </a:xfrm>
          <a:prstGeom prst="wedgeEllipseCallout">
            <a:avLst>
              <a:gd name="adj1" fmla="val -66631"/>
              <a:gd name="adj2" fmla="val 9011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Core no longer supports hobbyists.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78860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63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67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1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099994" y="1524000"/>
            <a:ext cx="1935437" cy="1458177"/>
          </a:xfrm>
          <a:prstGeom prst="wedgeEllipseCallout">
            <a:avLst>
              <a:gd name="adj1" fmla="val -51479"/>
              <a:gd name="adj2" fmla="val 6009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</a:t>
            </a:r>
            <a:r>
              <a:rPr lang="en-US" sz="1400" dirty="0" err="1" smtClean="0">
                <a:latin typeface="Anime Ace 2.0 BB"/>
                <a:cs typeface="Anime Ace 2.0 BB"/>
              </a:rPr>
              <a:t>gonna</a:t>
            </a:r>
            <a:r>
              <a:rPr lang="en-US" sz="1400" dirty="0" smtClean="0">
                <a:latin typeface="Anime Ace 2.0 BB"/>
                <a:cs typeface="Anime Ace 2.0 BB"/>
              </a:rPr>
              <a:t> get eaten.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 rot="20261768">
            <a:off x="5442266" y="3672393"/>
            <a:ext cx="110687" cy="41716"/>
            <a:chOff x="4399839" y="4307371"/>
            <a:chExt cx="110687" cy="417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985139">
            <a:off x="5636380" y="3672393"/>
            <a:ext cx="110687" cy="41716"/>
            <a:chOff x="4593953" y="4307371"/>
            <a:chExt cx="110687" cy="417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079" y="3359276"/>
            <a:ext cx="535447" cy="7081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5672" y="2330506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5724570" y="220135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8125" y="170439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9127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8214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3882" y="2819104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4570" y="1539682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270493" y="236880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84463" y="236880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812841" y="1704757"/>
            <a:ext cx="791321" cy="1013728"/>
            <a:chOff x="6597764" y="5027571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6597764" y="5524527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71319" y="5027571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774374" y="5118517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44331" y="517771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94488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4830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673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55416" y="520461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5117" y="51884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386" y="5181607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49018" y="2817760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7" y="363597"/>
            <a:ext cx="1818792" cy="2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63141" y="383939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6232039" y="371024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594" y="321329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6596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5683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1351" y="4327997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32039" y="304857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6487" y="432665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6" y="1872490"/>
            <a:ext cx="1818792" cy="20958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flipH="1">
            <a:off x="2347866" y="3213290"/>
            <a:ext cx="791321" cy="1013728"/>
            <a:chOff x="4774691" y="3772947"/>
            <a:chExt cx="791321" cy="1013728"/>
          </a:xfrm>
        </p:grpSpPr>
        <p:sp>
          <p:nvSpPr>
            <p:cNvPr id="28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851662" y="386403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5632" y="386403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382900" y="762000"/>
            <a:ext cx="2893700" cy="1672195"/>
          </a:xfrm>
          <a:prstGeom prst="wedgeEllipseCallout">
            <a:avLst>
              <a:gd name="adj1" fmla="val 28829"/>
              <a:gd name="adj2" fmla="val 8321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terrified of all these changes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27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43374" y="381000"/>
            <a:ext cx="867931" cy="1178443"/>
            <a:chOff x="6232039" y="3048575"/>
            <a:chExt cx="867931" cy="117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9" name="Up Ribbon 1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10-Point Star 1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0338" y="535807"/>
            <a:ext cx="791321" cy="1013728"/>
            <a:chOff x="6232039" y="3213290"/>
            <a:chExt cx="791321" cy="1013728"/>
          </a:xfrm>
        </p:grpSpPr>
        <p:grpSp>
          <p:nvGrpSpPr>
            <p:cNvPr id="43" name="Group 4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49" name="Up Ribbon 4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10-Point Star 4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0692" y="545715"/>
            <a:ext cx="791321" cy="1013728"/>
            <a:chOff x="6232039" y="3213290"/>
            <a:chExt cx="791321" cy="1013728"/>
          </a:xfrm>
        </p:grpSpPr>
        <p:grpSp>
          <p:nvGrpSpPr>
            <p:cNvPr id="70" name="Group 69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6" name="Up Ribbon 75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10-Point Star 76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67656" y="533400"/>
            <a:ext cx="791321" cy="1013728"/>
            <a:chOff x="6232039" y="3213290"/>
            <a:chExt cx="791321" cy="10137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8" name="Up Ribbon 77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10-Point Star 78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658010" y="543308"/>
            <a:ext cx="791321" cy="1013728"/>
            <a:chOff x="6232039" y="3213290"/>
            <a:chExt cx="791321" cy="1013728"/>
          </a:xfrm>
        </p:grpSpPr>
        <p:grpSp>
          <p:nvGrpSpPr>
            <p:cNvPr id="81" name="Group 80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95" name="Up Ribbon 94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10-Point Star 95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24974" y="533401"/>
            <a:ext cx="791321" cy="1013728"/>
            <a:chOff x="6232039" y="3213290"/>
            <a:chExt cx="791321" cy="1013728"/>
          </a:xfrm>
        </p:grpSpPr>
        <p:grpSp>
          <p:nvGrpSpPr>
            <p:cNvPr id="98" name="Group 97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03" name="Up Ribbon 10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10-Point Star 10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410200" y="711297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3600000">
            <a:off x="5362052" y="512847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rot="1467237">
            <a:off x="5205764" y="369193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20977406">
            <a:off x="4999777" y="332928"/>
            <a:ext cx="124977" cy="152400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514272" y="322036"/>
            <a:ext cx="997936" cy="696534"/>
          </a:xfrm>
          <a:custGeom>
            <a:avLst/>
            <a:gdLst>
              <a:gd name="connsiteX0" fmla="*/ 145222 w 898170"/>
              <a:gd name="connsiteY0" fmla="*/ 635258 h 642364"/>
              <a:gd name="connsiteX1" fmla="*/ 4615 w 898170"/>
              <a:gd name="connsiteY1" fmla="*/ 630723 h 642364"/>
              <a:gd name="connsiteX2" fmla="*/ 45436 w 898170"/>
              <a:gd name="connsiteY2" fmla="*/ 526401 h 642364"/>
              <a:gd name="connsiteX3" fmla="*/ 79 w 898170"/>
              <a:gd name="connsiteY3" fmla="*/ 471973 h 642364"/>
              <a:gd name="connsiteX4" fmla="*/ 59044 w 898170"/>
              <a:gd name="connsiteY4" fmla="*/ 390330 h 642364"/>
              <a:gd name="connsiteX5" fmla="*/ 22758 w 898170"/>
              <a:gd name="connsiteY5" fmla="*/ 295080 h 642364"/>
              <a:gd name="connsiteX6" fmla="*/ 104401 w 898170"/>
              <a:gd name="connsiteY6" fmla="*/ 304151 h 642364"/>
              <a:gd name="connsiteX7" fmla="*/ 95329 w 898170"/>
              <a:gd name="connsiteY7" fmla="*/ 159008 h 642364"/>
              <a:gd name="connsiteX8" fmla="*/ 186044 w 898170"/>
              <a:gd name="connsiteY8" fmla="*/ 159008 h 642364"/>
              <a:gd name="connsiteX9" fmla="*/ 235936 w 898170"/>
              <a:gd name="connsiteY9" fmla="*/ 63758 h 642364"/>
              <a:gd name="connsiteX10" fmla="*/ 299436 w 898170"/>
              <a:gd name="connsiteY10" fmla="*/ 90973 h 642364"/>
              <a:gd name="connsiteX11" fmla="*/ 362936 w 898170"/>
              <a:gd name="connsiteY11" fmla="*/ 13865 h 642364"/>
              <a:gd name="connsiteX12" fmla="*/ 385615 w 898170"/>
              <a:gd name="connsiteY12" fmla="*/ 81901 h 642364"/>
              <a:gd name="connsiteX13" fmla="*/ 458186 w 898170"/>
              <a:gd name="connsiteY13" fmla="*/ 258 h 642364"/>
              <a:gd name="connsiteX14" fmla="*/ 530758 w 898170"/>
              <a:gd name="connsiteY14" fmla="*/ 54687 h 642364"/>
              <a:gd name="connsiteX15" fmla="*/ 603329 w 898170"/>
              <a:gd name="connsiteY15" fmla="*/ 13865 h 642364"/>
              <a:gd name="connsiteX16" fmla="*/ 612401 w 898170"/>
              <a:gd name="connsiteY16" fmla="*/ 81901 h 642364"/>
              <a:gd name="connsiteX17" fmla="*/ 703115 w 898170"/>
              <a:gd name="connsiteY17" fmla="*/ 81901 h 642364"/>
              <a:gd name="connsiteX18" fmla="*/ 703115 w 898170"/>
              <a:gd name="connsiteY18" fmla="*/ 154473 h 642364"/>
              <a:gd name="connsiteX19" fmla="*/ 807436 w 898170"/>
              <a:gd name="connsiteY19" fmla="*/ 154473 h 642364"/>
              <a:gd name="connsiteX20" fmla="*/ 757544 w 898170"/>
              <a:gd name="connsiteY20" fmla="*/ 208901 h 642364"/>
              <a:gd name="connsiteX21" fmla="*/ 889079 w 898170"/>
              <a:gd name="connsiteY21" fmla="*/ 236115 h 642364"/>
              <a:gd name="connsiteX22" fmla="*/ 802901 w 898170"/>
              <a:gd name="connsiteY22" fmla="*/ 281473 h 642364"/>
              <a:gd name="connsiteX23" fmla="*/ 898151 w 898170"/>
              <a:gd name="connsiteY23" fmla="*/ 335901 h 642364"/>
              <a:gd name="connsiteX24" fmla="*/ 811972 w 898170"/>
              <a:gd name="connsiteY24" fmla="*/ 372187 h 642364"/>
              <a:gd name="connsiteX25" fmla="*/ 893615 w 898170"/>
              <a:gd name="connsiteY25" fmla="*/ 431151 h 642364"/>
              <a:gd name="connsiteX26" fmla="*/ 830115 w 898170"/>
              <a:gd name="connsiteY26" fmla="*/ 476508 h 642364"/>
              <a:gd name="connsiteX27" fmla="*/ 884544 w 898170"/>
              <a:gd name="connsiteY27" fmla="*/ 535473 h 642364"/>
              <a:gd name="connsiteX28" fmla="*/ 802901 w 898170"/>
              <a:gd name="connsiteY28" fmla="*/ 544544 h 642364"/>
              <a:gd name="connsiteX29" fmla="*/ 889079 w 898170"/>
              <a:gd name="connsiteY29" fmla="*/ 630723 h 642364"/>
              <a:gd name="connsiteX30" fmla="*/ 771151 w 898170"/>
              <a:gd name="connsiteY30" fmla="*/ 639794 h 64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8170" h="642364">
                <a:moveTo>
                  <a:pt x="145222" y="635258"/>
                </a:moveTo>
                <a:cubicBezTo>
                  <a:pt x="83234" y="642062"/>
                  <a:pt x="21246" y="648866"/>
                  <a:pt x="4615" y="630723"/>
                </a:cubicBezTo>
                <a:cubicBezTo>
                  <a:pt x="-12016" y="612580"/>
                  <a:pt x="46192" y="552859"/>
                  <a:pt x="45436" y="526401"/>
                </a:cubicBezTo>
                <a:cubicBezTo>
                  <a:pt x="44680" y="499943"/>
                  <a:pt x="-2189" y="494651"/>
                  <a:pt x="79" y="471973"/>
                </a:cubicBezTo>
                <a:cubicBezTo>
                  <a:pt x="2347" y="449295"/>
                  <a:pt x="55264" y="419812"/>
                  <a:pt x="59044" y="390330"/>
                </a:cubicBezTo>
                <a:cubicBezTo>
                  <a:pt x="62824" y="360848"/>
                  <a:pt x="15198" y="309443"/>
                  <a:pt x="22758" y="295080"/>
                </a:cubicBezTo>
                <a:cubicBezTo>
                  <a:pt x="30317" y="280717"/>
                  <a:pt x="92306" y="326830"/>
                  <a:pt x="104401" y="304151"/>
                </a:cubicBezTo>
                <a:cubicBezTo>
                  <a:pt x="116496" y="281472"/>
                  <a:pt x="81722" y="183199"/>
                  <a:pt x="95329" y="159008"/>
                </a:cubicBezTo>
                <a:cubicBezTo>
                  <a:pt x="108936" y="134817"/>
                  <a:pt x="162610" y="174883"/>
                  <a:pt x="186044" y="159008"/>
                </a:cubicBezTo>
                <a:cubicBezTo>
                  <a:pt x="209478" y="143133"/>
                  <a:pt x="217037" y="75097"/>
                  <a:pt x="235936" y="63758"/>
                </a:cubicBezTo>
                <a:cubicBezTo>
                  <a:pt x="254835" y="52419"/>
                  <a:pt x="278269" y="99289"/>
                  <a:pt x="299436" y="90973"/>
                </a:cubicBezTo>
                <a:cubicBezTo>
                  <a:pt x="320603" y="82657"/>
                  <a:pt x="348573" y="15377"/>
                  <a:pt x="362936" y="13865"/>
                </a:cubicBezTo>
                <a:cubicBezTo>
                  <a:pt x="377299" y="12353"/>
                  <a:pt x="369740" y="84169"/>
                  <a:pt x="385615" y="81901"/>
                </a:cubicBezTo>
                <a:cubicBezTo>
                  <a:pt x="401490" y="79633"/>
                  <a:pt x="433996" y="4794"/>
                  <a:pt x="458186" y="258"/>
                </a:cubicBezTo>
                <a:cubicBezTo>
                  <a:pt x="482376" y="-4278"/>
                  <a:pt x="506568" y="52419"/>
                  <a:pt x="530758" y="54687"/>
                </a:cubicBezTo>
                <a:cubicBezTo>
                  <a:pt x="554949" y="56955"/>
                  <a:pt x="589722" y="9329"/>
                  <a:pt x="603329" y="13865"/>
                </a:cubicBezTo>
                <a:cubicBezTo>
                  <a:pt x="616936" y="18401"/>
                  <a:pt x="595770" y="70562"/>
                  <a:pt x="612401" y="81901"/>
                </a:cubicBezTo>
                <a:cubicBezTo>
                  <a:pt x="629032" y="93240"/>
                  <a:pt x="687996" y="69806"/>
                  <a:pt x="703115" y="81901"/>
                </a:cubicBezTo>
                <a:cubicBezTo>
                  <a:pt x="718234" y="93996"/>
                  <a:pt x="685728" y="142378"/>
                  <a:pt x="703115" y="154473"/>
                </a:cubicBezTo>
                <a:cubicBezTo>
                  <a:pt x="720502" y="166568"/>
                  <a:pt x="798365" y="145402"/>
                  <a:pt x="807436" y="154473"/>
                </a:cubicBezTo>
                <a:cubicBezTo>
                  <a:pt x="816507" y="163544"/>
                  <a:pt x="743937" y="195294"/>
                  <a:pt x="757544" y="208901"/>
                </a:cubicBezTo>
                <a:cubicBezTo>
                  <a:pt x="771151" y="222508"/>
                  <a:pt x="881520" y="224020"/>
                  <a:pt x="889079" y="236115"/>
                </a:cubicBezTo>
                <a:cubicBezTo>
                  <a:pt x="896639" y="248210"/>
                  <a:pt x="801389" y="264842"/>
                  <a:pt x="802901" y="281473"/>
                </a:cubicBezTo>
                <a:cubicBezTo>
                  <a:pt x="804413" y="298104"/>
                  <a:pt x="896639" y="320782"/>
                  <a:pt x="898151" y="335901"/>
                </a:cubicBezTo>
                <a:cubicBezTo>
                  <a:pt x="899663" y="351020"/>
                  <a:pt x="812728" y="356312"/>
                  <a:pt x="811972" y="372187"/>
                </a:cubicBezTo>
                <a:cubicBezTo>
                  <a:pt x="811216" y="388062"/>
                  <a:pt x="890591" y="413764"/>
                  <a:pt x="893615" y="431151"/>
                </a:cubicBezTo>
                <a:cubicBezTo>
                  <a:pt x="896639" y="448538"/>
                  <a:pt x="831627" y="459121"/>
                  <a:pt x="830115" y="476508"/>
                </a:cubicBezTo>
                <a:cubicBezTo>
                  <a:pt x="828603" y="493895"/>
                  <a:pt x="889080" y="524134"/>
                  <a:pt x="884544" y="535473"/>
                </a:cubicBezTo>
                <a:cubicBezTo>
                  <a:pt x="880008" y="546812"/>
                  <a:pt x="802145" y="528669"/>
                  <a:pt x="802901" y="544544"/>
                </a:cubicBezTo>
                <a:cubicBezTo>
                  <a:pt x="803657" y="560419"/>
                  <a:pt x="894371" y="614848"/>
                  <a:pt x="889079" y="630723"/>
                </a:cubicBezTo>
                <a:cubicBezTo>
                  <a:pt x="883787" y="646598"/>
                  <a:pt x="771151" y="639794"/>
                  <a:pt x="771151" y="639794"/>
                </a:cubicBez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05060" y="91440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00800" y="99060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57460" y="110504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82865" y="43996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6101440" y="45402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80464" y="621393"/>
            <a:ext cx="399143" cy="104612"/>
          </a:xfrm>
          <a:custGeom>
            <a:avLst/>
            <a:gdLst>
              <a:gd name="connsiteX0" fmla="*/ 0 w 367393"/>
              <a:gd name="connsiteY0" fmla="*/ 0 h 105125"/>
              <a:gd name="connsiteX1" fmla="*/ 81643 w 367393"/>
              <a:gd name="connsiteY1" fmla="*/ 40821 h 105125"/>
              <a:gd name="connsiteX2" fmla="*/ 117929 w 367393"/>
              <a:gd name="connsiteY2" fmla="*/ 18143 h 105125"/>
              <a:gd name="connsiteX3" fmla="*/ 181429 w 367393"/>
              <a:gd name="connsiteY3" fmla="*/ 49893 h 105125"/>
              <a:gd name="connsiteX4" fmla="*/ 235857 w 367393"/>
              <a:gd name="connsiteY4" fmla="*/ 31750 h 105125"/>
              <a:gd name="connsiteX5" fmla="*/ 317500 w 367393"/>
              <a:gd name="connsiteY5" fmla="*/ 104321 h 105125"/>
              <a:gd name="connsiteX6" fmla="*/ 367393 w 367393"/>
              <a:gd name="connsiteY6" fmla="*/ 72571 h 105125"/>
              <a:gd name="connsiteX0" fmla="*/ 0 w 399143"/>
              <a:gd name="connsiteY0" fmla="*/ 0 h 104612"/>
              <a:gd name="connsiteX1" fmla="*/ 81643 w 399143"/>
              <a:gd name="connsiteY1" fmla="*/ 40821 h 104612"/>
              <a:gd name="connsiteX2" fmla="*/ 117929 w 399143"/>
              <a:gd name="connsiteY2" fmla="*/ 18143 h 104612"/>
              <a:gd name="connsiteX3" fmla="*/ 181429 w 399143"/>
              <a:gd name="connsiteY3" fmla="*/ 49893 h 104612"/>
              <a:gd name="connsiteX4" fmla="*/ 235857 w 399143"/>
              <a:gd name="connsiteY4" fmla="*/ 31750 h 104612"/>
              <a:gd name="connsiteX5" fmla="*/ 317500 w 399143"/>
              <a:gd name="connsiteY5" fmla="*/ 104321 h 104612"/>
              <a:gd name="connsiteX6" fmla="*/ 399143 w 399143"/>
              <a:gd name="connsiteY6" fmla="*/ 58964 h 10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143" h="104612">
                <a:moveTo>
                  <a:pt x="0" y="0"/>
                </a:moveTo>
                <a:cubicBezTo>
                  <a:pt x="30994" y="18898"/>
                  <a:pt x="61988" y="37797"/>
                  <a:pt x="81643" y="40821"/>
                </a:cubicBezTo>
                <a:cubicBezTo>
                  <a:pt x="101298" y="43845"/>
                  <a:pt x="101298" y="16631"/>
                  <a:pt x="117929" y="18143"/>
                </a:cubicBezTo>
                <a:cubicBezTo>
                  <a:pt x="134560" y="19655"/>
                  <a:pt x="161774" y="47625"/>
                  <a:pt x="181429" y="49893"/>
                </a:cubicBezTo>
                <a:cubicBezTo>
                  <a:pt x="201084" y="52161"/>
                  <a:pt x="213179" y="22679"/>
                  <a:pt x="235857" y="31750"/>
                </a:cubicBezTo>
                <a:cubicBezTo>
                  <a:pt x="258535" y="40821"/>
                  <a:pt x="290286" y="99785"/>
                  <a:pt x="317500" y="104321"/>
                </a:cubicBezTo>
                <a:cubicBezTo>
                  <a:pt x="344714" y="108857"/>
                  <a:pt x="399143" y="58964"/>
                  <a:pt x="399143" y="58964"/>
                </a:cubicBez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3022" y="2133600"/>
            <a:ext cx="6793274" cy="2710897"/>
            <a:chOff x="723021" y="2133600"/>
            <a:chExt cx="7545327" cy="30110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021" y="2133600"/>
              <a:ext cx="6724974" cy="14996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197" y="2889270"/>
              <a:ext cx="6724974" cy="149966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374" y="3644939"/>
              <a:ext cx="6724974" cy="1499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9473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/>
          <p:cNvSpPr/>
          <p:nvPr/>
        </p:nvSpPr>
        <p:spPr>
          <a:xfrm>
            <a:off x="2209800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137160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Educate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330911">
            <a:off x="6104153" y="5015157"/>
            <a:ext cx="1115912" cy="724818"/>
            <a:chOff x="2286000" y="1199089"/>
            <a:chExt cx="2364753" cy="1535977"/>
          </a:xfrm>
        </p:grpSpPr>
        <p:grpSp>
          <p:nvGrpSpPr>
            <p:cNvPr id="7" name="Group 6"/>
            <p:cNvGrpSpPr/>
            <p:nvPr/>
          </p:nvGrpSpPr>
          <p:grpSpPr>
            <a:xfrm rot="20700000">
              <a:off x="3005001" y="1199089"/>
              <a:ext cx="1645752" cy="1535977"/>
              <a:chOff x="3187806" y="943032"/>
              <a:chExt cx="3407892" cy="3180579"/>
            </a:xfrm>
          </p:grpSpPr>
          <p:sp>
            <p:nvSpPr>
              <p:cNvPr id="2" name="Trapezoid 1"/>
              <p:cNvSpPr/>
              <p:nvPr/>
            </p:nvSpPr>
            <p:spPr>
              <a:xfrm rot="6300000">
                <a:off x="3357293" y="885206"/>
                <a:ext cx="3068918" cy="3407892"/>
              </a:xfrm>
              <a:custGeom>
                <a:avLst/>
                <a:gdLst>
                  <a:gd name="connsiteX0" fmla="*/ 0 w 2819400"/>
                  <a:gd name="connsiteY0" fmla="*/ 2286000 h 2286000"/>
                  <a:gd name="connsiteX1" fmla="*/ 571500 w 2819400"/>
                  <a:gd name="connsiteY1" fmla="*/ 0 h 2286000"/>
                  <a:gd name="connsiteX2" fmla="*/ 2247900 w 2819400"/>
                  <a:gd name="connsiteY2" fmla="*/ 0 h 2286000"/>
                  <a:gd name="connsiteX3" fmla="*/ 2819400 w 2819400"/>
                  <a:gd name="connsiteY3" fmla="*/ 2286000 h 2286000"/>
                  <a:gd name="connsiteX4" fmla="*/ 0 w 2819400"/>
                  <a:gd name="connsiteY4" fmla="*/ 2286000 h 2286000"/>
                  <a:gd name="connsiteX0" fmla="*/ 0 w 2819400"/>
                  <a:gd name="connsiteY0" fmla="*/ 2286000 h 2457036"/>
                  <a:gd name="connsiteX1" fmla="*/ 571500 w 2819400"/>
                  <a:gd name="connsiteY1" fmla="*/ 0 h 2457036"/>
                  <a:gd name="connsiteX2" fmla="*/ 2247900 w 2819400"/>
                  <a:gd name="connsiteY2" fmla="*/ 0 h 2457036"/>
                  <a:gd name="connsiteX3" fmla="*/ 2819400 w 2819400"/>
                  <a:gd name="connsiteY3" fmla="*/ 2286000 h 2457036"/>
                  <a:gd name="connsiteX4" fmla="*/ 0 w 2819400"/>
                  <a:gd name="connsiteY4" fmla="*/ 2286000 h 2457036"/>
                  <a:gd name="connsiteX0" fmla="*/ 36 w 2819436"/>
                  <a:gd name="connsiteY0" fmla="*/ 2286000 h 2531151"/>
                  <a:gd name="connsiteX1" fmla="*/ 571536 w 2819436"/>
                  <a:gd name="connsiteY1" fmla="*/ 0 h 2531151"/>
                  <a:gd name="connsiteX2" fmla="*/ 2247936 w 2819436"/>
                  <a:gd name="connsiteY2" fmla="*/ 0 h 2531151"/>
                  <a:gd name="connsiteX3" fmla="*/ 2819436 w 2819436"/>
                  <a:gd name="connsiteY3" fmla="*/ 2286000 h 2531151"/>
                  <a:gd name="connsiteX4" fmla="*/ 36 w 2819436"/>
                  <a:gd name="connsiteY4" fmla="*/ 2286000 h 2531151"/>
                  <a:gd name="connsiteX0" fmla="*/ 25 w 2819425"/>
                  <a:gd name="connsiteY0" fmla="*/ 2286000 h 2671370"/>
                  <a:gd name="connsiteX1" fmla="*/ 571525 w 2819425"/>
                  <a:gd name="connsiteY1" fmla="*/ 0 h 2671370"/>
                  <a:gd name="connsiteX2" fmla="*/ 2247925 w 2819425"/>
                  <a:gd name="connsiteY2" fmla="*/ 0 h 2671370"/>
                  <a:gd name="connsiteX3" fmla="*/ 2819425 w 2819425"/>
                  <a:gd name="connsiteY3" fmla="*/ 2286000 h 2671370"/>
                  <a:gd name="connsiteX4" fmla="*/ 25 w 2819425"/>
                  <a:gd name="connsiteY4" fmla="*/ 2286000 h 2671370"/>
                  <a:gd name="connsiteX0" fmla="*/ 25 w 2819425"/>
                  <a:gd name="connsiteY0" fmla="*/ 2514048 h 2899418"/>
                  <a:gd name="connsiteX1" fmla="*/ 571525 w 2819425"/>
                  <a:gd name="connsiteY1" fmla="*/ 228048 h 2899418"/>
                  <a:gd name="connsiteX2" fmla="*/ 2247925 w 2819425"/>
                  <a:gd name="connsiteY2" fmla="*/ 228048 h 2899418"/>
                  <a:gd name="connsiteX3" fmla="*/ 2819425 w 2819425"/>
                  <a:gd name="connsiteY3" fmla="*/ 2514048 h 2899418"/>
                  <a:gd name="connsiteX4" fmla="*/ 25 w 2819425"/>
                  <a:gd name="connsiteY4" fmla="*/ 2514048 h 2899418"/>
                  <a:gd name="connsiteX0" fmla="*/ 25 w 2819425"/>
                  <a:gd name="connsiteY0" fmla="*/ 2705178 h 3090548"/>
                  <a:gd name="connsiteX1" fmla="*/ 571525 w 2819425"/>
                  <a:gd name="connsiteY1" fmla="*/ 419178 h 3090548"/>
                  <a:gd name="connsiteX2" fmla="*/ 2247925 w 2819425"/>
                  <a:gd name="connsiteY2" fmla="*/ 419178 h 3090548"/>
                  <a:gd name="connsiteX3" fmla="*/ 2819425 w 2819425"/>
                  <a:gd name="connsiteY3" fmla="*/ 2705178 h 3090548"/>
                  <a:gd name="connsiteX4" fmla="*/ 25 w 2819425"/>
                  <a:gd name="connsiteY4" fmla="*/ 2705178 h 3090548"/>
                  <a:gd name="connsiteX0" fmla="*/ 25 w 2819425"/>
                  <a:gd name="connsiteY0" fmla="*/ 2656541 h 3041911"/>
                  <a:gd name="connsiteX1" fmla="*/ 571525 w 2819425"/>
                  <a:gd name="connsiteY1" fmla="*/ 370541 h 3041911"/>
                  <a:gd name="connsiteX2" fmla="*/ 2247925 w 2819425"/>
                  <a:gd name="connsiteY2" fmla="*/ 370541 h 3041911"/>
                  <a:gd name="connsiteX3" fmla="*/ 2819425 w 2819425"/>
                  <a:gd name="connsiteY3" fmla="*/ 2656541 h 3041911"/>
                  <a:gd name="connsiteX4" fmla="*/ 25 w 2819425"/>
                  <a:gd name="connsiteY4" fmla="*/ 2656541 h 3041911"/>
                  <a:gd name="connsiteX0" fmla="*/ 25 w 2819425"/>
                  <a:gd name="connsiteY0" fmla="*/ 2637175 h 3022545"/>
                  <a:gd name="connsiteX1" fmla="*/ 571525 w 2819425"/>
                  <a:gd name="connsiteY1" fmla="*/ 351175 h 3022545"/>
                  <a:gd name="connsiteX2" fmla="*/ 2247925 w 2819425"/>
                  <a:gd name="connsiteY2" fmla="*/ 351175 h 3022545"/>
                  <a:gd name="connsiteX3" fmla="*/ 2819425 w 2819425"/>
                  <a:gd name="connsiteY3" fmla="*/ 2637175 h 3022545"/>
                  <a:gd name="connsiteX4" fmla="*/ 25 w 2819425"/>
                  <a:gd name="connsiteY4" fmla="*/ 2637175 h 302254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819425 w 2819425"/>
                  <a:gd name="connsiteY3" fmla="*/ 2627555 h 3012925"/>
                  <a:gd name="connsiteX4" fmla="*/ 25 w 2819425"/>
                  <a:gd name="connsiteY4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819425 w 2819425"/>
                  <a:gd name="connsiteY4" fmla="*/ 2627555 h 3012925"/>
                  <a:gd name="connsiteX5" fmla="*/ 25 w 2819425"/>
                  <a:gd name="connsiteY5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645082 w 2819425"/>
                  <a:gd name="connsiteY4" fmla="*/ 1944444 h 3012925"/>
                  <a:gd name="connsiteX5" fmla="*/ 2819425 w 2819425"/>
                  <a:gd name="connsiteY5" fmla="*/ 2627555 h 3012925"/>
                  <a:gd name="connsiteX6" fmla="*/ 25 w 2819425"/>
                  <a:gd name="connsiteY6" fmla="*/ 2627555 h 3012925"/>
                  <a:gd name="connsiteX0" fmla="*/ 25 w 3042786"/>
                  <a:gd name="connsiteY0" fmla="*/ 2627555 h 3012925"/>
                  <a:gd name="connsiteX1" fmla="*/ 571525 w 3042786"/>
                  <a:gd name="connsiteY1" fmla="*/ 341555 h 3012925"/>
                  <a:gd name="connsiteX2" fmla="*/ 2247925 w 3042786"/>
                  <a:gd name="connsiteY2" fmla="*/ 341555 h 3012925"/>
                  <a:gd name="connsiteX3" fmla="*/ 2324352 w 3042786"/>
                  <a:gd name="connsiteY3" fmla="*/ 687331 h 3012925"/>
                  <a:gd name="connsiteX4" fmla="*/ 3042786 w 3042786"/>
                  <a:gd name="connsiteY4" fmla="*/ 764297 h 3012925"/>
                  <a:gd name="connsiteX5" fmla="*/ 2645082 w 3042786"/>
                  <a:gd name="connsiteY5" fmla="*/ 1944444 h 3012925"/>
                  <a:gd name="connsiteX6" fmla="*/ 2819425 w 3042786"/>
                  <a:gd name="connsiteY6" fmla="*/ 2627555 h 3012925"/>
                  <a:gd name="connsiteX7" fmla="*/ 25 w 3042786"/>
                  <a:gd name="connsiteY7" fmla="*/ 2627555 h 3012925"/>
                  <a:gd name="connsiteX0" fmla="*/ 25 w 3296481"/>
                  <a:gd name="connsiteY0" fmla="*/ 2627555 h 3012925"/>
                  <a:gd name="connsiteX1" fmla="*/ 571525 w 3296481"/>
                  <a:gd name="connsiteY1" fmla="*/ 341555 h 3012925"/>
                  <a:gd name="connsiteX2" fmla="*/ 2247925 w 3296481"/>
                  <a:gd name="connsiteY2" fmla="*/ 341555 h 3012925"/>
                  <a:gd name="connsiteX3" fmla="*/ 2324352 w 3296481"/>
                  <a:gd name="connsiteY3" fmla="*/ 687331 h 3012925"/>
                  <a:gd name="connsiteX4" fmla="*/ 3042786 w 3296481"/>
                  <a:gd name="connsiteY4" fmla="*/ 764297 h 3012925"/>
                  <a:gd name="connsiteX5" fmla="*/ 3286540 w 3296481"/>
                  <a:gd name="connsiteY5" fmla="*/ 1572442 h 3012925"/>
                  <a:gd name="connsiteX6" fmla="*/ 2645082 w 3296481"/>
                  <a:gd name="connsiteY6" fmla="*/ 1944444 h 3012925"/>
                  <a:gd name="connsiteX7" fmla="*/ 2819425 w 3296481"/>
                  <a:gd name="connsiteY7" fmla="*/ 2627555 h 3012925"/>
                  <a:gd name="connsiteX8" fmla="*/ 25 w 3296481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295170"/>
                  <a:gd name="connsiteY0" fmla="*/ 2627555 h 3012925"/>
                  <a:gd name="connsiteX1" fmla="*/ 571525 w 3295170"/>
                  <a:gd name="connsiteY1" fmla="*/ 341555 h 3012925"/>
                  <a:gd name="connsiteX2" fmla="*/ 2247925 w 3295170"/>
                  <a:gd name="connsiteY2" fmla="*/ 341555 h 3012925"/>
                  <a:gd name="connsiteX3" fmla="*/ 2324352 w 3295170"/>
                  <a:gd name="connsiteY3" fmla="*/ 687331 h 3012925"/>
                  <a:gd name="connsiteX4" fmla="*/ 2850348 w 3295170"/>
                  <a:gd name="connsiteY4" fmla="*/ 777125 h 3012925"/>
                  <a:gd name="connsiteX5" fmla="*/ 3286540 w 3295170"/>
                  <a:gd name="connsiteY5" fmla="*/ 1572442 h 3012925"/>
                  <a:gd name="connsiteX6" fmla="*/ 2645082 w 3295170"/>
                  <a:gd name="connsiteY6" fmla="*/ 1944444 h 3012925"/>
                  <a:gd name="connsiteX7" fmla="*/ 2819425 w 3295170"/>
                  <a:gd name="connsiteY7" fmla="*/ 2627555 h 3012925"/>
                  <a:gd name="connsiteX8" fmla="*/ 25 w 3295170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59451"/>
                  <a:gd name="connsiteY0" fmla="*/ 2627555 h 3012925"/>
                  <a:gd name="connsiteX1" fmla="*/ 571525 w 3059451"/>
                  <a:gd name="connsiteY1" fmla="*/ 341555 h 3012925"/>
                  <a:gd name="connsiteX2" fmla="*/ 2247925 w 3059451"/>
                  <a:gd name="connsiteY2" fmla="*/ 341555 h 3012925"/>
                  <a:gd name="connsiteX3" fmla="*/ 2324352 w 3059451"/>
                  <a:gd name="connsiteY3" fmla="*/ 687331 h 3012925"/>
                  <a:gd name="connsiteX4" fmla="*/ 2850348 w 3059451"/>
                  <a:gd name="connsiteY4" fmla="*/ 777125 h 3012925"/>
                  <a:gd name="connsiteX5" fmla="*/ 3042785 w 3059451"/>
                  <a:gd name="connsiteY5" fmla="*/ 1777685 h 3012925"/>
                  <a:gd name="connsiteX6" fmla="*/ 2645082 w 3059451"/>
                  <a:gd name="connsiteY6" fmla="*/ 1944444 h 3012925"/>
                  <a:gd name="connsiteX7" fmla="*/ 2819425 w 3059451"/>
                  <a:gd name="connsiteY7" fmla="*/ 2627555 h 3012925"/>
                  <a:gd name="connsiteX8" fmla="*/ 25 w 3059451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52362"/>
                  <a:gd name="connsiteY0" fmla="*/ 2627555 h 3012925"/>
                  <a:gd name="connsiteX1" fmla="*/ 571525 w 3052362"/>
                  <a:gd name="connsiteY1" fmla="*/ 341555 h 3012925"/>
                  <a:gd name="connsiteX2" fmla="*/ 2247925 w 3052362"/>
                  <a:gd name="connsiteY2" fmla="*/ 341555 h 3012925"/>
                  <a:gd name="connsiteX3" fmla="*/ 2324352 w 3052362"/>
                  <a:gd name="connsiteY3" fmla="*/ 687331 h 3012925"/>
                  <a:gd name="connsiteX4" fmla="*/ 2850348 w 3052362"/>
                  <a:gd name="connsiteY4" fmla="*/ 777125 h 3012925"/>
                  <a:gd name="connsiteX5" fmla="*/ 3042785 w 3052362"/>
                  <a:gd name="connsiteY5" fmla="*/ 1777685 h 3012925"/>
                  <a:gd name="connsiteX6" fmla="*/ 2645082 w 3052362"/>
                  <a:gd name="connsiteY6" fmla="*/ 1944444 h 3012925"/>
                  <a:gd name="connsiteX7" fmla="*/ 2819425 w 3052362"/>
                  <a:gd name="connsiteY7" fmla="*/ 2627555 h 3012925"/>
                  <a:gd name="connsiteX8" fmla="*/ 25 w 3052362"/>
                  <a:gd name="connsiteY8" fmla="*/ 2627555 h 3012925"/>
                  <a:gd name="connsiteX0" fmla="*/ 25 w 3068918"/>
                  <a:gd name="connsiteY0" fmla="*/ 2627555 h 3012925"/>
                  <a:gd name="connsiteX1" fmla="*/ 571525 w 3068918"/>
                  <a:gd name="connsiteY1" fmla="*/ 341555 h 3012925"/>
                  <a:gd name="connsiteX2" fmla="*/ 2247925 w 3068918"/>
                  <a:gd name="connsiteY2" fmla="*/ 341555 h 3012925"/>
                  <a:gd name="connsiteX3" fmla="*/ 2324352 w 3068918"/>
                  <a:gd name="connsiteY3" fmla="*/ 687331 h 3012925"/>
                  <a:gd name="connsiteX4" fmla="*/ 2850348 w 3068918"/>
                  <a:gd name="connsiteY4" fmla="*/ 777125 h 3012925"/>
                  <a:gd name="connsiteX5" fmla="*/ 3042785 w 3068918"/>
                  <a:gd name="connsiteY5" fmla="*/ 1777685 h 3012925"/>
                  <a:gd name="connsiteX6" fmla="*/ 2645082 w 3068918"/>
                  <a:gd name="connsiteY6" fmla="*/ 1944444 h 3012925"/>
                  <a:gd name="connsiteX7" fmla="*/ 2819425 w 3068918"/>
                  <a:gd name="connsiteY7" fmla="*/ 2627555 h 3012925"/>
                  <a:gd name="connsiteX8" fmla="*/ 25 w 3068918"/>
                  <a:gd name="connsiteY8" fmla="*/ 2627555 h 301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8918" h="3012925">
                    <a:moveTo>
                      <a:pt x="25" y="2627555"/>
                    </a:moveTo>
                    <a:lnTo>
                      <a:pt x="571525" y="341555"/>
                    </a:lnTo>
                    <a:cubicBezTo>
                      <a:pt x="706962" y="-120242"/>
                      <a:pt x="2086830" y="-107414"/>
                      <a:pt x="2247925" y="341555"/>
                    </a:cubicBezTo>
                    <a:lnTo>
                      <a:pt x="2324352" y="687331"/>
                    </a:lnTo>
                    <a:cubicBezTo>
                      <a:pt x="2424756" y="759926"/>
                      <a:pt x="2593764" y="272570"/>
                      <a:pt x="2850348" y="777125"/>
                    </a:cubicBezTo>
                    <a:cubicBezTo>
                      <a:pt x="3106932" y="1281680"/>
                      <a:pt x="3085549" y="1452717"/>
                      <a:pt x="3042785" y="1777685"/>
                    </a:cubicBezTo>
                    <a:cubicBezTo>
                      <a:pt x="3000021" y="2102653"/>
                      <a:pt x="2777650" y="1888858"/>
                      <a:pt x="2645082" y="1944444"/>
                    </a:cubicBezTo>
                    <a:lnTo>
                      <a:pt x="2819425" y="2627555"/>
                    </a:lnTo>
                    <a:cubicBezTo>
                      <a:pt x="2816155" y="3102179"/>
                      <a:pt x="-9535" y="3179146"/>
                      <a:pt x="25" y="2627555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 rot="867733">
                <a:off x="3425589" y="943032"/>
                <a:ext cx="533400" cy="239681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5703565">
                <a:off x="4639883" y="3152641"/>
                <a:ext cx="480695" cy="118829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2286000" y="1325034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86000" y="2361723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286000" y="1905000"/>
              <a:ext cx="62014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70274" y="6175973"/>
            <a:ext cx="398249" cy="307495"/>
            <a:chOff x="6916951" y="2421564"/>
            <a:chExt cx="628814" cy="426429"/>
          </a:xfrm>
        </p:grpSpPr>
        <p:sp>
          <p:nvSpPr>
            <p:cNvPr id="15" name="Up Ribbon 14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0-Point Star 15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hord 3"/>
          <p:cNvSpPr/>
          <p:nvPr/>
        </p:nvSpPr>
        <p:spPr>
          <a:xfrm>
            <a:off x="7339172" y="6046820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12727" y="5549864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9172" y="5385149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750154" y="5742212"/>
            <a:ext cx="86928" cy="63887"/>
            <a:chOff x="7848600" y="1494602"/>
            <a:chExt cx="86928" cy="5807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7597754" y="5737507"/>
            <a:ext cx="86928" cy="63887"/>
            <a:chOff x="7848600" y="1494602"/>
            <a:chExt cx="86928" cy="5807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ord 35"/>
          <p:cNvSpPr/>
          <p:nvPr/>
        </p:nvSpPr>
        <p:spPr>
          <a:xfrm rot="20536862">
            <a:off x="7649137" y="5821201"/>
            <a:ext cx="153713" cy="167313"/>
          </a:xfrm>
          <a:prstGeom prst="chord">
            <a:avLst>
              <a:gd name="adj1" fmla="val 20736245"/>
              <a:gd name="adj2" fmla="val 11634270"/>
            </a:avLst>
          </a:prstGeom>
          <a:noFill/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1148686" cy="1519179"/>
          </a:xfrm>
          <a:prstGeom prst="rect">
            <a:avLst/>
          </a:prstGeom>
        </p:spPr>
      </p:pic>
      <p:pic>
        <p:nvPicPr>
          <p:cNvPr id="13" name="Picture 12" descr="flag-for_d8_fl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0" y="2133600"/>
            <a:ext cx="1528233" cy="1524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524689" y="2429532"/>
            <a:ext cx="790511" cy="1223247"/>
            <a:chOff x="6019799" y="4343400"/>
            <a:chExt cx="790511" cy="1223247"/>
          </a:xfrm>
        </p:grpSpPr>
        <p:sp>
          <p:nvSpPr>
            <p:cNvPr id="14" name="Oval 13"/>
            <p:cNvSpPr/>
            <p:nvPr/>
          </p:nvSpPr>
          <p:spPr>
            <a:xfrm>
              <a:off x="6019799" y="4343400"/>
              <a:ext cx="205849" cy="20584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6019799" y="4829898"/>
              <a:ext cx="205849" cy="205849"/>
            </a:xfrm>
            <a:prstGeom prst="diamond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4"/>
              <a:endCxn id="18" idx="0"/>
            </p:cNvCxnSpPr>
            <p:nvPr/>
          </p:nvCxnSpPr>
          <p:spPr>
            <a:xfrm>
              <a:off x="6122724" y="4549249"/>
              <a:ext cx="0" cy="28064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29500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2125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6122724" y="5035747"/>
              <a:ext cx="869" cy="485181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8" idx="3"/>
              <a:endCxn id="22" idx="0"/>
            </p:cNvCxnSpPr>
            <p:nvPr/>
          </p:nvCxnSpPr>
          <p:spPr>
            <a:xfrm>
              <a:off x="6225648" y="4932823"/>
              <a:ext cx="490570" cy="588105"/>
            </a:xfrm>
            <a:prstGeom prst="curvedConnector2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6"/>
              <a:endCxn id="18" idx="3"/>
            </p:cNvCxnSpPr>
            <p:nvPr/>
          </p:nvCxnSpPr>
          <p:spPr>
            <a:xfrm>
              <a:off x="6225648" y="4446325"/>
              <a:ext cx="16173" cy="486498"/>
            </a:xfrm>
            <a:prstGeom prst="curvedConnector3">
              <a:avLst>
                <a:gd name="adj1" fmla="val 3073913"/>
              </a:avLst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587532" y="3733800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5392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Flag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0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Rules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1828800"/>
            <a:ext cx="7162800" cy="2514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00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13857</TotalTime>
  <Words>1432</Words>
  <Application>Microsoft Macintosh PowerPoint</Application>
  <PresentationFormat>On-screen Show (4:3)</PresentationFormat>
  <Paragraphs>520</Paragraphs>
  <Slides>123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122</cp:revision>
  <dcterms:created xsi:type="dcterms:W3CDTF">2014-07-27T04:51:00Z</dcterms:created>
  <dcterms:modified xsi:type="dcterms:W3CDTF">2014-08-09T14:39:52Z</dcterms:modified>
</cp:coreProperties>
</file>