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3" r:id="rId40"/>
    <p:sldId id="301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7" r:id="rId49"/>
    <p:sldId id="318" r:id="rId50"/>
    <p:sldId id="319" r:id="rId51"/>
    <p:sldId id="320" r:id="rId52"/>
    <p:sldId id="321" r:id="rId53"/>
    <p:sldId id="322" r:id="rId54"/>
    <p:sldId id="311" r:id="rId55"/>
    <p:sldId id="312" r:id="rId56"/>
    <p:sldId id="313" r:id="rId57"/>
    <p:sldId id="314" r:id="rId58"/>
    <p:sldId id="316" r:id="rId59"/>
    <p:sldId id="31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27" r:id="rId70"/>
    <p:sldId id="339" r:id="rId71"/>
    <p:sldId id="338" r:id="rId72"/>
    <p:sldId id="337" r:id="rId73"/>
    <p:sldId id="325" r:id="rId74"/>
    <p:sldId id="32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53" r:id="rId83"/>
    <p:sldId id="354" r:id="rId84"/>
    <p:sldId id="357" r:id="rId85"/>
    <p:sldId id="356" r:id="rId86"/>
    <p:sldId id="355" r:id="rId87"/>
    <p:sldId id="360" r:id="rId88"/>
    <p:sldId id="348" r:id="rId89"/>
    <p:sldId id="350" r:id="rId90"/>
    <p:sldId id="349" r:id="rId91"/>
    <p:sldId id="351" r:id="rId92"/>
    <p:sldId id="352" r:id="rId93"/>
    <p:sldId id="370" r:id="rId94"/>
    <p:sldId id="371" r:id="rId95"/>
    <p:sldId id="372" r:id="rId96"/>
    <p:sldId id="373" r:id="rId97"/>
    <p:sldId id="374" r:id="rId98"/>
    <p:sldId id="381" r:id="rId99"/>
    <p:sldId id="382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75" r:id="rId109"/>
    <p:sldId id="376" r:id="rId110"/>
    <p:sldId id="377" r:id="rId111"/>
    <p:sldId id="378" r:id="rId112"/>
    <p:sldId id="379" r:id="rId113"/>
    <p:sldId id="380" r:id="rId114"/>
    <p:sldId id="362" r:id="rId115"/>
    <p:sldId id="392" r:id="rId116"/>
    <p:sldId id="393" r:id="rId117"/>
    <p:sldId id="394" r:id="rId118"/>
    <p:sldId id="363" r:id="rId119"/>
    <p:sldId id="364" r:id="rId120"/>
    <p:sldId id="396" r:id="rId121"/>
    <p:sldId id="261" r:id="rId122"/>
    <p:sldId id="323" r:id="rId123"/>
    <p:sldId id="347" r:id="rId1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99" d="100"/>
          <a:sy n="99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13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60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5562600" y="2338939"/>
            <a:ext cx="2801554" cy="1519795"/>
          </a:xfrm>
          <a:prstGeom prst="wedgeEllipseCallout">
            <a:avLst>
              <a:gd name="adj1" fmla="val -73773"/>
              <a:gd name="adj2" fmla="val 2416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Okay, let’s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document them.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1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716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6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55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4999344" y="1814058"/>
            <a:ext cx="2114965" cy="1484949"/>
          </a:xfrm>
          <a:prstGeom prst="wedgeEllipseCallout">
            <a:avLst>
              <a:gd name="adj1" fmla="val 40890"/>
              <a:gd name="adj2" fmla="val 459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Oh! Well…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71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4999344" y="1814058"/>
            <a:ext cx="2114965" cy="1484949"/>
          </a:xfrm>
          <a:prstGeom prst="wedgeEllipseCallout">
            <a:avLst>
              <a:gd name="adj1" fmla="val 40890"/>
              <a:gd name="adj2" fmla="val 459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Oh! Well…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1143000" y="2781544"/>
            <a:ext cx="2349640" cy="1341441"/>
          </a:xfrm>
          <a:prstGeom prst="wedgeEllipseCallout">
            <a:avLst>
              <a:gd name="adj1" fmla="val 62491"/>
              <a:gd name="adj2" fmla="val 470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Great!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I’ll let Them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know!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1828800" y="4114800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no longer understand how core works.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429000" y="2743200"/>
            <a:ext cx="3048000" cy="1519795"/>
          </a:xfrm>
          <a:prstGeom prst="wedgeEllipseCallout">
            <a:avLst>
              <a:gd name="adj1" fmla="val -7397"/>
              <a:gd name="adj2" fmla="val 18287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Please remove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me 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Maintainers.txt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62600" y="4046243"/>
            <a:ext cx="2621162" cy="1672195"/>
          </a:xfrm>
          <a:prstGeom prst="wedgeEllipseCallout">
            <a:avLst>
              <a:gd name="adj1" fmla="val -66631"/>
              <a:gd name="adj2" fmla="val 9011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Core no longer supports hobbyists.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788609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63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67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8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21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099994" y="1524000"/>
            <a:ext cx="1935437" cy="1458177"/>
          </a:xfrm>
          <a:prstGeom prst="wedgeEllipseCallout">
            <a:avLst>
              <a:gd name="adj1" fmla="val -51479"/>
              <a:gd name="adj2" fmla="val 6009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</a:t>
            </a:r>
            <a:r>
              <a:rPr lang="en-US" sz="1400" dirty="0" err="1" smtClean="0">
                <a:latin typeface="Anime Ace 2.0 BB"/>
                <a:cs typeface="Anime Ace 2.0 BB"/>
              </a:rPr>
              <a:t>gonna</a:t>
            </a:r>
            <a:r>
              <a:rPr lang="en-US" sz="1400" dirty="0" smtClean="0">
                <a:latin typeface="Anime Ace 2.0 BB"/>
                <a:cs typeface="Anime Ace 2.0 BB"/>
              </a:rPr>
              <a:t> get eaten.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 rot="20261768">
            <a:off x="5442266" y="3672393"/>
            <a:ext cx="110687" cy="41716"/>
            <a:chOff x="4399839" y="4307371"/>
            <a:chExt cx="110687" cy="417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985139">
            <a:off x="5636380" y="3672393"/>
            <a:ext cx="110687" cy="41716"/>
            <a:chOff x="4593953" y="4307371"/>
            <a:chExt cx="110687" cy="4171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079" y="3359276"/>
            <a:ext cx="535447" cy="70814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8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5672" y="2330506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5724570" y="220135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8125" y="170439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29127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8214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3882" y="2819104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24570" y="1539682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270493" y="236880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84463" y="236880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H="1">
            <a:off x="1812841" y="1704757"/>
            <a:ext cx="791321" cy="1013728"/>
            <a:chOff x="6597764" y="5027571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6597764" y="5524527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71319" y="5027571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774374" y="5118517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844331" y="517771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94488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94830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673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55416" y="520461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15117" y="51884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69386" y="5181607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49018" y="2817760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7" y="363597"/>
            <a:ext cx="1818792" cy="20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63141" y="383939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6232039" y="371024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5594" y="321329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36596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75683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21351" y="4327997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32039" y="304857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56487" y="432665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46" y="1872490"/>
            <a:ext cx="1818792" cy="209582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flipH="1">
            <a:off x="2347866" y="3213290"/>
            <a:ext cx="791321" cy="1013728"/>
            <a:chOff x="4774691" y="3772947"/>
            <a:chExt cx="791321" cy="1013728"/>
          </a:xfrm>
        </p:grpSpPr>
        <p:sp>
          <p:nvSpPr>
            <p:cNvPr id="28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851662" y="386403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65632" y="386403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382900" y="762000"/>
            <a:ext cx="2893700" cy="1672195"/>
          </a:xfrm>
          <a:prstGeom prst="wedgeEllipseCallout">
            <a:avLst>
              <a:gd name="adj1" fmla="val 28829"/>
              <a:gd name="adj2" fmla="val 8321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terrified of all these changes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279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43374" y="381000"/>
            <a:ext cx="867931" cy="1178443"/>
            <a:chOff x="6232039" y="3048575"/>
            <a:chExt cx="867931" cy="117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19" name="Up Ribbon 18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10-Point Star 19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32039" y="304857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10338" y="535807"/>
            <a:ext cx="791321" cy="1013728"/>
            <a:chOff x="6232039" y="3213290"/>
            <a:chExt cx="791321" cy="1013728"/>
          </a:xfrm>
        </p:grpSpPr>
        <p:grpSp>
          <p:nvGrpSpPr>
            <p:cNvPr id="43" name="Group 42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49" name="Up Ribbon 48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10-Point Star 49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0692" y="381000"/>
            <a:ext cx="867931" cy="1178443"/>
            <a:chOff x="6232039" y="3048575"/>
            <a:chExt cx="867931" cy="1178443"/>
          </a:xfrm>
        </p:grpSpPr>
        <p:grpSp>
          <p:nvGrpSpPr>
            <p:cNvPr id="70" name="Group 69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76" name="Up Ribbon 75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10-Point Star 76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6232039" y="304857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67656" y="533400"/>
            <a:ext cx="791321" cy="1013728"/>
            <a:chOff x="6232039" y="3213290"/>
            <a:chExt cx="791321" cy="10137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78" name="Up Ribbon 77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10-Point Star 78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658010" y="378593"/>
            <a:ext cx="867931" cy="1178443"/>
            <a:chOff x="6232039" y="3048575"/>
            <a:chExt cx="867931" cy="1178443"/>
          </a:xfrm>
        </p:grpSpPr>
        <p:grpSp>
          <p:nvGrpSpPr>
            <p:cNvPr id="81" name="Group 80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95" name="Up Ribbon 94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10-Point Star 95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232039" y="304857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724974" y="533401"/>
            <a:ext cx="791321" cy="1013728"/>
            <a:chOff x="6232039" y="3213290"/>
            <a:chExt cx="791321" cy="1013728"/>
          </a:xfrm>
        </p:grpSpPr>
        <p:grpSp>
          <p:nvGrpSpPr>
            <p:cNvPr id="98" name="Group 97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103" name="Up Ribbon 10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10-Point Star 10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8" y="2451100"/>
            <a:ext cx="7209790" cy="153568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53" y="3397250"/>
            <a:ext cx="7209790" cy="153568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7" y="4343400"/>
            <a:ext cx="7209790" cy="15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713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0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5" idx="3"/>
          </p:cNvCxnSpPr>
          <p:nvPr/>
        </p:nvCxnSpPr>
        <p:spPr>
          <a:xfrm rot="16200000" flipH="1">
            <a:off x="1417199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55496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44" idx="1"/>
          </p:cNvCxnSpPr>
          <p:nvPr/>
        </p:nvCxnSpPr>
        <p:spPr>
          <a:xfrm rot="16200000" flipH="1">
            <a:off x="-835842" y="2641257"/>
            <a:ext cx="3652505" cy="4307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82421" y="2811938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09041" y="292211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207044" y="3594109"/>
            <a:ext cx="637688" cy="528122"/>
            <a:chOff x="1319276" y="1759737"/>
            <a:chExt cx="863078" cy="714786"/>
          </a:xfrm>
        </p:grpSpPr>
        <p:sp>
          <p:nvSpPr>
            <p:cNvPr id="42" name="Trapezoid 41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1205780" y="439994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32399" y="452899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Elbow Connector 45"/>
          <p:cNvCxnSpPr>
            <a:stCxn id="23" idx="0"/>
            <a:endCxn id="34" idx="3"/>
          </p:cNvCxnSpPr>
          <p:nvPr/>
        </p:nvCxnSpPr>
        <p:spPr>
          <a:xfrm rot="16200000" flipH="1">
            <a:off x="2050138" y="2683603"/>
            <a:ext cx="578600" cy="3517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9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83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0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91945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9121" y="2006348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6921" y="2590800"/>
            <a:ext cx="1385024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6921" y="1950753"/>
            <a:ext cx="0" cy="4303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6921" y="6253786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82874" y="4130587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21" y="6303597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Years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1945" y="3124200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8.0.x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4337" y="3657957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8.1.x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729" y="4185994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8.2.x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9121" y="4720499"/>
            <a:ext cx="2647079" cy="533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8.3.x (LTS)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31341" y="5406299"/>
            <a:ext cx="3064859" cy="533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9.X-dev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6921" y="1944469"/>
            <a:ext cx="138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946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9121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 bug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fixes only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147" y="2752636"/>
            <a:ext cx="1012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New Example window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7" name="Curved Connector 26"/>
          <p:cNvCxnSpPr>
            <a:stCxn id="26" idx="1"/>
            <a:endCxn id="10" idx="3"/>
          </p:cNvCxnSpPr>
          <p:nvPr/>
        </p:nvCxnSpPr>
        <p:spPr>
          <a:xfrm rot="10800000" flipV="1">
            <a:off x="3544337" y="3052718"/>
            <a:ext cx="1005810" cy="338182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11" idx="3"/>
          </p:cNvCxnSpPr>
          <p:nvPr/>
        </p:nvCxnSpPr>
        <p:spPr>
          <a:xfrm rot="5400000">
            <a:off x="4390624" y="3258906"/>
            <a:ext cx="571857" cy="759645"/>
          </a:xfrm>
          <a:prstGeom prst="curvedConnector2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3"/>
            <a:endCxn id="12" idx="3"/>
          </p:cNvCxnSpPr>
          <p:nvPr/>
        </p:nvCxnSpPr>
        <p:spPr>
          <a:xfrm flipH="1">
            <a:off x="5049121" y="3052718"/>
            <a:ext cx="513479" cy="1399976"/>
          </a:xfrm>
          <a:prstGeom prst="curvedConnector3">
            <a:avLst>
              <a:gd name="adj1" fmla="val -4452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56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8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6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/>
          <p:cNvSpPr/>
          <p:nvPr/>
        </p:nvSpPr>
        <p:spPr>
          <a:xfrm>
            <a:off x="2209800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137160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Educate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330911">
            <a:off x="6104153" y="5015157"/>
            <a:ext cx="1115912" cy="724818"/>
            <a:chOff x="2286000" y="1199089"/>
            <a:chExt cx="2364753" cy="1535977"/>
          </a:xfrm>
        </p:grpSpPr>
        <p:grpSp>
          <p:nvGrpSpPr>
            <p:cNvPr id="7" name="Group 6"/>
            <p:cNvGrpSpPr/>
            <p:nvPr/>
          </p:nvGrpSpPr>
          <p:grpSpPr>
            <a:xfrm rot="20700000">
              <a:off x="3005001" y="1199089"/>
              <a:ext cx="1645752" cy="1535977"/>
              <a:chOff x="3187806" y="943032"/>
              <a:chExt cx="3407892" cy="3180579"/>
            </a:xfrm>
          </p:grpSpPr>
          <p:sp>
            <p:nvSpPr>
              <p:cNvPr id="2" name="Trapezoid 1"/>
              <p:cNvSpPr/>
              <p:nvPr/>
            </p:nvSpPr>
            <p:spPr>
              <a:xfrm rot="6300000">
                <a:off x="3357293" y="885206"/>
                <a:ext cx="3068918" cy="3407892"/>
              </a:xfrm>
              <a:custGeom>
                <a:avLst/>
                <a:gdLst>
                  <a:gd name="connsiteX0" fmla="*/ 0 w 2819400"/>
                  <a:gd name="connsiteY0" fmla="*/ 2286000 h 2286000"/>
                  <a:gd name="connsiteX1" fmla="*/ 571500 w 2819400"/>
                  <a:gd name="connsiteY1" fmla="*/ 0 h 2286000"/>
                  <a:gd name="connsiteX2" fmla="*/ 2247900 w 2819400"/>
                  <a:gd name="connsiteY2" fmla="*/ 0 h 2286000"/>
                  <a:gd name="connsiteX3" fmla="*/ 2819400 w 2819400"/>
                  <a:gd name="connsiteY3" fmla="*/ 2286000 h 2286000"/>
                  <a:gd name="connsiteX4" fmla="*/ 0 w 2819400"/>
                  <a:gd name="connsiteY4" fmla="*/ 2286000 h 2286000"/>
                  <a:gd name="connsiteX0" fmla="*/ 0 w 2819400"/>
                  <a:gd name="connsiteY0" fmla="*/ 2286000 h 2457036"/>
                  <a:gd name="connsiteX1" fmla="*/ 571500 w 2819400"/>
                  <a:gd name="connsiteY1" fmla="*/ 0 h 2457036"/>
                  <a:gd name="connsiteX2" fmla="*/ 2247900 w 2819400"/>
                  <a:gd name="connsiteY2" fmla="*/ 0 h 2457036"/>
                  <a:gd name="connsiteX3" fmla="*/ 2819400 w 2819400"/>
                  <a:gd name="connsiteY3" fmla="*/ 2286000 h 2457036"/>
                  <a:gd name="connsiteX4" fmla="*/ 0 w 2819400"/>
                  <a:gd name="connsiteY4" fmla="*/ 2286000 h 2457036"/>
                  <a:gd name="connsiteX0" fmla="*/ 36 w 2819436"/>
                  <a:gd name="connsiteY0" fmla="*/ 2286000 h 2531151"/>
                  <a:gd name="connsiteX1" fmla="*/ 571536 w 2819436"/>
                  <a:gd name="connsiteY1" fmla="*/ 0 h 2531151"/>
                  <a:gd name="connsiteX2" fmla="*/ 2247936 w 2819436"/>
                  <a:gd name="connsiteY2" fmla="*/ 0 h 2531151"/>
                  <a:gd name="connsiteX3" fmla="*/ 2819436 w 2819436"/>
                  <a:gd name="connsiteY3" fmla="*/ 2286000 h 2531151"/>
                  <a:gd name="connsiteX4" fmla="*/ 36 w 2819436"/>
                  <a:gd name="connsiteY4" fmla="*/ 2286000 h 2531151"/>
                  <a:gd name="connsiteX0" fmla="*/ 25 w 2819425"/>
                  <a:gd name="connsiteY0" fmla="*/ 2286000 h 2671370"/>
                  <a:gd name="connsiteX1" fmla="*/ 571525 w 2819425"/>
                  <a:gd name="connsiteY1" fmla="*/ 0 h 2671370"/>
                  <a:gd name="connsiteX2" fmla="*/ 2247925 w 2819425"/>
                  <a:gd name="connsiteY2" fmla="*/ 0 h 2671370"/>
                  <a:gd name="connsiteX3" fmla="*/ 2819425 w 2819425"/>
                  <a:gd name="connsiteY3" fmla="*/ 2286000 h 2671370"/>
                  <a:gd name="connsiteX4" fmla="*/ 25 w 2819425"/>
                  <a:gd name="connsiteY4" fmla="*/ 2286000 h 2671370"/>
                  <a:gd name="connsiteX0" fmla="*/ 25 w 2819425"/>
                  <a:gd name="connsiteY0" fmla="*/ 2514048 h 2899418"/>
                  <a:gd name="connsiteX1" fmla="*/ 571525 w 2819425"/>
                  <a:gd name="connsiteY1" fmla="*/ 228048 h 2899418"/>
                  <a:gd name="connsiteX2" fmla="*/ 2247925 w 2819425"/>
                  <a:gd name="connsiteY2" fmla="*/ 228048 h 2899418"/>
                  <a:gd name="connsiteX3" fmla="*/ 2819425 w 2819425"/>
                  <a:gd name="connsiteY3" fmla="*/ 2514048 h 2899418"/>
                  <a:gd name="connsiteX4" fmla="*/ 25 w 2819425"/>
                  <a:gd name="connsiteY4" fmla="*/ 2514048 h 2899418"/>
                  <a:gd name="connsiteX0" fmla="*/ 25 w 2819425"/>
                  <a:gd name="connsiteY0" fmla="*/ 2705178 h 3090548"/>
                  <a:gd name="connsiteX1" fmla="*/ 571525 w 2819425"/>
                  <a:gd name="connsiteY1" fmla="*/ 419178 h 3090548"/>
                  <a:gd name="connsiteX2" fmla="*/ 2247925 w 2819425"/>
                  <a:gd name="connsiteY2" fmla="*/ 419178 h 3090548"/>
                  <a:gd name="connsiteX3" fmla="*/ 2819425 w 2819425"/>
                  <a:gd name="connsiteY3" fmla="*/ 2705178 h 3090548"/>
                  <a:gd name="connsiteX4" fmla="*/ 25 w 2819425"/>
                  <a:gd name="connsiteY4" fmla="*/ 2705178 h 3090548"/>
                  <a:gd name="connsiteX0" fmla="*/ 25 w 2819425"/>
                  <a:gd name="connsiteY0" fmla="*/ 2656541 h 3041911"/>
                  <a:gd name="connsiteX1" fmla="*/ 571525 w 2819425"/>
                  <a:gd name="connsiteY1" fmla="*/ 370541 h 3041911"/>
                  <a:gd name="connsiteX2" fmla="*/ 2247925 w 2819425"/>
                  <a:gd name="connsiteY2" fmla="*/ 370541 h 3041911"/>
                  <a:gd name="connsiteX3" fmla="*/ 2819425 w 2819425"/>
                  <a:gd name="connsiteY3" fmla="*/ 2656541 h 3041911"/>
                  <a:gd name="connsiteX4" fmla="*/ 25 w 2819425"/>
                  <a:gd name="connsiteY4" fmla="*/ 2656541 h 3041911"/>
                  <a:gd name="connsiteX0" fmla="*/ 25 w 2819425"/>
                  <a:gd name="connsiteY0" fmla="*/ 2637175 h 3022545"/>
                  <a:gd name="connsiteX1" fmla="*/ 571525 w 2819425"/>
                  <a:gd name="connsiteY1" fmla="*/ 351175 h 3022545"/>
                  <a:gd name="connsiteX2" fmla="*/ 2247925 w 2819425"/>
                  <a:gd name="connsiteY2" fmla="*/ 351175 h 3022545"/>
                  <a:gd name="connsiteX3" fmla="*/ 2819425 w 2819425"/>
                  <a:gd name="connsiteY3" fmla="*/ 2637175 h 3022545"/>
                  <a:gd name="connsiteX4" fmla="*/ 25 w 2819425"/>
                  <a:gd name="connsiteY4" fmla="*/ 2637175 h 302254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819425 w 2819425"/>
                  <a:gd name="connsiteY3" fmla="*/ 2627555 h 3012925"/>
                  <a:gd name="connsiteX4" fmla="*/ 25 w 2819425"/>
                  <a:gd name="connsiteY4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819425 w 2819425"/>
                  <a:gd name="connsiteY4" fmla="*/ 2627555 h 3012925"/>
                  <a:gd name="connsiteX5" fmla="*/ 25 w 2819425"/>
                  <a:gd name="connsiteY5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645082 w 2819425"/>
                  <a:gd name="connsiteY4" fmla="*/ 1944444 h 3012925"/>
                  <a:gd name="connsiteX5" fmla="*/ 2819425 w 2819425"/>
                  <a:gd name="connsiteY5" fmla="*/ 2627555 h 3012925"/>
                  <a:gd name="connsiteX6" fmla="*/ 25 w 2819425"/>
                  <a:gd name="connsiteY6" fmla="*/ 2627555 h 3012925"/>
                  <a:gd name="connsiteX0" fmla="*/ 25 w 3042786"/>
                  <a:gd name="connsiteY0" fmla="*/ 2627555 h 3012925"/>
                  <a:gd name="connsiteX1" fmla="*/ 571525 w 3042786"/>
                  <a:gd name="connsiteY1" fmla="*/ 341555 h 3012925"/>
                  <a:gd name="connsiteX2" fmla="*/ 2247925 w 3042786"/>
                  <a:gd name="connsiteY2" fmla="*/ 341555 h 3012925"/>
                  <a:gd name="connsiteX3" fmla="*/ 2324352 w 3042786"/>
                  <a:gd name="connsiteY3" fmla="*/ 687331 h 3012925"/>
                  <a:gd name="connsiteX4" fmla="*/ 3042786 w 3042786"/>
                  <a:gd name="connsiteY4" fmla="*/ 764297 h 3012925"/>
                  <a:gd name="connsiteX5" fmla="*/ 2645082 w 3042786"/>
                  <a:gd name="connsiteY5" fmla="*/ 1944444 h 3012925"/>
                  <a:gd name="connsiteX6" fmla="*/ 2819425 w 3042786"/>
                  <a:gd name="connsiteY6" fmla="*/ 2627555 h 3012925"/>
                  <a:gd name="connsiteX7" fmla="*/ 25 w 3042786"/>
                  <a:gd name="connsiteY7" fmla="*/ 2627555 h 3012925"/>
                  <a:gd name="connsiteX0" fmla="*/ 25 w 3296481"/>
                  <a:gd name="connsiteY0" fmla="*/ 2627555 h 3012925"/>
                  <a:gd name="connsiteX1" fmla="*/ 571525 w 3296481"/>
                  <a:gd name="connsiteY1" fmla="*/ 341555 h 3012925"/>
                  <a:gd name="connsiteX2" fmla="*/ 2247925 w 3296481"/>
                  <a:gd name="connsiteY2" fmla="*/ 341555 h 3012925"/>
                  <a:gd name="connsiteX3" fmla="*/ 2324352 w 3296481"/>
                  <a:gd name="connsiteY3" fmla="*/ 687331 h 3012925"/>
                  <a:gd name="connsiteX4" fmla="*/ 3042786 w 3296481"/>
                  <a:gd name="connsiteY4" fmla="*/ 764297 h 3012925"/>
                  <a:gd name="connsiteX5" fmla="*/ 3286540 w 3296481"/>
                  <a:gd name="connsiteY5" fmla="*/ 1572442 h 3012925"/>
                  <a:gd name="connsiteX6" fmla="*/ 2645082 w 3296481"/>
                  <a:gd name="connsiteY6" fmla="*/ 1944444 h 3012925"/>
                  <a:gd name="connsiteX7" fmla="*/ 2819425 w 3296481"/>
                  <a:gd name="connsiteY7" fmla="*/ 2627555 h 3012925"/>
                  <a:gd name="connsiteX8" fmla="*/ 25 w 3296481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295170"/>
                  <a:gd name="connsiteY0" fmla="*/ 2627555 h 3012925"/>
                  <a:gd name="connsiteX1" fmla="*/ 571525 w 3295170"/>
                  <a:gd name="connsiteY1" fmla="*/ 341555 h 3012925"/>
                  <a:gd name="connsiteX2" fmla="*/ 2247925 w 3295170"/>
                  <a:gd name="connsiteY2" fmla="*/ 341555 h 3012925"/>
                  <a:gd name="connsiteX3" fmla="*/ 2324352 w 3295170"/>
                  <a:gd name="connsiteY3" fmla="*/ 687331 h 3012925"/>
                  <a:gd name="connsiteX4" fmla="*/ 2850348 w 3295170"/>
                  <a:gd name="connsiteY4" fmla="*/ 777125 h 3012925"/>
                  <a:gd name="connsiteX5" fmla="*/ 3286540 w 3295170"/>
                  <a:gd name="connsiteY5" fmla="*/ 1572442 h 3012925"/>
                  <a:gd name="connsiteX6" fmla="*/ 2645082 w 3295170"/>
                  <a:gd name="connsiteY6" fmla="*/ 1944444 h 3012925"/>
                  <a:gd name="connsiteX7" fmla="*/ 2819425 w 3295170"/>
                  <a:gd name="connsiteY7" fmla="*/ 2627555 h 3012925"/>
                  <a:gd name="connsiteX8" fmla="*/ 25 w 3295170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59451"/>
                  <a:gd name="connsiteY0" fmla="*/ 2627555 h 3012925"/>
                  <a:gd name="connsiteX1" fmla="*/ 571525 w 3059451"/>
                  <a:gd name="connsiteY1" fmla="*/ 341555 h 3012925"/>
                  <a:gd name="connsiteX2" fmla="*/ 2247925 w 3059451"/>
                  <a:gd name="connsiteY2" fmla="*/ 341555 h 3012925"/>
                  <a:gd name="connsiteX3" fmla="*/ 2324352 w 3059451"/>
                  <a:gd name="connsiteY3" fmla="*/ 687331 h 3012925"/>
                  <a:gd name="connsiteX4" fmla="*/ 2850348 w 3059451"/>
                  <a:gd name="connsiteY4" fmla="*/ 777125 h 3012925"/>
                  <a:gd name="connsiteX5" fmla="*/ 3042785 w 3059451"/>
                  <a:gd name="connsiteY5" fmla="*/ 1777685 h 3012925"/>
                  <a:gd name="connsiteX6" fmla="*/ 2645082 w 3059451"/>
                  <a:gd name="connsiteY6" fmla="*/ 1944444 h 3012925"/>
                  <a:gd name="connsiteX7" fmla="*/ 2819425 w 3059451"/>
                  <a:gd name="connsiteY7" fmla="*/ 2627555 h 3012925"/>
                  <a:gd name="connsiteX8" fmla="*/ 25 w 3059451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52362"/>
                  <a:gd name="connsiteY0" fmla="*/ 2627555 h 3012925"/>
                  <a:gd name="connsiteX1" fmla="*/ 571525 w 3052362"/>
                  <a:gd name="connsiteY1" fmla="*/ 341555 h 3012925"/>
                  <a:gd name="connsiteX2" fmla="*/ 2247925 w 3052362"/>
                  <a:gd name="connsiteY2" fmla="*/ 341555 h 3012925"/>
                  <a:gd name="connsiteX3" fmla="*/ 2324352 w 3052362"/>
                  <a:gd name="connsiteY3" fmla="*/ 687331 h 3012925"/>
                  <a:gd name="connsiteX4" fmla="*/ 2850348 w 3052362"/>
                  <a:gd name="connsiteY4" fmla="*/ 777125 h 3012925"/>
                  <a:gd name="connsiteX5" fmla="*/ 3042785 w 3052362"/>
                  <a:gd name="connsiteY5" fmla="*/ 1777685 h 3012925"/>
                  <a:gd name="connsiteX6" fmla="*/ 2645082 w 3052362"/>
                  <a:gd name="connsiteY6" fmla="*/ 1944444 h 3012925"/>
                  <a:gd name="connsiteX7" fmla="*/ 2819425 w 3052362"/>
                  <a:gd name="connsiteY7" fmla="*/ 2627555 h 3012925"/>
                  <a:gd name="connsiteX8" fmla="*/ 25 w 3052362"/>
                  <a:gd name="connsiteY8" fmla="*/ 2627555 h 3012925"/>
                  <a:gd name="connsiteX0" fmla="*/ 25 w 3068918"/>
                  <a:gd name="connsiteY0" fmla="*/ 2627555 h 3012925"/>
                  <a:gd name="connsiteX1" fmla="*/ 571525 w 3068918"/>
                  <a:gd name="connsiteY1" fmla="*/ 341555 h 3012925"/>
                  <a:gd name="connsiteX2" fmla="*/ 2247925 w 3068918"/>
                  <a:gd name="connsiteY2" fmla="*/ 341555 h 3012925"/>
                  <a:gd name="connsiteX3" fmla="*/ 2324352 w 3068918"/>
                  <a:gd name="connsiteY3" fmla="*/ 687331 h 3012925"/>
                  <a:gd name="connsiteX4" fmla="*/ 2850348 w 3068918"/>
                  <a:gd name="connsiteY4" fmla="*/ 777125 h 3012925"/>
                  <a:gd name="connsiteX5" fmla="*/ 3042785 w 3068918"/>
                  <a:gd name="connsiteY5" fmla="*/ 1777685 h 3012925"/>
                  <a:gd name="connsiteX6" fmla="*/ 2645082 w 3068918"/>
                  <a:gd name="connsiteY6" fmla="*/ 1944444 h 3012925"/>
                  <a:gd name="connsiteX7" fmla="*/ 2819425 w 3068918"/>
                  <a:gd name="connsiteY7" fmla="*/ 2627555 h 3012925"/>
                  <a:gd name="connsiteX8" fmla="*/ 25 w 3068918"/>
                  <a:gd name="connsiteY8" fmla="*/ 2627555 h 301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8918" h="3012925">
                    <a:moveTo>
                      <a:pt x="25" y="2627555"/>
                    </a:moveTo>
                    <a:lnTo>
                      <a:pt x="571525" y="341555"/>
                    </a:lnTo>
                    <a:cubicBezTo>
                      <a:pt x="706962" y="-120242"/>
                      <a:pt x="2086830" y="-107414"/>
                      <a:pt x="2247925" y="341555"/>
                    </a:cubicBezTo>
                    <a:lnTo>
                      <a:pt x="2324352" y="687331"/>
                    </a:lnTo>
                    <a:cubicBezTo>
                      <a:pt x="2424756" y="759926"/>
                      <a:pt x="2593764" y="272570"/>
                      <a:pt x="2850348" y="777125"/>
                    </a:cubicBezTo>
                    <a:cubicBezTo>
                      <a:pt x="3106932" y="1281680"/>
                      <a:pt x="3085549" y="1452717"/>
                      <a:pt x="3042785" y="1777685"/>
                    </a:cubicBezTo>
                    <a:cubicBezTo>
                      <a:pt x="3000021" y="2102653"/>
                      <a:pt x="2777650" y="1888858"/>
                      <a:pt x="2645082" y="1944444"/>
                    </a:cubicBezTo>
                    <a:lnTo>
                      <a:pt x="2819425" y="2627555"/>
                    </a:lnTo>
                    <a:cubicBezTo>
                      <a:pt x="2816155" y="3102179"/>
                      <a:pt x="-9535" y="3179146"/>
                      <a:pt x="25" y="2627555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 rot="867733">
                <a:off x="3425589" y="943032"/>
                <a:ext cx="533400" cy="239681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 rot="5703565">
                <a:off x="4639883" y="3152641"/>
                <a:ext cx="480695" cy="118829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2286000" y="1325034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286000" y="2361723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286000" y="1905000"/>
              <a:ext cx="62014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70274" y="6175973"/>
            <a:ext cx="398249" cy="307495"/>
            <a:chOff x="6916951" y="2421564"/>
            <a:chExt cx="628814" cy="426429"/>
          </a:xfrm>
        </p:grpSpPr>
        <p:sp>
          <p:nvSpPr>
            <p:cNvPr id="15" name="Up Ribbon 14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0-Point Star 15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hord 3"/>
          <p:cNvSpPr/>
          <p:nvPr/>
        </p:nvSpPr>
        <p:spPr>
          <a:xfrm>
            <a:off x="7339172" y="6046820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12727" y="5549864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339172" y="5385149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750154" y="5742212"/>
            <a:ext cx="86928" cy="63887"/>
            <a:chOff x="7848600" y="1494602"/>
            <a:chExt cx="86928" cy="5807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H="1">
            <a:off x="7597754" y="5737507"/>
            <a:ext cx="86928" cy="63887"/>
            <a:chOff x="7848600" y="1494602"/>
            <a:chExt cx="86928" cy="58078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hord 35"/>
          <p:cNvSpPr/>
          <p:nvPr/>
        </p:nvSpPr>
        <p:spPr>
          <a:xfrm rot="20536862">
            <a:off x="7649137" y="5821201"/>
            <a:ext cx="153713" cy="167313"/>
          </a:xfrm>
          <a:prstGeom prst="chord">
            <a:avLst>
              <a:gd name="adj1" fmla="val 20736245"/>
              <a:gd name="adj2" fmla="val 11634270"/>
            </a:avLst>
          </a:prstGeom>
          <a:noFill/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33600"/>
            <a:ext cx="1148686" cy="1519179"/>
          </a:xfrm>
          <a:prstGeom prst="rect">
            <a:avLst/>
          </a:prstGeom>
        </p:spPr>
      </p:pic>
      <p:pic>
        <p:nvPicPr>
          <p:cNvPr id="13" name="Picture 12" descr="flag-for_d8_fl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00" y="2133600"/>
            <a:ext cx="1528233" cy="15240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524689" y="2429532"/>
            <a:ext cx="790511" cy="1223247"/>
            <a:chOff x="6019799" y="4343400"/>
            <a:chExt cx="790511" cy="1223247"/>
          </a:xfrm>
        </p:grpSpPr>
        <p:sp>
          <p:nvSpPr>
            <p:cNvPr id="14" name="Oval 13"/>
            <p:cNvSpPr/>
            <p:nvPr/>
          </p:nvSpPr>
          <p:spPr>
            <a:xfrm>
              <a:off x="6019799" y="4343400"/>
              <a:ext cx="205849" cy="20584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6019799" y="4829898"/>
              <a:ext cx="205849" cy="205849"/>
            </a:xfrm>
            <a:prstGeom prst="diamond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4" idx="4"/>
              <a:endCxn id="18" idx="0"/>
            </p:cNvCxnSpPr>
            <p:nvPr/>
          </p:nvCxnSpPr>
          <p:spPr>
            <a:xfrm>
              <a:off x="6122724" y="4549249"/>
              <a:ext cx="0" cy="28064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029500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2125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8" idx="2"/>
              <a:endCxn id="21" idx="0"/>
            </p:cNvCxnSpPr>
            <p:nvPr/>
          </p:nvCxnSpPr>
          <p:spPr>
            <a:xfrm>
              <a:off x="6122724" y="5035747"/>
              <a:ext cx="869" cy="485181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8" idx="3"/>
              <a:endCxn id="22" idx="0"/>
            </p:cNvCxnSpPr>
            <p:nvPr/>
          </p:nvCxnSpPr>
          <p:spPr>
            <a:xfrm>
              <a:off x="6225648" y="4932823"/>
              <a:ext cx="490570" cy="588105"/>
            </a:xfrm>
            <a:prstGeom prst="curvedConnector2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4" idx="6"/>
              <a:endCxn id="18" idx="3"/>
            </p:cNvCxnSpPr>
            <p:nvPr/>
          </p:nvCxnSpPr>
          <p:spPr>
            <a:xfrm>
              <a:off x="6225648" y="4446325"/>
              <a:ext cx="16173" cy="486498"/>
            </a:xfrm>
            <a:prstGeom prst="curvedConnector3">
              <a:avLst>
                <a:gd name="adj1" fmla="val 3073913"/>
              </a:avLst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587532" y="3733800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5392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Flag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0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Rules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1828800"/>
            <a:ext cx="7162800" cy="2514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00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13825</TotalTime>
  <Words>1432</Words>
  <Application>Microsoft Macintosh PowerPoint</Application>
  <PresentationFormat>On-screen Show (4:3)</PresentationFormat>
  <Paragraphs>520</Paragraphs>
  <Slides>123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120</cp:revision>
  <dcterms:created xsi:type="dcterms:W3CDTF">2014-07-27T04:51:00Z</dcterms:created>
  <dcterms:modified xsi:type="dcterms:W3CDTF">2014-08-08T18:21:16Z</dcterms:modified>
</cp:coreProperties>
</file>