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60" r:id="rId88"/>
    <p:sldId id="348" r:id="rId89"/>
    <p:sldId id="350" r:id="rId90"/>
    <p:sldId id="349" r:id="rId91"/>
    <p:sldId id="351" r:id="rId92"/>
    <p:sldId id="352" r:id="rId93"/>
    <p:sldId id="370" r:id="rId94"/>
    <p:sldId id="371" r:id="rId95"/>
    <p:sldId id="372" r:id="rId96"/>
    <p:sldId id="373" r:id="rId97"/>
    <p:sldId id="374" r:id="rId98"/>
    <p:sldId id="381" r:id="rId99"/>
    <p:sldId id="382" r:id="rId100"/>
    <p:sldId id="375" r:id="rId101"/>
    <p:sldId id="376" r:id="rId102"/>
    <p:sldId id="377" r:id="rId103"/>
    <p:sldId id="378" r:id="rId104"/>
    <p:sldId id="379" r:id="rId105"/>
    <p:sldId id="380" r:id="rId106"/>
    <p:sldId id="362" r:id="rId107"/>
    <p:sldId id="363" r:id="rId108"/>
    <p:sldId id="364" r:id="rId109"/>
    <p:sldId id="261" r:id="rId110"/>
    <p:sldId id="323" r:id="rId111"/>
    <p:sldId id="347" r:id="rId1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6" d="100"/>
          <a:sy n="96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1148686" cy="1519179"/>
          </a:xfrm>
          <a:prstGeom prst="rect">
            <a:avLst/>
          </a:prstGeom>
        </p:spPr>
      </p:pic>
      <p:pic>
        <p:nvPicPr>
          <p:cNvPr id="13" name="Picture 12" descr="flag-for_d8_fl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2133600"/>
            <a:ext cx="1528233" cy="1524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524689" y="2429532"/>
            <a:ext cx="790511" cy="1223247"/>
            <a:chOff x="6019799" y="4343400"/>
            <a:chExt cx="790511" cy="1223247"/>
          </a:xfrm>
        </p:grpSpPr>
        <p:sp>
          <p:nvSpPr>
            <p:cNvPr id="14" name="Oval 13"/>
            <p:cNvSpPr/>
            <p:nvPr/>
          </p:nvSpPr>
          <p:spPr>
            <a:xfrm>
              <a:off x="6019799" y="4343400"/>
              <a:ext cx="205849" cy="20584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019799" y="4829898"/>
              <a:ext cx="205849" cy="205849"/>
            </a:xfrm>
            <a:prstGeom prst="diamond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4"/>
              <a:endCxn id="18" idx="0"/>
            </p:cNvCxnSpPr>
            <p:nvPr/>
          </p:nvCxnSpPr>
          <p:spPr>
            <a:xfrm>
              <a:off x="6122724" y="4549249"/>
              <a:ext cx="0" cy="28064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9500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2125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6122724" y="5035747"/>
              <a:ext cx="869" cy="485181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3"/>
              <a:endCxn id="22" idx="0"/>
            </p:cNvCxnSpPr>
            <p:nvPr/>
          </p:nvCxnSpPr>
          <p:spPr>
            <a:xfrm>
              <a:off x="6225648" y="4932823"/>
              <a:ext cx="490570" cy="588105"/>
            </a:xfrm>
            <a:prstGeom prst="curvedConnector2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6"/>
              <a:endCxn id="18" idx="3"/>
            </p:cNvCxnSpPr>
            <p:nvPr/>
          </p:nvCxnSpPr>
          <p:spPr>
            <a:xfrm>
              <a:off x="6225648" y="4446325"/>
              <a:ext cx="16173" cy="486498"/>
            </a:xfrm>
            <a:prstGeom prst="curvedConnector3">
              <a:avLst>
                <a:gd name="adj1" fmla="val 3073913"/>
              </a:avLst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87532" y="3733800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392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Flag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Rules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828800"/>
            <a:ext cx="7162800" cy="2514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0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4" name="Up Ribbon 33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10-Point Star 34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38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56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13656</TotalTime>
  <Words>1335</Words>
  <Application>Microsoft Macintosh PowerPoint</Application>
  <PresentationFormat>On-screen Show (4:3)</PresentationFormat>
  <Paragraphs>483</Paragraphs>
  <Slides>111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114</cp:revision>
  <dcterms:created xsi:type="dcterms:W3CDTF">2014-07-27T04:51:00Z</dcterms:created>
  <dcterms:modified xsi:type="dcterms:W3CDTF">2014-08-08T00:41:26Z</dcterms:modified>
</cp:coreProperties>
</file>