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19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2" r:id="rId29"/>
    <p:sldId id="323" r:id="rId30"/>
    <p:sldId id="324" r:id="rId31"/>
    <p:sldId id="328" r:id="rId32"/>
    <p:sldId id="329" r:id="rId33"/>
    <p:sldId id="330" r:id="rId34"/>
    <p:sldId id="331" r:id="rId35"/>
    <p:sldId id="273" r:id="rId36"/>
    <p:sldId id="320" r:id="rId37"/>
    <p:sldId id="325" r:id="rId38"/>
    <p:sldId id="326" r:id="rId39"/>
    <p:sldId id="327" r:id="rId40"/>
    <p:sldId id="332" r:id="rId41"/>
    <p:sldId id="334" r:id="rId42"/>
    <p:sldId id="333" r:id="rId43"/>
    <p:sldId id="335" r:id="rId44"/>
    <p:sldId id="318" r:id="rId45"/>
    <p:sldId id="270" r:id="rId46"/>
    <p:sldId id="272" r:id="rId47"/>
    <p:sldId id="336" r:id="rId48"/>
    <p:sldId id="284" r:id="rId49"/>
    <p:sldId id="271" r:id="rId50"/>
    <p:sldId id="287" r:id="rId51"/>
    <p:sldId id="277" r:id="rId52"/>
    <p:sldId id="279" r:id="rId53"/>
    <p:sldId id="280" r:id="rId54"/>
    <p:sldId id="278" r:id="rId55"/>
    <p:sldId id="276" r:id="rId56"/>
    <p:sldId id="281" r:id="rId57"/>
    <p:sldId id="282" r:id="rId58"/>
    <p:sldId id="285" r:id="rId59"/>
    <p:sldId id="293" r:id="rId60"/>
    <p:sldId id="294" r:id="rId61"/>
    <p:sldId id="295" r:id="rId62"/>
    <p:sldId id="296" r:id="rId63"/>
    <p:sldId id="286" r:id="rId64"/>
    <p:sldId id="288" r:id="rId65"/>
    <p:sldId id="289" r:id="rId66"/>
    <p:sldId id="290" r:id="rId67"/>
    <p:sldId id="291" r:id="rId68"/>
    <p:sldId id="297" r:id="rId69"/>
    <p:sldId id="283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2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9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81574" y="3609379"/>
            <a:ext cx="1262156" cy="1535932"/>
            <a:chOff x="1794427" y="4007904"/>
            <a:chExt cx="1262156" cy="1535932"/>
          </a:xfrm>
        </p:grpSpPr>
        <p:sp>
          <p:nvSpPr>
            <p:cNvPr id="24" name="Rectangle 23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36228" y="3609379"/>
            <a:ext cx="1262156" cy="1535931"/>
            <a:chOff x="6281415" y="4007904"/>
            <a:chExt cx="1262156" cy="1535931"/>
          </a:xfrm>
        </p:grpSpPr>
        <p:sp>
          <p:nvSpPr>
            <p:cNvPr id="28" name="Rectangle 27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36228" y="758313"/>
            <a:ext cx="1262156" cy="1535931"/>
            <a:chOff x="6281415" y="1156838"/>
            <a:chExt cx="1262156" cy="1535931"/>
          </a:xfrm>
        </p:grpSpPr>
        <p:sp>
          <p:nvSpPr>
            <p:cNvPr id="31" name="Rectangle 30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81574" y="758313"/>
            <a:ext cx="1262156" cy="1535931"/>
            <a:chOff x="1794427" y="1156838"/>
            <a:chExt cx="1262156" cy="1535931"/>
          </a:xfrm>
        </p:grpSpPr>
        <p:sp>
          <p:nvSpPr>
            <p:cNvPr id="35" name="Rectangle 34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652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464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94427" y="4007904"/>
            <a:ext cx="1262156" cy="1535932"/>
            <a:chOff x="1794427" y="4007904"/>
            <a:chExt cx="1262156" cy="1535932"/>
          </a:xfrm>
        </p:grpSpPr>
        <p:sp>
          <p:nvSpPr>
            <p:cNvPr id="32" name="Rectangle 31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81415" y="4007904"/>
            <a:ext cx="1262156" cy="1535931"/>
            <a:chOff x="6281415" y="4007904"/>
            <a:chExt cx="1262156" cy="1535931"/>
          </a:xfrm>
        </p:grpSpPr>
        <p:sp>
          <p:nvSpPr>
            <p:cNvPr id="36" name="Rectangle 35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81415" y="1156838"/>
            <a:ext cx="1262156" cy="1535931"/>
            <a:chOff x="6281415" y="1156838"/>
            <a:chExt cx="1262156" cy="1535931"/>
          </a:xfrm>
        </p:grpSpPr>
        <p:sp>
          <p:nvSpPr>
            <p:cNvPr id="38" name="Rectangle 37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4427" y="1156838"/>
            <a:ext cx="1262156" cy="1535931"/>
            <a:chOff x="1794427" y="1156838"/>
            <a:chExt cx="1262156" cy="1535931"/>
          </a:xfrm>
        </p:grpSpPr>
        <p:sp>
          <p:nvSpPr>
            <p:cNvPr id="41" name="Rectangle 40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657</Words>
  <Application>Microsoft Macintosh PowerPoint</Application>
  <PresentationFormat>On-screen Show (4:3)</PresentationFormat>
  <Paragraphs>311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93</cp:revision>
  <dcterms:created xsi:type="dcterms:W3CDTF">2015-03-21T17:40:45Z</dcterms:created>
  <dcterms:modified xsi:type="dcterms:W3CDTF">2015-06-23T03:04:22Z</dcterms:modified>
</cp:coreProperties>
</file>