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19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270" r:id="rId29"/>
    <p:sldId id="272" r:id="rId30"/>
    <p:sldId id="284" r:id="rId31"/>
    <p:sldId id="271" r:id="rId32"/>
    <p:sldId id="287" r:id="rId33"/>
    <p:sldId id="277" r:id="rId34"/>
    <p:sldId id="279" r:id="rId35"/>
    <p:sldId id="280" r:id="rId36"/>
    <p:sldId id="278" r:id="rId37"/>
    <p:sldId id="276" r:id="rId38"/>
    <p:sldId id="281" r:id="rId39"/>
    <p:sldId id="282" r:id="rId40"/>
    <p:sldId id="285" r:id="rId41"/>
    <p:sldId id="293" r:id="rId42"/>
    <p:sldId id="294" r:id="rId43"/>
    <p:sldId id="295" r:id="rId44"/>
    <p:sldId id="296" r:id="rId45"/>
    <p:sldId id="286" r:id="rId46"/>
    <p:sldId id="288" r:id="rId47"/>
    <p:sldId id="289" r:id="rId48"/>
    <p:sldId id="290" r:id="rId49"/>
    <p:sldId id="291" r:id="rId50"/>
    <p:sldId id="297" r:id="rId51"/>
    <p:sldId id="283" r:id="rId52"/>
    <p:sldId id="273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E997"/>
    <a:srgbClr val="FFD198"/>
    <a:srgbClr val="CAC9FF"/>
    <a:srgbClr val="FB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5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5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5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6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3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1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0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5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8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fld id="{F7C18A40-5E76-DB4D-B5BF-1B27BC724626}" type="datetimeFigureOut">
              <a:rPr lang="en-US" smtClean="0"/>
              <a:pPr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fld id="{5D1BA01A-0519-CD40-9736-01F8F7135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1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B3A2C7"/>
          </a:solidFill>
          <a:latin typeface="Raleway Thin"/>
          <a:ea typeface="+mj-ea"/>
          <a:cs typeface="Raleway Thi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B3A2C7"/>
          </a:solidFill>
          <a:latin typeface="Raleway Thin"/>
          <a:ea typeface="+mn-ea"/>
          <a:cs typeface="Raleway Thin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B3A2C7"/>
          </a:solidFill>
          <a:latin typeface="Raleway Thin"/>
          <a:ea typeface="+mn-ea"/>
          <a:cs typeface="Raleway Thi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B3A2C7"/>
          </a:solidFill>
          <a:latin typeface="Raleway Thin"/>
          <a:ea typeface="+mn-ea"/>
          <a:cs typeface="Raleway Thi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B3A2C7"/>
          </a:solidFill>
          <a:latin typeface="Raleway Thin"/>
          <a:ea typeface="+mn-ea"/>
          <a:cs typeface="Raleway Thi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B3A2C7"/>
          </a:solidFill>
          <a:latin typeface="Raleway Thin"/>
          <a:ea typeface="+mn-ea"/>
          <a:cs typeface="Raleway Thi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2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69758" y="2644196"/>
            <a:ext cx="881233" cy="1214200"/>
            <a:chOff x="1407050" y="2644196"/>
            <a:chExt cx="881233" cy="1214200"/>
          </a:xfrm>
        </p:grpSpPr>
        <p:grpSp>
          <p:nvGrpSpPr>
            <p:cNvPr id="19" name="Group 18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21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Isosceles Triangle 26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1856" y="3987069"/>
            <a:ext cx="304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Editing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Process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66951" y="2661428"/>
            <a:ext cx="98404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884352" y="3987069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Style Guides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359775" y="218013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288283" y="204244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 flipH="1">
            <a:off x="4818219" y="2046852"/>
            <a:ext cx="1939378" cy="1252372"/>
            <a:chOff x="2440683" y="2366473"/>
            <a:chExt cx="1939378" cy="125237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2512175" y="250416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2440683" y="236647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headEnd type="arrow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/>
          <p:cNvSpPr/>
          <p:nvPr/>
        </p:nvSpPr>
        <p:spPr>
          <a:xfrm>
            <a:off x="7112265" y="2596882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981522" y="273254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858722" y="286385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2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69758" y="2644196"/>
            <a:ext cx="881233" cy="1214200"/>
            <a:chOff x="1407050" y="2644196"/>
            <a:chExt cx="881233" cy="1214200"/>
          </a:xfrm>
        </p:grpSpPr>
        <p:grpSp>
          <p:nvGrpSpPr>
            <p:cNvPr id="19" name="Group 18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21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Isosceles Triangle 26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1856" y="3987069"/>
            <a:ext cx="304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Editing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Process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7" name="Curved Connector 36"/>
          <p:cNvCxnSpPr>
            <a:stCxn id="2" idx="2"/>
            <a:endCxn id="13" idx="0"/>
          </p:cNvCxnSpPr>
          <p:nvPr/>
        </p:nvCxnSpPr>
        <p:spPr>
          <a:xfrm rot="5400000">
            <a:off x="3257305" y="3264639"/>
            <a:ext cx="2633752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166951" y="2661428"/>
            <a:ext cx="98404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884352" y="3987069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Style Guides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359775" y="218013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288283" y="204244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 flipH="1">
            <a:off x="4818219" y="2046852"/>
            <a:ext cx="1939378" cy="1252372"/>
            <a:chOff x="2440683" y="2366473"/>
            <a:chExt cx="1939378" cy="125237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2512175" y="250416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2440683" y="236647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headEnd type="arrow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/>
          <p:cNvSpPr/>
          <p:nvPr/>
        </p:nvSpPr>
        <p:spPr>
          <a:xfrm>
            <a:off x="7112265" y="2596882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981522" y="273254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858722" y="286385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19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9" name="Curved Connector 18"/>
          <p:cNvCxnSpPr>
            <a:stCxn id="2" idx="2"/>
            <a:endCxn id="13" idx="0"/>
          </p:cNvCxnSpPr>
          <p:nvPr/>
        </p:nvCxnSpPr>
        <p:spPr>
          <a:xfrm rot="5400000">
            <a:off x="3257305" y="3264639"/>
            <a:ext cx="2633752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955685" y="4583695"/>
            <a:ext cx="880936" cy="1393176"/>
            <a:chOff x="5697482" y="4583695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829448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5949177" y="2557444"/>
            <a:ext cx="2173738" cy="1485489"/>
          </a:xfrm>
          <a:prstGeom prst="wedgeEllipseCallout">
            <a:avLst>
              <a:gd name="adj1" fmla="val 16586"/>
              <a:gd name="adj2" fmla="val 7789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Umm, where’s my site?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4405" y="188149"/>
            <a:ext cx="3685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And then, mobile happened…</a:t>
            </a:r>
            <a:endParaRPr lang="en-US" i="1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57205" y="160186"/>
            <a:ext cx="3054815" cy="858437"/>
          </a:xfrm>
          <a:custGeom>
            <a:avLst/>
            <a:gdLst>
              <a:gd name="connsiteX0" fmla="*/ 3947050 w 3947050"/>
              <a:gd name="connsiteY0" fmla="*/ 0 h 1144192"/>
              <a:gd name="connsiteX1" fmla="*/ 3798320 w 3947050"/>
              <a:gd name="connsiteY1" fmla="*/ 938237 h 1144192"/>
              <a:gd name="connsiteX2" fmla="*/ 0 w 3947050"/>
              <a:gd name="connsiteY2" fmla="*/ 1144192 h 1144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7050" h="1144192">
                <a:moveTo>
                  <a:pt x="3947050" y="0"/>
                </a:moveTo>
                <a:lnTo>
                  <a:pt x="3798320" y="938237"/>
                </a:lnTo>
                <a:lnTo>
                  <a:pt x="0" y="1144192"/>
                </a:lnTo>
              </a:path>
            </a:pathLst>
          </a:cu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4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4890279" y="3518565"/>
            <a:ext cx="2845527" cy="1485489"/>
          </a:xfrm>
          <a:prstGeom prst="wedgeEllipseCallout">
            <a:avLst>
              <a:gd name="adj1" fmla="val 33428"/>
              <a:gd name="adj2" fmla="val 7019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This </a:t>
            </a:r>
            <a:r>
              <a:rPr lang="en-US" b="1" i="1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sucks!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33858" y="5636791"/>
            <a:ext cx="180259" cy="141079"/>
            <a:chOff x="6498733" y="3318265"/>
            <a:chExt cx="180259" cy="141079"/>
          </a:xfrm>
        </p:grpSpPr>
        <p:sp>
          <p:nvSpPr>
            <p:cNvPr id="7" name="Oval 6"/>
            <p:cNvSpPr/>
            <p:nvPr/>
          </p:nvSpPr>
          <p:spPr>
            <a:xfrm>
              <a:off x="6498733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37820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500681" y="3318265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635441" y="332601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7045877" y="5625324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64177" y="588084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57812" y="5884503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26" y="3226620"/>
            <a:ext cx="9144000" cy="346690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71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4369544" y="3663038"/>
            <a:ext cx="2713745" cy="1475001"/>
          </a:xfrm>
          <a:prstGeom prst="wedgeEllipseCallout">
            <a:avLst>
              <a:gd name="adj1" fmla="val 57903"/>
              <a:gd name="adj2" fmla="val 5315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Separate sites isn’t enough.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Oval 6"/>
          <p:cNvSpPr/>
          <p:nvPr/>
        </p:nvSpPr>
        <p:spPr>
          <a:xfrm>
            <a:off x="7780466" y="5695951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919553" y="5695951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313873" y="5939901"/>
            <a:ext cx="311935" cy="493317"/>
          </a:xfrm>
          <a:prstGeom prst="roundRect">
            <a:avLst>
              <a:gd name="adj" fmla="val 7365"/>
            </a:avLst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isometricOffAxis2Left">
              <a:rot lat="141114" lon="1429353" rev="20937165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185565" y="6183774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79200" y="6187429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126" y="3226620"/>
            <a:ext cx="9144000" cy="346690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/>
          <p:cNvSpPr/>
          <p:nvPr/>
        </p:nvSpPr>
        <p:spPr>
          <a:xfrm>
            <a:off x="3426646" y="5198584"/>
            <a:ext cx="2713745" cy="1181874"/>
          </a:xfrm>
          <a:prstGeom prst="wedgeEllipseCallout">
            <a:avLst>
              <a:gd name="adj1" fmla="val 78084"/>
              <a:gd name="adj2" fmla="val -79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We need separate </a:t>
            </a:r>
            <a:r>
              <a:rPr lang="en-US" b="1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channels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.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445601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92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89255" y="5212227"/>
            <a:ext cx="874553" cy="1170541"/>
            <a:chOff x="5389255" y="5140564"/>
            <a:chExt cx="874553" cy="1170541"/>
          </a:xfrm>
        </p:grpSpPr>
        <p:sp>
          <p:nvSpPr>
            <p:cNvPr id="122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874515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6820" y="5212227"/>
            <a:ext cx="874553" cy="1170541"/>
            <a:chOff x="5389255" y="5140564"/>
            <a:chExt cx="874553" cy="1170541"/>
          </a:xfrm>
        </p:grpSpPr>
        <p:sp>
          <p:nvSpPr>
            <p:cNvPr id="136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2080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1558213" y="5946019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58213" y="5766603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322986" y="5865996"/>
            <a:ext cx="933683" cy="1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322986" y="5686580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509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2730001" y="144206"/>
            <a:ext cx="791321" cy="1013728"/>
            <a:chOff x="4938768" y="384363"/>
            <a:chExt cx="791321" cy="1013728"/>
          </a:xfrm>
        </p:grpSpPr>
        <p:sp>
          <p:nvSpPr>
            <p:cNvPr id="115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Curved Connector 123"/>
          <p:cNvCxnSpPr>
            <a:stCxn id="126" idx="2"/>
            <a:endCxn id="129" idx="0"/>
          </p:cNvCxnSpPr>
          <p:nvPr/>
        </p:nvCxnSpPr>
        <p:spPr>
          <a:xfrm rot="16200000" flipH="1">
            <a:off x="2807773" y="1900595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491895" y="1219914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377265" y="5156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3473005" y="5918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3529665" y="70632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>
            <a:off x="2855070" y="4125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 flipH="1">
            <a:off x="3173645" y="5531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7540539" y="144789"/>
            <a:ext cx="791321" cy="1013728"/>
            <a:chOff x="4938768" y="384363"/>
            <a:chExt cx="791321" cy="1013728"/>
          </a:xfrm>
        </p:grpSpPr>
        <p:sp>
          <p:nvSpPr>
            <p:cNvPr id="151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Curved Connector 154"/>
          <p:cNvCxnSpPr>
            <a:stCxn id="156" idx="2"/>
          </p:cNvCxnSpPr>
          <p:nvPr/>
        </p:nvCxnSpPr>
        <p:spPr>
          <a:xfrm rot="16200000" flipH="1">
            <a:off x="7618311" y="1901178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302433" y="1220497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8187803" y="5162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8283543" y="5924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8340203" y="70691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59"/>
          <p:cNvSpPr/>
          <p:nvPr/>
        </p:nvSpPr>
        <p:spPr>
          <a:xfrm>
            <a:off x="7665608" y="4183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0"/>
          <p:cNvSpPr/>
          <p:nvPr/>
        </p:nvSpPr>
        <p:spPr>
          <a:xfrm flipH="1">
            <a:off x="7984183" y="5589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89255" y="5212227"/>
            <a:ext cx="874553" cy="1170541"/>
            <a:chOff x="5389255" y="5140564"/>
            <a:chExt cx="874553" cy="1170541"/>
          </a:xfrm>
        </p:grpSpPr>
        <p:sp>
          <p:nvSpPr>
            <p:cNvPr id="122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874515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6820" y="5212227"/>
            <a:ext cx="874553" cy="1170541"/>
            <a:chOff x="5389255" y="5140564"/>
            <a:chExt cx="874553" cy="1170541"/>
          </a:xfrm>
        </p:grpSpPr>
        <p:sp>
          <p:nvSpPr>
            <p:cNvPr id="136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2080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1558213" y="5946019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58213" y="5766603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322986" y="5865996"/>
            <a:ext cx="933683" cy="1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322986" y="5686580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12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5366265" y="2214138"/>
            <a:ext cx="881233" cy="1214200"/>
            <a:chOff x="1407050" y="2644196"/>
            <a:chExt cx="881233" cy="1214200"/>
          </a:xfrm>
        </p:grpSpPr>
        <p:grpSp>
          <p:nvGrpSpPr>
            <p:cNvPr id="101" name="Group 100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106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CAC9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Isosceles Triangle 101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5182681" y="3544932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REVIEW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6322986" y="3022656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6157586" y="1043018"/>
            <a:ext cx="1230307" cy="1223731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2730001" y="144206"/>
            <a:ext cx="791321" cy="1013728"/>
            <a:chOff x="4938768" y="384363"/>
            <a:chExt cx="791321" cy="1013728"/>
          </a:xfrm>
        </p:grpSpPr>
        <p:sp>
          <p:nvSpPr>
            <p:cNvPr id="115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Curved Connector 123"/>
          <p:cNvCxnSpPr>
            <a:stCxn id="126" idx="2"/>
            <a:endCxn id="129" idx="0"/>
          </p:cNvCxnSpPr>
          <p:nvPr/>
        </p:nvCxnSpPr>
        <p:spPr>
          <a:xfrm rot="16200000" flipH="1">
            <a:off x="2807773" y="1900595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491895" y="1219914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377265" y="5156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3473005" y="5918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3529665" y="70632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>
            <a:off x="2855070" y="4125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 flipH="1">
            <a:off x="3173645" y="5531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7540539" y="144789"/>
            <a:ext cx="791321" cy="1013728"/>
            <a:chOff x="4938768" y="384363"/>
            <a:chExt cx="791321" cy="1013728"/>
          </a:xfrm>
        </p:grpSpPr>
        <p:sp>
          <p:nvSpPr>
            <p:cNvPr id="151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Curved Connector 154"/>
          <p:cNvCxnSpPr>
            <a:stCxn id="156" idx="2"/>
          </p:cNvCxnSpPr>
          <p:nvPr/>
        </p:nvCxnSpPr>
        <p:spPr>
          <a:xfrm rot="16200000" flipH="1">
            <a:off x="7618311" y="1901178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302433" y="1220497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8187803" y="5162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8283543" y="5924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8340203" y="70691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59"/>
          <p:cNvSpPr/>
          <p:nvPr/>
        </p:nvSpPr>
        <p:spPr>
          <a:xfrm>
            <a:off x="7665608" y="4183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0"/>
          <p:cNvSpPr/>
          <p:nvPr/>
        </p:nvSpPr>
        <p:spPr>
          <a:xfrm flipH="1">
            <a:off x="7984183" y="5589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580140" y="2214138"/>
            <a:ext cx="881233" cy="1214200"/>
            <a:chOff x="1407050" y="2644196"/>
            <a:chExt cx="881233" cy="1214200"/>
          </a:xfrm>
        </p:grpSpPr>
        <p:grpSp>
          <p:nvGrpSpPr>
            <p:cNvPr id="91" name="Group 90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98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CAC9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Isosceles Triangle 93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396556" y="3544932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REVIEW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1536861" y="3022656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1371461" y="1043018"/>
            <a:ext cx="1230307" cy="1223731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389255" y="5212227"/>
            <a:ext cx="874553" cy="1170541"/>
            <a:chOff x="5389255" y="5140564"/>
            <a:chExt cx="874553" cy="1170541"/>
          </a:xfrm>
        </p:grpSpPr>
        <p:sp>
          <p:nvSpPr>
            <p:cNvPr id="122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874515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6820" y="5212227"/>
            <a:ext cx="874553" cy="1170541"/>
            <a:chOff x="5389255" y="5140564"/>
            <a:chExt cx="874553" cy="1170541"/>
          </a:xfrm>
        </p:grpSpPr>
        <p:sp>
          <p:nvSpPr>
            <p:cNvPr id="136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2080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1558213" y="5946019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58213" y="5766603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322986" y="5865996"/>
            <a:ext cx="933683" cy="1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322986" y="5686580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188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4929503" y="3522989"/>
            <a:ext cx="2845527" cy="1485489"/>
          </a:xfrm>
          <a:prstGeom prst="wedgeEllipseCallout">
            <a:avLst>
              <a:gd name="adj1" fmla="val 33428"/>
              <a:gd name="adj2" fmla="val 7019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Separate sites breaks sharing links!</a:t>
            </a:r>
            <a:endParaRPr lang="en-US" b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33858" y="5636791"/>
            <a:ext cx="180259" cy="141079"/>
            <a:chOff x="6498733" y="3318265"/>
            <a:chExt cx="180259" cy="141079"/>
          </a:xfrm>
        </p:grpSpPr>
        <p:sp>
          <p:nvSpPr>
            <p:cNvPr id="7" name="Oval 6"/>
            <p:cNvSpPr/>
            <p:nvPr/>
          </p:nvSpPr>
          <p:spPr>
            <a:xfrm>
              <a:off x="6498733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37820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500681" y="3318265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635441" y="332601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7045877" y="5625324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64177" y="588084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57812" y="5884503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26" y="1258612"/>
            <a:ext cx="9144000" cy="54349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14"/>
          <p:cNvSpPr/>
          <p:nvPr/>
        </p:nvSpPr>
        <p:spPr>
          <a:xfrm>
            <a:off x="3550741" y="5153943"/>
            <a:ext cx="3130641" cy="1247853"/>
          </a:xfrm>
          <a:prstGeom prst="wedgeEllipseCallout">
            <a:avLst>
              <a:gd name="adj1" fmla="val 56816"/>
              <a:gd name="adj2" fmla="val -683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And now I have two sites to maintain!</a:t>
            </a:r>
            <a:endParaRPr lang="en-US" b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0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54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1237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0763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00701" y="1389514"/>
            <a:ext cx="1077088" cy="1841872"/>
            <a:chOff x="4861143" y="2247664"/>
            <a:chExt cx="1077088" cy="1841872"/>
          </a:xfrm>
        </p:grpSpPr>
        <p:grpSp>
          <p:nvGrpSpPr>
            <p:cNvPr id="23" name="Group 22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33959" y="5649974"/>
            <a:ext cx="228885" cy="93570"/>
            <a:chOff x="7733858" y="5684300"/>
            <a:chExt cx="133534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26220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5217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00701" y="1389514"/>
            <a:ext cx="1077088" cy="1841872"/>
            <a:chOff x="4861143" y="2247664"/>
            <a:chExt cx="1077088" cy="1841872"/>
          </a:xfrm>
        </p:grpSpPr>
        <p:grpSp>
          <p:nvGrpSpPr>
            <p:cNvPr id="23" name="Group 22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87046" y="1387693"/>
            <a:ext cx="1845370" cy="1811427"/>
            <a:chOff x="6987046" y="2245843"/>
            <a:chExt cx="1845370" cy="1811427"/>
          </a:xfrm>
        </p:grpSpPr>
        <p:grpSp>
          <p:nvGrpSpPr>
            <p:cNvPr id="29" name="Group 28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rapezoid 25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 rot="20261768">
            <a:off x="7680332" y="5732834"/>
            <a:ext cx="110687" cy="41716"/>
            <a:chOff x="4399839" y="4307371"/>
            <a:chExt cx="110687" cy="41716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985139">
            <a:off x="7874446" y="5732834"/>
            <a:ext cx="110687" cy="41716"/>
            <a:chOff x="4593953" y="4307371"/>
            <a:chExt cx="110687" cy="417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66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00701" y="1389514"/>
            <a:ext cx="1077088" cy="1841872"/>
            <a:chOff x="4861143" y="2247664"/>
            <a:chExt cx="1077088" cy="1841872"/>
          </a:xfrm>
        </p:grpSpPr>
        <p:grpSp>
          <p:nvGrpSpPr>
            <p:cNvPr id="23" name="Group 22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87046" y="1387693"/>
            <a:ext cx="1845370" cy="1811427"/>
            <a:chOff x="6987046" y="2245843"/>
            <a:chExt cx="1845370" cy="1811427"/>
          </a:xfrm>
        </p:grpSpPr>
        <p:grpSp>
          <p:nvGrpSpPr>
            <p:cNvPr id="29" name="Group 28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rapezoid 25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Callout 37"/>
          <p:cNvSpPr/>
          <p:nvPr/>
        </p:nvSpPr>
        <p:spPr>
          <a:xfrm>
            <a:off x="3573097" y="3849031"/>
            <a:ext cx="3115219" cy="1646496"/>
          </a:xfrm>
          <a:prstGeom prst="wedgeEllipseCallout">
            <a:avLst>
              <a:gd name="adj1" fmla="val 70873"/>
              <a:gd name="adj2" fmla="val 5543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 are too many channels to separate…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9" name="Group 38"/>
          <p:cNvGrpSpPr/>
          <p:nvPr/>
        </p:nvGrpSpPr>
        <p:grpSpPr>
          <a:xfrm rot="20261768">
            <a:off x="7680332" y="5732834"/>
            <a:ext cx="110687" cy="41716"/>
            <a:chOff x="4399839" y="4307371"/>
            <a:chExt cx="110687" cy="41716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985139">
            <a:off x="7874446" y="5732834"/>
            <a:ext cx="110687" cy="41716"/>
            <a:chOff x="4593953" y="4307371"/>
            <a:chExt cx="110687" cy="417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7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Callout 37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Maybe the problem isn’t the front-end…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33858" y="5730068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806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Callout 37"/>
          <p:cNvSpPr/>
          <p:nvPr/>
        </p:nvSpPr>
        <p:spPr>
          <a:xfrm>
            <a:off x="4381799" y="5192629"/>
            <a:ext cx="2121057" cy="1193366"/>
          </a:xfrm>
          <a:prstGeom prst="wedgeEllipseCallout">
            <a:avLst>
              <a:gd name="adj1" fmla="val 84854"/>
              <a:gd name="adj2" fmla="val -975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if it’s this?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96761" y="2775767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045146" y="1580611"/>
            <a:ext cx="1062429" cy="1067996"/>
            <a:chOff x="1549971" y="937407"/>
            <a:chExt cx="1062429" cy="1465560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3915707" y="1442797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Maybe the problem isn’t the front-end…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49315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71172" y="3961975"/>
            <a:ext cx="1708664" cy="1581860"/>
            <a:chOff x="1571172" y="3961975"/>
            <a:chExt cx="1708664" cy="1581860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1614272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2245350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1794427" y="4275874"/>
              <a:ext cx="1262156" cy="555519"/>
            </a:xfrm>
            <a:prstGeom prst="diamond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iamond 5"/>
            <p:cNvSpPr/>
            <p:nvPr/>
          </p:nvSpPr>
          <p:spPr>
            <a:xfrm>
              <a:off x="2425504" y="3961975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5"/>
            <p:cNvSpPr/>
            <p:nvPr/>
          </p:nvSpPr>
          <p:spPr>
            <a:xfrm>
              <a:off x="1576763" y="4552447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5"/>
            <p:cNvSpPr/>
            <p:nvPr/>
          </p:nvSpPr>
          <p:spPr>
            <a:xfrm flipH="1">
              <a:off x="1571172" y="3961975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mond 5"/>
            <p:cNvSpPr/>
            <p:nvPr/>
          </p:nvSpPr>
          <p:spPr>
            <a:xfrm flipH="1">
              <a:off x="2425504" y="4552447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reeform 1"/>
          <p:cNvSpPr/>
          <p:nvPr/>
        </p:nvSpPr>
        <p:spPr>
          <a:xfrm>
            <a:off x="1178864" y="2955984"/>
            <a:ext cx="2585603" cy="1865030"/>
          </a:xfrm>
          <a:custGeom>
            <a:avLst/>
            <a:gdLst>
              <a:gd name="connsiteX0" fmla="*/ 503392 w 2253823"/>
              <a:gd name="connsiteY0" fmla="*/ 1270053 h 1270053"/>
              <a:gd name="connsiteX1" fmla="*/ 0 w 2253823"/>
              <a:gd name="connsiteY1" fmla="*/ 331815 h 1270053"/>
              <a:gd name="connsiteX2" fmla="*/ 388984 w 2253823"/>
              <a:gd name="connsiteY2" fmla="*/ 160187 h 1270053"/>
              <a:gd name="connsiteX3" fmla="*/ 915258 w 2253823"/>
              <a:gd name="connsiteY3" fmla="*/ 1086982 h 1270053"/>
              <a:gd name="connsiteX4" fmla="*/ 823732 w 2253823"/>
              <a:gd name="connsiteY4" fmla="*/ 0 h 1270053"/>
              <a:gd name="connsiteX5" fmla="*/ 1498735 w 2253823"/>
              <a:gd name="connsiteY5" fmla="*/ 0 h 1270053"/>
              <a:gd name="connsiteX6" fmla="*/ 1315683 w 2253823"/>
              <a:gd name="connsiteY6" fmla="*/ 1075540 h 1270053"/>
              <a:gd name="connsiteX7" fmla="*/ 1876279 w 2253823"/>
              <a:gd name="connsiteY7" fmla="*/ 228838 h 1270053"/>
              <a:gd name="connsiteX8" fmla="*/ 2253823 w 2253823"/>
              <a:gd name="connsiteY8" fmla="*/ 594980 h 1270053"/>
              <a:gd name="connsiteX9" fmla="*/ 1750431 w 2253823"/>
              <a:gd name="connsiteY9" fmla="*/ 1270053 h 1270053"/>
              <a:gd name="connsiteX0" fmla="*/ 503392 w 2425434"/>
              <a:gd name="connsiteY0" fmla="*/ 1270053 h 1270053"/>
              <a:gd name="connsiteX1" fmla="*/ 0 w 2425434"/>
              <a:gd name="connsiteY1" fmla="*/ 331815 h 1270053"/>
              <a:gd name="connsiteX2" fmla="*/ 388984 w 2425434"/>
              <a:gd name="connsiteY2" fmla="*/ 160187 h 1270053"/>
              <a:gd name="connsiteX3" fmla="*/ 915258 w 2425434"/>
              <a:gd name="connsiteY3" fmla="*/ 1086982 h 1270053"/>
              <a:gd name="connsiteX4" fmla="*/ 823732 w 2425434"/>
              <a:gd name="connsiteY4" fmla="*/ 0 h 1270053"/>
              <a:gd name="connsiteX5" fmla="*/ 1498735 w 2425434"/>
              <a:gd name="connsiteY5" fmla="*/ 0 h 1270053"/>
              <a:gd name="connsiteX6" fmla="*/ 1315683 w 2425434"/>
              <a:gd name="connsiteY6" fmla="*/ 1075540 h 1270053"/>
              <a:gd name="connsiteX7" fmla="*/ 1876279 w 2425434"/>
              <a:gd name="connsiteY7" fmla="*/ 228838 h 1270053"/>
              <a:gd name="connsiteX8" fmla="*/ 2425434 w 2425434"/>
              <a:gd name="connsiteY8" fmla="*/ 697957 h 1270053"/>
              <a:gd name="connsiteX9" fmla="*/ 1750431 w 2425434"/>
              <a:gd name="connsiteY9" fmla="*/ 1270053 h 1270053"/>
              <a:gd name="connsiteX0" fmla="*/ 675002 w 2597044"/>
              <a:gd name="connsiteY0" fmla="*/ 1270053 h 1270053"/>
              <a:gd name="connsiteX1" fmla="*/ 0 w 2597044"/>
              <a:gd name="connsiteY1" fmla="*/ 503444 h 1270053"/>
              <a:gd name="connsiteX2" fmla="*/ 560594 w 2597044"/>
              <a:gd name="connsiteY2" fmla="*/ 160187 h 1270053"/>
              <a:gd name="connsiteX3" fmla="*/ 1086868 w 2597044"/>
              <a:gd name="connsiteY3" fmla="*/ 1086982 h 1270053"/>
              <a:gd name="connsiteX4" fmla="*/ 995342 w 2597044"/>
              <a:gd name="connsiteY4" fmla="*/ 0 h 1270053"/>
              <a:gd name="connsiteX5" fmla="*/ 1670345 w 2597044"/>
              <a:gd name="connsiteY5" fmla="*/ 0 h 1270053"/>
              <a:gd name="connsiteX6" fmla="*/ 1487293 w 2597044"/>
              <a:gd name="connsiteY6" fmla="*/ 1075540 h 1270053"/>
              <a:gd name="connsiteX7" fmla="*/ 2047889 w 2597044"/>
              <a:gd name="connsiteY7" fmla="*/ 228838 h 1270053"/>
              <a:gd name="connsiteX8" fmla="*/ 2597044 w 2597044"/>
              <a:gd name="connsiteY8" fmla="*/ 697957 h 1270053"/>
              <a:gd name="connsiteX9" fmla="*/ 1922041 w 2597044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49153 w 2585603"/>
              <a:gd name="connsiteY2" fmla="*/ 160187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03390 w 2585603"/>
              <a:gd name="connsiteY2" fmla="*/ 251722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617797 w 2585603"/>
              <a:gd name="connsiteY2" fmla="*/ 251722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83475 w 2585603"/>
              <a:gd name="connsiteY2" fmla="*/ 240280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309285"/>
              <a:gd name="connsiteX1" fmla="*/ 0 w 2585603"/>
              <a:gd name="connsiteY1" fmla="*/ 743725 h 1309285"/>
              <a:gd name="connsiteX2" fmla="*/ 583475 w 2585603"/>
              <a:gd name="connsiteY2" fmla="*/ 240280 h 1309285"/>
              <a:gd name="connsiteX3" fmla="*/ 1075427 w 2585603"/>
              <a:gd name="connsiteY3" fmla="*/ 1086982 h 1309285"/>
              <a:gd name="connsiteX4" fmla="*/ 983901 w 2585603"/>
              <a:gd name="connsiteY4" fmla="*/ 0 h 1309285"/>
              <a:gd name="connsiteX5" fmla="*/ 1658904 w 2585603"/>
              <a:gd name="connsiteY5" fmla="*/ 0 h 1309285"/>
              <a:gd name="connsiteX6" fmla="*/ 1475852 w 2585603"/>
              <a:gd name="connsiteY6" fmla="*/ 1075540 h 1309285"/>
              <a:gd name="connsiteX7" fmla="*/ 2036448 w 2585603"/>
              <a:gd name="connsiteY7" fmla="*/ 228838 h 1309285"/>
              <a:gd name="connsiteX8" fmla="*/ 2585603 w 2585603"/>
              <a:gd name="connsiteY8" fmla="*/ 697957 h 1309285"/>
              <a:gd name="connsiteX9" fmla="*/ 1910600 w 2585603"/>
              <a:gd name="connsiteY9" fmla="*/ 1270053 h 1309285"/>
              <a:gd name="connsiteX10" fmla="*/ 1933480 w 2585603"/>
              <a:gd name="connsiteY10" fmla="*/ 1258611 h 1309285"/>
              <a:gd name="connsiteX0" fmla="*/ 663561 w 2585603"/>
              <a:gd name="connsiteY0" fmla="*/ 1270053 h 1510361"/>
              <a:gd name="connsiteX1" fmla="*/ 0 w 2585603"/>
              <a:gd name="connsiteY1" fmla="*/ 743725 h 1510361"/>
              <a:gd name="connsiteX2" fmla="*/ 583475 w 2585603"/>
              <a:gd name="connsiteY2" fmla="*/ 240280 h 1510361"/>
              <a:gd name="connsiteX3" fmla="*/ 1075427 w 2585603"/>
              <a:gd name="connsiteY3" fmla="*/ 1086982 h 1510361"/>
              <a:gd name="connsiteX4" fmla="*/ 983901 w 2585603"/>
              <a:gd name="connsiteY4" fmla="*/ 0 h 1510361"/>
              <a:gd name="connsiteX5" fmla="*/ 1658904 w 2585603"/>
              <a:gd name="connsiteY5" fmla="*/ 0 h 1510361"/>
              <a:gd name="connsiteX6" fmla="*/ 1475852 w 2585603"/>
              <a:gd name="connsiteY6" fmla="*/ 1075540 h 1510361"/>
              <a:gd name="connsiteX7" fmla="*/ 2036448 w 2585603"/>
              <a:gd name="connsiteY7" fmla="*/ 228838 h 1510361"/>
              <a:gd name="connsiteX8" fmla="*/ 2585603 w 2585603"/>
              <a:gd name="connsiteY8" fmla="*/ 697957 h 1510361"/>
              <a:gd name="connsiteX9" fmla="*/ 1910600 w 2585603"/>
              <a:gd name="connsiteY9" fmla="*/ 1270053 h 1510361"/>
              <a:gd name="connsiteX10" fmla="*/ 1269918 w 2585603"/>
              <a:gd name="connsiteY10" fmla="*/ 1510333 h 1510361"/>
              <a:gd name="connsiteX0" fmla="*/ 663561 w 2585603"/>
              <a:gd name="connsiteY0" fmla="*/ 1270053 h 1556122"/>
              <a:gd name="connsiteX1" fmla="*/ 0 w 2585603"/>
              <a:gd name="connsiteY1" fmla="*/ 743725 h 1556122"/>
              <a:gd name="connsiteX2" fmla="*/ 583475 w 2585603"/>
              <a:gd name="connsiteY2" fmla="*/ 240280 h 1556122"/>
              <a:gd name="connsiteX3" fmla="*/ 1075427 w 2585603"/>
              <a:gd name="connsiteY3" fmla="*/ 1086982 h 1556122"/>
              <a:gd name="connsiteX4" fmla="*/ 983901 w 2585603"/>
              <a:gd name="connsiteY4" fmla="*/ 0 h 1556122"/>
              <a:gd name="connsiteX5" fmla="*/ 1658904 w 2585603"/>
              <a:gd name="connsiteY5" fmla="*/ 0 h 1556122"/>
              <a:gd name="connsiteX6" fmla="*/ 1475852 w 2585603"/>
              <a:gd name="connsiteY6" fmla="*/ 1075540 h 1556122"/>
              <a:gd name="connsiteX7" fmla="*/ 2036448 w 2585603"/>
              <a:gd name="connsiteY7" fmla="*/ 228838 h 1556122"/>
              <a:gd name="connsiteX8" fmla="*/ 2585603 w 2585603"/>
              <a:gd name="connsiteY8" fmla="*/ 697957 h 1556122"/>
              <a:gd name="connsiteX9" fmla="*/ 1910600 w 2585603"/>
              <a:gd name="connsiteY9" fmla="*/ 1270053 h 1556122"/>
              <a:gd name="connsiteX10" fmla="*/ 1281359 w 2585603"/>
              <a:gd name="connsiteY10" fmla="*/ 1556101 h 1556122"/>
              <a:gd name="connsiteX0" fmla="*/ 663561 w 2585603"/>
              <a:gd name="connsiteY0" fmla="*/ 1270053 h 1569525"/>
              <a:gd name="connsiteX1" fmla="*/ 0 w 2585603"/>
              <a:gd name="connsiteY1" fmla="*/ 743725 h 1569525"/>
              <a:gd name="connsiteX2" fmla="*/ 583475 w 2585603"/>
              <a:gd name="connsiteY2" fmla="*/ 240280 h 1569525"/>
              <a:gd name="connsiteX3" fmla="*/ 1075427 w 2585603"/>
              <a:gd name="connsiteY3" fmla="*/ 1086982 h 1569525"/>
              <a:gd name="connsiteX4" fmla="*/ 983901 w 2585603"/>
              <a:gd name="connsiteY4" fmla="*/ 0 h 1569525"/>
              <a:gd name="connsiteX5" fmla="*/ 1658904 w 2585603"/>
              <a:gd name="connsiteY5" fmla="*/ 0 h 1569525"/>
              <a:gd name="connsiteX6" fmla="*/ 1475852 w 2585603"/>
              <a:gd name="connsiteY6" fmla="*/ 1075540 h 1569525"/>
              <a:gd name="connsiteX7" fmla="*/ 2036448 w 2585603"/>
              <a:gd name="connsiteY7" fmla="*/ 228838 h 1569525"/>
              <a:gd name="connsiteX8" fmla="*/ 2585603 w 2585603"/>
              <a:gd name="connsiteY8" fmla="*/ 697957 h 1569525"/>
              <a:gd name="connsiteX9" fmla="*/ 1910600 w 2585603"/>
              <a:gd name="connsiteY9" fmla="*/ 1270053 h 1569525"/>
              <a:gd name="connsiteX10" fmla="*/ 1281359 w 2585603"/>
              <a:gd name="connsiteY10" fmla="*/ 1556101 h 1569525"/>
              <a:gd name="connsiteX11" fmla="*/ 1269918 w 2585603"/>
              <a:gd name="connsiteY11" fmla="*/ 1521774 h 1569525"/>
              <a:gd name="connsiteX0" fmla="*/ 663561 w 2585603"/>
              <a:gd name="connsiteY0" fmla="*/ 1270053 h 1559762"/>
              <a:gd name="connsiteX1" fmla="*/ 0 w 2585603"/>
              <a:gd name="connsiteY1" fmla="*/ 743725 h 1559762"/>
              <a:gd name="connsiteX2" fmla="*/ 583475 w 2585603"/>
              <a:gd name="connsiteY2" fmla="*/ 240280 h 1559762"/>
              <a:gd name="connsiteX3" fmla="*/ 1075427 w 2585603"/>
              <a:gd name="connsiteY3" fmla="*/ 1086982 h 1559762"/>
              <a:gd name="connsiteX4" fmla="*/ 983901 w 2585603"/>
              <a:gd name="connsiteY4" fmla="*/ 0 h 1559762"/>
              <a:gd name="connsiteX5" fmla="*/ 1658904 w 2585603"/>
              <a:gd name="connsiteY5" fmla="*/ 0 h 1559762"/>
              <a:gd name="connsiteX6" fmla="*/ 1475852 w 2585603"/>
              <a:gd name="connsiteY6" fmla="*/ 1075540 h 1559762"/>
              <a:gd name="connsiteX7" fmla="*/ 2036448 w 2585603"/>
              <a:gd name="connsiteY7" fmla="*/ 228838 h 1559762"/>
              <a:gd name="connsiteX8" fmla="*/ 2585603 w 2585603"/>
              <a:gd name="connsiteY8" fmla="*/ 697957 h 1559762"/>
              <a:gd name="connsiteX9" fmla="*/ 1910600 w 2585603"/>
              <a:gd name="connsiteY9" fmla="*/ 1270053 h 1559762"/>
              <a:gd name="connsiteX10" fmla="*/ 1281359 w 2585603"/>
              <a:gd name="connsiteY10" fmla="*/ 1556101 h 1559762"/>
              <a:gd name="connsiteX11" fmla="*/ 675000 w 2585603"/>
              <a:gd name="connsiteY11" fmla="*/ 1258610 h 1559762"/>
              <a:gd name="connsiteX0" fmla="*/ 663561 w 2585603"/>
              <a:gd name="connsiteY0" fmla="*/ 1270053 h 1521801"/>
              <a:gd name="connsiteX1" fmla="*/ 0 w 2585603"/>
              <a:gd name="connsiteY1" fmla="*/ 743725 h 1521801"/>
              <a:gd name="connsiteX2" fmla="*/ 583475 w 2585603"/>
              <a:gd name="connsiteY2" fmla="*/ 240280 h 1521801"/>
              <a:gd name="connsiteX3" fmla="*/ 1075427 w 2585603"/>
              <a:gd name="connsiteY3" fmla="*/ 1086982 h 1521801"/>
              <a:gd name="connsiteX4" fmla="*/ 983901 w 2585603"/>
              <a:gd name="connsiteY4" fmla="*/ 0 h 1521801"/>
              <a:gd name="connsiteX5" fmla="*/ 1658904 w 2585603"/>
              <a:gd name="connsiteY5" fmla="*/ 0 h 1521801"/>
              <a:gd name="connsiteX6" fmla="*/ 1475852 w 2585603"/>
              <a:gd name="connsiteY6" fmla="*/ 1075540 h 1521801"/>
              <a:gd name="connsiteX7" fmla="*/ 2036448 w 2585603"/>
              <a:gd name="connsiteY7" fmla="*/ 228838 h 1521801"/>
              <a:gd name="connsiteX8" fmla="*/ 2585603 w 2585603"/>
              <a:gd name="connsiteY8" fmla="*/ 697957 h 1521801"/>
              <a:gd name="connsiteX9" fmla="*/ 1910600 w 2585603"/>
              <a:gd name="connsiteY9" fmla="*/ 1270053 h 1521801"/>
              <a:gd name="connsiteX10" fmla="*/ 1350003 w 2585603"/>
              <a:gd name="connsiteY10" fmla="*/ 1521775 h 1521801"/>
              <a:gd name="connsiteX11" fmla="*/ 675000 w 2585603"/>
              <a:gd name="connsiteY11" fmla="*/ 1258610 h 1521801"/>
              <a:gd name="connsiteX0" fmla="*/ 663561 w 2585603"/>
              <a:gd name="connsiteY0" fmla="*/ 1270053 h 1521797"/>
              <a:gd name="connsiteX1" fmla="*/ 0 w 2585603"/>
              <a:gd name="connsiteY1" fmla="*/ 743725 h 1521797"/>
              <a:gd name="connsiteX2" fmla="*/ 583475 w 2585603"/>
              <a:gd name="connsiteY2" fmla="*/ 240280 h 1521797"/>
              <a:gd name="connsiteX3" fmla="*/ 1075427 w 2585603"/>
              <a:gd name="connsiteY3" fmla="*/ 1086982 h 1521797"/>
              <a:gd name="connsiteX4" fmla="*/ 983901 w 2585603"/>
              <a:gd name="connsiteY4" fmla="*/ 0 h 1521797"/>
              <a:gd name="connsiteX5" fmla="*/ 1658904 w 2585603"/>
              <a:gd name="connsiteY5" fmla="*/ 0 h 1521797"/>
              <a:gd name="connsiteX6" fmla="*/ 1475852 w 2585603"/>
              <a:gd name="connsiteY6" fmla="*/ 1075540 h 1521797"/>
              <a:gd name="connsiteX7" fmla="*/ 2036448 w 2585603"/>
              <a:gd name="connsiteY7" fmla="*/ 228838 h 1521797"/>
              <a:gd name="connsiteX8" fmla="*/ 2585603 w 2585603"/>
              <a:gd name="connsiteY8" fmla="*/ 697957 h 1521797"/>
              <a:gd name="connsiteX9" fmla="*/ 1853396 w 2585603"/>
              <a:gd name="connsiteY9" fmla="*/ 1247169 h 1521797"/>
              <a:gd name="connsiteX10" fmla="*/ 1350003 w 2585603"/>
              <a:gd name="connsiteY10" fmla="*/ 1521775 h 1521797"/>
              <a:gd name="connsiteX11" fmla="*/ 675000 w 2585603"/>
              <a:gd name="connsiteY11" fmla="*/ 1258610 h 1521797"/>
              <a:gd name="connsiteX0" fmla="*/ 663561 w 2585603"/>
              <a:gd name="connsiteY0" fmla="*/ 1270053 h 1533238"/>
              <a:gd name="connsiteX1" fmla="*/ 0 w 2585603"/>
              <a:gd name="connsiteY1" fmla="*/ 743725 h 1533238"/>
              <a:gd name="connsiteX2" fmla="*/ 583475 w 2585603"/>
              <a:gd name="connsiteY2" fmla="*/ 240280 h 1533238"/>
              <a:gd name="connsiteX3" fmla="*/ 1075427 w 2585603"/>
              <a:gd name="connsiteY3" fmla="*/ 1086982 h 1533238"/>
              <a:gd name="connsiteX4" fmla="*/ 983901 w 2585603"/>
              <a:gd name="connsiteY4" fmla="*/ 0 h 1533238"/>
              <a:gd name="connsiteX5" fmla="*/ 1658904 w 2585603"/>
              <a:gd name="connsiteY5" fmla="*/ 0 h 1533238"/>
              <a:gd name="connsiteX6" fmla="*/ 1475852 w 2585603"/>
              <a:gd name="connsiteY6" fmla="*/ 1075540 h 1533238"/>
              <a:gd name="connsiteX7" fmla="*/ 2036448 w 2585603"/>
              <a:gd name="connsiteY7" fmla="*/ 228838 h 1533238"/>
              <a:gd name="connsiteX8" fmla="*/ 2585603 w 2585603"/>
              <a:gd name="connsiteY8" fmla="*/ 697957 h 1533238"/>
              <a:gd name="connsiteX9" fmla="*/ 1853396 w 2585603"/>
              <a:gd name="connsiteY9" fmla="*/ 1247169 h 1533238"/>
              <a:gd name="connsiteX10" fmla="*/ 1281359 w 2585603"/>
              <a:gd name="connsiteY10" fmla="*/ 1533217 h 1533238"/>
              <a:gd name="connsiteX11" fmla="*/ 675000 w 2585603"/>
              <a:gd name="connsiteY11" fmla="*/ 1258610 h 1533238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11" fmla="*/ 675000 w 2585603"/>
              <a:gd name="connsiteY11" fmla="*/ 1258610 h 1533239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11" fmla="*/ 697881 w 2585603"/>
              <a:gd name="connsiteY11" fmla="*/ 1323656 h 1533239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0" fmla="*/ 686442 w 2585603"/>
              <a:gd name="connsiteY0" fmla="*/ 1316514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0" fmla="*/ 686442 w 2585603"/>
              <a:gd name="connsiteY0" fmla="*/ 1316514 h 1533242"/>
              <a:gd name="connsiteX1" fmla="*/ 0 w 2585603"/>
              <a:gd name="connsiteY1" fmla="*/ 743725 h 1533242"/>
              <a:gd name="connsiteX2" fmla="*/ 583475 w 2585603"/>
              <a:gd name="connsiteY2" fmla="*/ 240280 h 1533242"/>
              <a:gd name="connsiteX3" fmla="*/ 1075427 w 2585603"/>
              <a:gd name="connsiteY3" fmla="*/ 1086982 h 1533242"/>
              <a:gd name="connsiteX4" fmla="*/ 983901 w 2585603"/>
              <a:gd name="connsiteY4" fmla="*/ 0 h 1533242"/>
              <a:gd name="connsiteX5" fmla="*/ 1658904 w 2585603"/>
              <a:gd name="connsiteY5" fmla="*/ 0 h 1533242"/>
              <a:gd name="connsiteX6" fmla="*/ 1475852 w 2585603"/>
              <a:gd name="connsiteY6" fmla="*/ 1075540 h 1533242"/>
              <a:gd name="connsiteX7" fmla="*/ 2036448 w 2585603"/>
              <a:gd name="connsiteY7" fmla="*/ 228838 h 1533242"/>
              <a:gd name="connsiteX8" fmla="*/ 2585603 w 2585603"/>
              <a:gd name="connsiteY8" fmla="*/ 697957 h 1533242"/>
              <a:gd name="connsiteX9" fmla="*/ 1876278 w 2585603"/>
              <a:gd name="connsiteY9" fmla="*/ 1277195 h 1533242"/>
              <a:gd name="connsiteX10" fmla="*/ 1281359 w 2585603"/>
              <a:gd name="connsiteY10" fmla="*/ 1533217 h 1533242"/>
              <a:gd name="connsiteX0" fmla="*/ 686442 w 2585603"/>
              <a:gd name="connsiteY0" fmla="*/ 1316514 h 1533245"/>
              <a:gd name="connsiteX1" fmla="*/ 0 w 2585603"/>
              <a:gd name="connsiteY1" fmla="*/ 743725 h 1533245"/>
              <a:gd name="connsiteX2" fmla="*/ 583475 w 2585603"/>
              <a:gd name="connsiteY2" fmla="*/ 240280 h 1533245"/>
              <a:gd name="connsiteX3" fmla="*/ 1075427 w 2585603"/>
              <a:gd name="connsiteY3" fmla="*/ 1086982 h 1533245"/>
              <a:gd name="connsiteX4" fmla="*/ 983901 w 2585603"/>
              <a:gd name="connsiteY4" fmla="*/ 0 h 1533245"/>
              <a:gd name="connsiteX5" fmla="*/ 1658904 w 2585603"/>
              <a:gd name="connsiteY5" fmla="*/ 0 h 1533245"/>
              <a:gd name="connsiteX6" fmla="*/ 1475852 w 2585603"/>
              <a:gd name="connsiteY6" fmla="*/ 1075540 h 1533245"/>
              <a:gd name="connsiteX7" fmla="*/ 2036448 w 2585603"/>
              <a:gd name="connsiteY7" fmla="*/ 228838 h 1533245"/>
              <a:gd name="connsiteX8" fmla="*/ 2585603 w 2585603"/>
              <a:gd name="connsiteY8" fmla="*/ 697957 h 1533245"/>
              <a:gd name="connsiteX9" fmla="*/ 1841956 w 2585603"/>
              <a:gd name="connsiteY9" fmla="*/ 1295780 h 1533245"/>
              <a:gd name="connsiteX10" fmla="*/ 1281359 w 2585603"/>
              <a:gd name="connsiteY10" fmla="*/ 1533217 h 1533245"/>
              <a:gd name="connsiteX0" fmla="*/ 686442 w 2585603"/>
              <a:gd name="connsiteY0" fmla="*/ 1316514 h 1496086"/>
              <a:gd name="connsiteX1" fmla="*/ 0 w 2585603"/>
              <a:gd name="connsiteY1" fmla="*/ 743725 h 1496086"/>
              <a:gd name="connsiteX2" fmla="*/ 583475 w 2585603"/>
              <a:gd name="connsiteY2" fmla="*/ 240280 h 1496086"/>
              <a:gd name="connsiteX3" fmla="*/ 1075427 w 2585603"/>
              <a:gd name="connsiteY3" fmla="*/ 1086982 h 1496086"/>
              <a:gd name="connsiteX4" fmla="*/ 983901 w 2585603"/>
              <a:gd name="connsiteY4" fmla="*/ 0 h 1496086"/>
              <a:gd name="connsiteX5" fmla="*/ 1658904 w 2585603"/>
              <a:gd name="connsiteY5" fmla="*/ 0 h 1496086"/>
              <a:gd name="connsiteX6" fmla="*/ 1475852 w 2585603"/>
              <a:gd name="connsiteY6" fmla="*/ 1075540 h 1496086"/>
              <a:gd name="connsiteX7" fmla="*/ 2036448 w 2585603"/>
              <a:gd name="connsiteY7" fmla="*/ 228838 h 1496086"/>
              <a:gd name="connsiteX8" fmla="*/ 2585603 w 2585603"/>
              <a:gd name="connsiteY8" fmla="*/ 697957 h 1496086"/>
              <a:gd name="connsiteX9" fmla="*/ 1841956 w 2585603"/>
              <a:gd name="connsiteY9" fmla="*/ 1295780 h 1496086"/>
              <a:gd name="connsiteX10" fmla="*/ 1281359 w 2585603"/>
              <a:gd name="connsiteY10" fmla="*/ 1496048 h 1496086"/>
              <a:gd name="connsiteX0" fmla="*/ 686442 w 2585603"/>
              <a:gd name="connsiteY0" fmla="*/ 1316514 h 1514664"/>
              <a:gd name="connsiteX1" fmla="*/ 0 w 2585603"/>
              <a:gd name="connsiteY1" fmla="*/ 743725 h 1514664"/>
              <a:gd name="connsiteX2" fmla="*/ 583475 w 2585603"/>
              <a:gd name="connsiteY2" fmla="*/ 240280 h 1514664"/>
              <a:gd name="connsiteX3" fmla="*/ 1075427 w 2585603"/>
              <a:gd name="connsiteY3" fmla="*/ 1086982 h 1514664"/>
              <a:gd name="connsiteX4" fmla="*/ 983901 w 2585603"/>
              <a:gd name="connsiteY4" fmla="*/ 0 h 1514664"/>
              <a:gd name="connsiteX5" fmla="*/ 1658904 w 2585603"/>
              <a:gd name="connsiteY5" fmla="*/ 0 h 1514664"/>
              <a:gd name="connsiteX6" fmla="*/ 1475852 w 2585603"/>
              <a:gd name="connsiteY6" fmla="*/ 1075540 h 1514664"/>
              <a:gd name="connsiteX7" fmla="*/ 2036448 w 2585603"/>
              <a:gd name="connsiteY7" fmla="*/ 228838 h 1514664"/>
              <a:gd name="connsiteX8" fmla="*/ 2585603 w 2585603"/>
              <a:gd name="connsiteY8" fmla="*/ 697957 h 1514664"/>
              <a:gd name="connsiteX9" fmla="*/ 1841956 w 2585603"/>
              <a:gd name="connsiteY9" fmla="*/ 1295780 h 1514664"/>
              <a:gd name="connsiteX10" fmla="*/ 1247036 w 2585603"/>
              <a:gd name="connsiteY10" fmla="*/ 1514632 h 1514664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1956 w 2585603"/>
              <a:gd name="connsiteY9" fmla="*/ 1295780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9894 w 2585603"/>
              <a:gd name="connsiteY9" fmla="*/ 1302226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5925 w 2585603"/>
              <a:gd name="connsiteY9" fmla="*/ 1292557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53862 w 2585603"/>
              <a:gd name="connsiteY9" fmla="*/ 1302226 h 1514632"/>
              <a:gd name="connsiteX10" fmla="*/ 1247036 w 2585603"/>
              <a:gd name="connsiteY10" fmla="*/ 1514632 h 1514632"/>
              <a:gd name="connsiteX0" fmla="*/ 666599 w 2585603"/>
              <a:gd name="connsiteY0" fmla="*/ 1306845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53862 w 2585603"/>
              <a:gd name="connsiteY9" fmla="*/ 1302226 h 1514632"/>
              <a:gd name="connsiteX10" fmla="*/ 1247036 w 2585603"/>
              <a:gd name="connsiteY10" fmla="*/ 1514632 h 151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5603" h="1514632">
                <a:moveTo>
                  <a:pt x="666599" y="1306845"/>
                </a:moveTo>
                <a:lnTo>
                  <a:pt x="0" y="743725"/>
                </a:lnTo>
                <a:lnTo>
                  <a:pt x="583475" y="240280"/>
                </a:lnTo>
                <a:lnTo>
                  <a:pt x="1075427" y="1086982"/>
                </a:lnTo>
                <a:lnTo>
                  <a:pt x="983901" y="0"/>
                </a:lnTo>
                <a:lnTo>
                  <a:pt x="1658904" y="0"/>
                </a:lnTo>
                <a:lnTo>
                  <a:pt x="1475852" y="1075540"/>
                </a:lnTo>
                <a:lnTo>
                  <a:pt x="2036448" y="228838"/>
                </a:lnTo>
                <a:lnTo>
                  <a:pt x="2585603" y="697957"/>
                </a:lnTo>
                <a:lnTo>
                  <a:pt x="1853862" y="1302226"/>
                </a:lnTo>
                <a:lnTo>
                  <a:pt x="1247036" y="1514632"/>
                </a:lnTo>
              </a:path>
            </a:pathLst>
          </a:custGeom>
          <a:gradFill flip="none" rotWithShape="1">
            <a:gsLst>
              <a:gs pos="0">
                <a:srgbClr val="FFD198"/>
              </a:gs>
              <a:gs pos="55000">
                <a:srgbClr val="FFD198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97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17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19645" y="2807862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53020" y="2807862"/>
            <a:ext cx="17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53019" y="5663266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894290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3" name="Straight Connector 3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894290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2" name="Straight Connector 51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381277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61" name="Straight Connector 6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381277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0" name="Straight Connector 69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592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42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794427" y="1412741"/>
            <a:ext cx="1262156" cy="1267961"/>
            <a:chOff x="5838401" y="4420455"/>
            <a:chExt cx="1820768" cy="1829142"/>
          </a:xfrm>
        </p:grpSpPr>
        <p:sp>
          <p:nvSpPr>
            <p:cNvPr id="7" name="Parallelogram 6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6281414" y="1412741"/>
            <a:ext cx="1262156" cy="1267961"/>
            <a:chOff x="5838401" y="4420455"/>
            <a:chExt cx="1820768" cy="1829142"/>
          </a:xfrm>
        </p:grpSpPr>
        <p:sp>
          <p:nvSpPr>
            <p:cNvPr id="12" name="Parallelogram 11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1794427" y="4275874"/>
            <a:ext cx="1262156" cy="1267961"/>
            <a:chOff x="5838401" y="4420455"/>
            <a:chExt cx="1820768" cy="1829142"/>
          </a:xfrm>
        </p:grpSpPr>
        <p:sp>
          <p:nvSpPr>
            <p:cNvPr id="16" name="Parallelogram 15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6281414" y="4275874"/>
            <a:ext cx="1262156" cy="1267961"/>
            <a:chOff x="5838401" y="4420455"/>
            <a:chExt cx="1820768" cy="1829142"/>
          </a:xfrm>
        </p:grpSpPr>
        <p:sp>
          <p:nvSpPr>
            <p:cNvPr id="20" name="Parallelogram 19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amond 21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83681" y="2807862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70668" y="2807862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83681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70668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19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794427" y="1412741"/>
            <a:ext cx="1262156" cy="1267961"/>
            <a:chOff x="5838401" y="4420455"/>
            <a:chExt cx="1820768" cy="1829142"/>
          </a:xfrm>
        </p:grpSpPr>
        <p:sp>
          <p:nvSpPr>
            <p:cNvPr id="7" name="Parallelogram 6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6281414" y="1412741"/>
            <a:ext cx="1262156" cy="1267961"/>
            <a:chOff x="5838401" y="4420455"/>
            <a:chExt cx="1820768" cy="1829142"/>
          </a:xfrm>
        </p:grpSpPr>
        <p:sp>
          <p:nvSpPr>
            <p:cNvPr id="12" name="Parallelogram 11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1794427" y="4275874"/>
            <a:ext cx="1262156" cy="1267961"/>
            <a:chOff x="5838401" y="4420455"/>
            <a:chExt cx="1820768" cy="1829142"/>
          </a:xfrm>
        </p:grpSpPr>
        <p:sp>
          <p:nvSpPr>
            <p:cNvPr id="16" name="Parallelogram 15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6281414" y="4275874"/>
            <a:ext cx="1262156" cy="1267961"/>
            <a:chOff x="5838401" y="4420455"/>
            <a:chExt cx="1820768" cy="1829142"/>
          </a:xfrm>
        </p:grpSpPr>
        <p:sp>
          <p:nvSpPr>
            <p:cNvPr id="20" name="Parallelogram 19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amond 21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83681" y="2807862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57889" y="2807862"/>
            <a:ext cx="150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70668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47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794427" y="1412741"/>
            <a:ext cx="1262156" cy="1267961"/>
            <a:chOff x="5838401" y="4420455"/>
            <a:chExt cx="1820768" cy="1829142"/>
          </a:xfrm>
        </p:grpSpPr>
        <p:sp>
          <p:nvSpPr>
            <p:cNvPr id="7" name="Parallelogram 6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6281414" y="1412741"/>
            <a:ext cx="1262156" cy="1267961"/>
            <a:chOff x="5838401" y="4420455"/>
            <a:chExt cx="1820768" cy="1829142"/>
          </a:xfrm>
        </p:grpSpPr>
        <p:sp>
          <p:nvSpPr>
            <p:cNvPr id="12" name="Parallelogram 11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1794427" y="4275874"/>
            <a:ext cx="1262156" cy="1267961"/>
            <a:chOff x="5838401" y="4420455"/>
            <a:chExt cx="1820768" cy="1829142"/>
          </a:xfrm>
        </p:grpSpPr>
        <p:sp>
          <p:nvSpPr>
            <p:cNvPr id="16" name="Parallelogram 15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6281414" y="4275874"/>
            <a:ext cx="1262156" cy="1267961"/>
            <a:chOff x="5838401" y="4420455"/>
            <a:chExt cx="1820768" cy="1829142"/>
          </a:xfrm>
        </p:grpSpPr>
        <p:sp>
          <p:nvSpPr>
            <p:cNvPr id="20" name="Parallelogram 19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amond 21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30233" y="2807862"/>
            <a:ext cx="199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26368" y="2807862"/>
            <a:ext cx="277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9092" y="5663266"/>
            <a:ext cx="273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17220" y="5663266"/>
            <a:ext cx="199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Callout 1"/>
          <p:cNvSpPr/>
          <p:nvPr/>
        </p:nvSpPr>
        <p:spPr>
          <a:xfrm>
            <a:off x="4567630" y="3512742"/>
            <a:ext cx="2749899" cy="1666076"/>
          </a:xfrm>
          <a:prstGeom prst="wedgeEllipseCallout">
            <a:avLst>
              <a:gd name="adj1" fmla="val 46160"/>
              <a:gd name="adj2" fmla="val 5970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Yeah, but what {is} a content type?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c 8"/>
          <p:cNvSpPr/>
          <p:nvPr/>
        </p:nvSpPr>
        <p:spPr>
          <a:xfrm>
            <a:off x="7801910" y="5600976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99644" y="5290512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4370" y="1661706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41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c 8"/>
          <p:cNvSpPr/>
          <p:nvPr/>
        </p:nvSpPr>
        <p:spPr>
          <a:xfrm>
            <a:off x="7801910" y="5600976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99644" y="5290512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4370" y="1661706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6688316" y="3192340"/>
            <a:ext cx="2134748" cy="1485489"/>
          </a:xfrm>
          <a:prstGeom prst="wedgeEllipseCallout">
            <a:avLst>
              <a:gd name="adj1" fmla="val 5173"/>
              <a:gd name="adj2" fmla="val 7568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Is it just a name?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966997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c 8"/>
          <p:cNvSpPr/>
          <p:nvPr/>
        </p:nvSpPr>
        <p:spPr>
          <a:xfrm>
            <a:off x="7801910" y="5600976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99644" y="5290512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4370" y="1661706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6688316" y="3192340"/>
            <a:ext cx="2134748" cy="1485489"/>
          </a:xfrm>
          <a:prstGeom prst="wedgeEllipseCallout">
            <a:avLst>
              <a:gd name="adj1" fmla="val 5173"/>
              <a:gd name="adj2" fmla="val 7568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Is it just a name?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4066589" y="3849031"/>
            <a:ext cx="2621727" cy="828798"/>
          </a:xfrm>
          <a:prstGeom prst="wedgeEllipseCallout">
            <a:avLst>
              <a:gd name="adj1" fmla="val 70506"/>
              <a:gd name="adj2" fmla="val 12910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category?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871284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Callout 1"/>
          <p:cNvSpPr/>
          <p:nvPr/>
        </p:nvSpPr>
        <p:spPr>
          <a:xfrm>
            <a:off x="6688316" y="3192340"/>
            <a:ext cx="2134748" cy="1485489"/>
          </a:xfrm>
          <a:prstGeom prst="wedgeEllipseCallout">
            <a:avLst>
              <a:gd name="adj1" fmla="val 5173"/>
              <a:gd name="adj2" fmla="val 7568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Is it just a name?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Callout 10"/>
          <p:cNvSpPr/>
          <p:nvPr/>
        </p:nvSpPr>
        <p:spPr>
          <a:xfrm>
            <a:off x="4066589" y="3849031"/>
            <a:ext cx="2621727" cy="828798"/>
          </a:xfrm>
          <a:prstGeom prst="wedgeEllipseCallout">
            <a:avLst>
              <a:gd name="adj1" fmla="val 70506"/>
              <a:gd name="adj2" fmla="val 12910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category?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3857839" y="5014445"/>
            <a:ext cx="2830477" cy="1485489"/>
          </a:xfrm>
          <a:prstGeom prst="wedgeEllipseCallout">
            <a:avLst>
              <a:gd name="adj1" fmla="val 66100"/>
              <a:gd name="adj2" fmla="val 117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Why do I need more than just “page”?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3" name="Group 22"/>
          <p:cNvGrpSpPr/>
          <p:nvPr/>
        </p:nvGrpSpPr>
        <p:grpSpPr>
          <a:xfrm rot="20261768">
            <a:off x="7680332" y="5732834"/>
            <a:ext cx="110687" cy="41716"/>
            <a:chOff x="4399839" y="4307371"/>
            <a:chExt cx="110687" cy="41716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 rot="985139">
            <a:off x="7874446" y="5732834"/>
            <a:ext cx="110687" cy="41716"/>
            <a:chOff x="4593953" y="4307371"/>
            <a:chExt cx="110687" cy="41716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-4370" y="1661706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943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83681" y="2807862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57889" y="2807862"/>
            <a:ext cx="150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70668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794427" y="4007904"/>
            <a:ext cx="982506" cy="3611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94427" y="4485067"/>
            <a:ext cx="1262156" cy="3611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File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94427" y="4963276"/>
            <a:ext cx="1262156" cy="58056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Display mode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281415" y="4007904"/>
            <a:ext cx="982506" cy="361177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281415" y="4485067"/>
            <a:ext cx="1262156" cy="1058768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81415" y="1156838"/>
            <a:ext cx="982506" cy="361177"/>
          </a:xfrm>
          <a:prstGeom prst="rect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81415" y="1634001"/>
            <a:ext cx="1262156" cy="581605"/>
          </a:xfrm>
          <a:prstGeom prst="rect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281415" y="2331592"/>
            <a:ext cx="1262156" cy="361177"/>
          </a:xfrm>
          <a:prstGeom prst="rect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parent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794427" y="1156838"/>
            <a:ext cx="982506" cy="361177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794427" y="1634001"/>
            <a:ext cx="1262156" cy="1058768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3063646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0668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4427" y="4007904"/>
            <a:ext cx="982506" cy="3611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4427" y="4485067"/>
            <a:ext cx="1262156" cy="3611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File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4427" y="4963276"/>
            <a:ext cx="1262156" cy="58056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Display mode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1415" y="4007904"/>
            <a:ext cx="982506" cy="361177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1415" y="4485067"/>
            <a:ext cx="1262156" cy="1058768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869" y="3576820"/>
            <a:ext cx="9144000" cy="270300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85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794427" y="4012242"/>
            <a:ext cx="982506" cy="361177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83681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94427" y="4489405"/>
            <a:ext cx="1262156" cy="1058768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0668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1415" y="4007904"/>
            <a:ext cx="982506" cy="361177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1415" y="4485067"/>
            <a:ext cx="1262156" cy="1058768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869" y="3576820"/>
            <a:ext cx="9144000" cy="270300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6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494914" y="3061716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Module Maintainer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3963" y="3641813"/>
            <a:ext cx="102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 Friend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3962" y="2650337"/>
            <a:ext cx="84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3963" y="4867603"/>
            <a:ext cx="134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Connector 22"/>
          <p:cNvCxnSpPr>
            <a:stCxn id="20" idx="1"/>
            <a:endCxn id="18" idx="7"/>
          </p:cNvCxnSpPr>
          <p:nvPr/>
        </p:nvCxnSpPr>
        <p:spPr>
          <a:xfrm flipH="1">
            <a:off x="7036335" y="2804226"/>
            <a:ext cx="637627" cy="521956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1"/>
            <a:endCxn id="18" idx="6"/>
          </p:cNvCxnSpPr>
          <p:nvPr/>
        </p:nvCxnSpPr>
        <p:spPr>
          <a:xfrm flipH="1">
            <a:off x="7300801" y="3903423"/>
            <a:ext cx="373162" cy="61237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18" idx="5"/>
          </p:cNvCxnSpPr>
          <p:nvPr/>
        </p:nvCxnSpPr>
        <p:spPr>
          <a:xfrm flipH="1" flipV="1">
            <a:off x="7036335" y="4603137"/>
            <a:ext cx="637628" cy="418355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2"/>
          </p:cNvCxnSpPr>
          <p:nvPr/>
        </p:nvCxnSpPr>
        <p:spPr>
          <a:xfrm rot="10800000">
            <a:off x="4771878" y="3061716"/>
            <a:ext cx="723036" cy="90294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255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4890279" y="3518565"/>
            <a:ext cx="2845527" cy="1485489"/>
          </a:xfrm>
          <a:prstGeom prst="wedgeEllipseCallout">
            <a:avLst>
              <a:gd name="adj1" fmla="val 33428"/>
              <a:gd name="adj2" fmla="val 7019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Answer the question already!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733858" y="5636791"/>
            <a:ext cx="180259" cy="141079"/>
            <a:chOff x="6498733" y="3318265"/>
            <a:chExt cx="180259" cy="141079"/>
          </a:xfrm>
        </p:grpSpPr>
        <p:sp>
          <p:nvSpPr>
            <p:cNvPr id="13" name="Oval 12"/>
            <p:cNvSpPr/>
            <p:nvPr/>
          </p:nvSpPr>
          <p:spPr>
            <a:xfrm>
              <a:off x="6498733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637820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6500681" y="3318265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6635441" y="332601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-4370" y="778050"/>
            <a:ext cx="9144000" cy="5938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111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532272" y="1412741"/>
            <a:ext cx="1262156" cy="1267961"/>
            <a:chOff x="5838401" y="4420455"/>
            <a:chExt cx="1820768" cy="1829142"/>
          </a:xfrm>
        </p:grpSpPr>
        <p:sp>
          <p:nvSpPr>
            <p:cNvPr id="13" name="Parallelogram 1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8078" y="2807862"/>
            <a:ext cx="199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1953750" y="1769225"/>
            <a:ext cx="1890335" cy="858144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Is a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-4370" y="778050"/>
            <a:ext cx="9144000" cy="5938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816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532272" y="1412741"/>
            <a:ext cx="1262156" cy="1267961"/>
            <a:chOff x="5838401" y="4420455"/>
            <a:chExt cx="1820768" cy="1829142"/>
          </a:xfrm>
        </p:grpSpPr>
        <p:sp>
          <p:nvSpPr>
            <p:cNvPr id="13" name="Parallelogram 1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8078" y="2807862"/>
            <a:ext cx="199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4129" y="2817111"/>
            <a:ext cx="169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Template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52448" y="1166087"/>
            <a:ext cx="982506" cy="361177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2448" y="1643250"/>
            <a:ext cx="1262156" cy="1058768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1953750" y="1769225"/>
            <a:ext cx="1890335" cy="858144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Is a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-4370" y="778050"/>
            <a:ext cx="9144000" cy="5938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18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532272" y="1412741"/>
            <a:ext cx="1262156" cy="1267961"/>
            <a:chOff x="5838401" y="4420455"/>
            <a:chExt cx="1820768" cy="1829142"/>
          </a:xfrm>
        </p:grpSpPr>
        <p:sp>
          <p:nvSpPr>
            <p:cNvPr id="13" name="Parallelogram 1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8078" y="2807862"/>
            <a:ext cx="199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4129" y="2817111"/>
            <a:ext cx="169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Template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52448" y="1166087"/>
            <a:ext cx="982506" cy="361177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2448" y="1643250"/>
            <a:ext cx="1262156" cy="1058768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9773" y="2807862"/>
            <a:ext cx="167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413660" y="1634022"/>
            <a:ext cx="1062429" cy="1067996"/>
            <a:chOff x="1549971" y="937407"/>
            <a:chExt cx="1062429" cy="1465560"/>
          </a:xfrm>
          <a:effectLst/>
        </p:grpSpPr>
        <p:cxnSp>
          <p:nvCxnSpPr>
            <p:cNvPr id="26" name="Straight Connector 25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Arrow 40"/>
          <p:cNvSpPr/>
          <p:nvPr/>
        </p:nvSpPr>
        <p:spPr>
          <a:xfrm>
            <a:off x="1953750" y="1769225"/>
            <a:ext cx="1890335" cy="858144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Is a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Left Arrow 41"/>
          <p:cNvSpPr/>
          <p:nvPr/>
        </p:nvSpPr>
        <p:spPr>
          <a:xfrm>
            <a:off x="5331378" y="1805332"/>
            <a:ext cx="1890335" cy="877947"/>
          </a:xfrm>
          <a:prstGeom prst="lef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For your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-4370" y="778050"/>
            <a:ext cx="9144000" cy="5938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06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2612" y="6228774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532272" y="1412741"/>
            <a:ext cx="1262156" cy="1267961"/>
            <a:chOff x="5838401" y="4420455"/>
            <a:chExt cx="1820768" cy="1829142"/>
          </a:xfrm>
        </p:grpSpPr>
        <p:sp>
          <p:nvSpPr>
            <p:cNvPr id="13" name="Parallelogram 1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8078" y="2807862"/>
            <a:ext cx="199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4129" y="2817111"/>
            <a:ext cx="169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Template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52448" y="1166087"/>
            <a:ext cx="982506" cy="361177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2448" y="1643250"/>
            <a:ext cx="1262156" cy="1058768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9773" y="2807862"/>
            <a:ext cx="167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413660" y="1634022"/>
            <a:ext cx="1062429" cy="1067996"/>
            <a:chOff x="1549971" y="937407"/>
            <a:chExt cx="1062429" cy="1465560"/>
          </a:xfrm>
          <a:effectLst/>
        </p:grpSpPr>
        <p:cxnSp>
          <p:nvCxnSpPr>
            <p:cNvPr id="26" name="Straight Connector 25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3947394" y="4903603"/>
            <a:ext cx="1262156" cy="1267961"/>
            <a:chOff x="5838401" y="4420455"/>
            <a:chExt cx="1820768" cy="1829142"/>
          </a:xfrm>
        </p:grpSpPr>
        <p:sp>
          <p:nvSpPr>
            <p:cNvPr id="35" name="Parallelogram 34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arallelogram 35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iamond 36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ight Arrow 40"/>
          <p:cNvSpPr/>
          <p:nvPr/>
        </p:nvSpPr>
        <p:spPr>
          <a:xfrm>
            <a:off x="1953750" y="1769225"/>
            <a:ext cx="1890335" cy="858144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Is a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Left Arrow 41"/>
          <p:cNvSpPr/>
          <p:nvPr/>
        </p:nvSpPr>
        <p:spPr>
          <a:xfrm>
            <a:off x="5331378" y="1805332"/>
            <a:ext cx="1890335" cy="877947"/>
          </a:xfrm>
          <a:prstGeom prst="lef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For your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4" name="Down Arrow 43"/>
          <p:cNvSpPr/>
          <p:nvPr/>
        </p:nvSpPr>
        <p:spPr>
          <a:xfrm>
            <a:off x="3724021" y="3306714"/>
            <a:ext cx="1708902" cy="1395915"/>
          </a:xfrm>
          <a:prstGeom prst="down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To make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-4370" y="778050"/>
            <a:ext cx="9144000" cy="5938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822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269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2553644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4020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5331378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2553644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4301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367489" y="4789210"/>
            <a:ext cx="1083186" cy="1074623"/>
            <a:chOff x="4022214" y="4953000"/>
            <a:chExt cx="1083186" cy="1074623"/>
          </a:xfrm>
        </p:grpSpPr>
        <p:sp>
          <p:nvSpPr>
            <p:cNvPr id="25" name="Multiply 24"/>
            <p:cNvSpPr/>
            <p:nvPr/>
          </p:nvSpPr>
          <p:spPr>
            <a:xfrm>
              <a:off x="4022214" y="4953000"/>
              <a:ext cx="1074623" cy="1074623"/>
            </a:xfrm>
            <a:prstGeom prst="mathMultiply">
              <a:avLst>
                <a:gd name="adj1" fmla="val 9248"/>
              </a:avLst>
            </a:prstGeom>
            <a:solidFill>
              <a:srgbClr val="00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312484" y="5208951"/>
              <a:ext cx="792916" cy="734649"/>
            </a:xfrm>
            <a:custGeom>
              <a:avLst/>
              <a:gdLst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6" fmla="*/ 0 w 2092437"/>
                <a:gd name="connsiteY6" fmla="*/ 978599 h 1790628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624608 w 2092437"/>
                <a:gd name="connsiteY4" fmla="*/ 1478309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707889 w 2092437"/>
                <a:gd name="connsiteY4" fmla="*/ 1551184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39119 w 2123667"/>
                <a:gd name="connsiteY4" fmla="*/ 1551184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09 w 2123667"/>
                <a:gd name="connsiteY4" fmla="*/ 1519953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667" h="1967609">
                  <a:moveTo>
                    <a:pt x="0" y="1155579"/>
                  </a:moveTo>
                  <a:cubicBezTo>
                    <a:pt x="572557" y="1412374"/>
                    <a:pt x="687069" y="1762866"/>
                    <a:pt x="801580" y="1967609"/>
                  </a:cubicBezTo>
                  <a:cubicBezTo>
                    <a:pt x="947322" y="1728164"/>
                    <a:pt x="1561520" y="614227"/>
                    <a:pt x="2123667" y="301908"/>
                  </a:cubicBezTo>
                  <a:cubicBezTo>
                    <a:pt x="1939754" y="211682"/>
                    <a:pt x="1964045" y="100636"/>
                    <a:pt x="1884234" y="0"/>
                  </a:cubicBezTo>
                  <a:cubicBezTo>
                    <a:pt x="1106944" y="714863"/>
                    <a:pt x="943850" y="1179873"/>
                    <a:pt x="832809" y="1519953"/>
                  </a:cubicBezTo>
                  <a:cubicBezTo>
                    <a:pt x="676657" y="1235396"/>
                    <a:pt x="624607" y="1023712"/>
                    <a:pt x="270663" y="697512"/>
                  </a:cubicBezTo>
                  <a:cubicBezTo>
                    <a:pt x="201263" y="1006361"/>
                    <a:pt x="90221" y="1002890"/>
                    <a:pt x="0" y="1155579"/>
                  </a:cubicBezTo>
                  <a:close/>
                </a:path>
              </a:pathLst>
            </a:custGeom>
            <a:solidFill>
              <a:schemeClr val="tx1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711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Permissions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5331378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 flipH="1">
            <a:off x="2553644" y="1943196"/>
            <a:ext cx="1236336" cy="2983318"/>
            <a:chOff x="5183386" y="1943196"/>
            <a:chExt cx="1384328" cy="2983318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87927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367489" y="4789210"/>
            <a:ext cx="1083186" cy="1074623"/>
            <a:chOff x="4022214" y="4953000"/>
            <a:chExt cx="1083186" cy="1074623"/>
          </a:xfrm>
        </p:grpSpPr>
        <p:sp>
          <p:nvSpPr>
            <p:cNvPr id="25" name="Multiply 24"/>
            <p:cNvSpPr/>
            <p:nvPr/>
          </p:nvSpPr>
          <p:spPr>
            <a:xfrm>
              <a:off x="4022214" y="4953000"/>
              <a:ext cx="1074623" cy="1074623"/>
            </a:xfrm>
            <a:prstGeom prst="mathMultiply">
              <a:avLst>
                <a:gd name="adj1" fmla="val 9248"/>
              </a:avLst>
            </a:prstGeom>
            <a:solidFill>
              <a:srgbClr val="00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312484" y="5208951"/>
              <a:ext cx="792916" cy="734649"/>
            </a:xfrm>
            <a:custGeom>
              <a:avLst/>
              <a:gdLst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6" fmla="*/ 0 w 2092437"/>
                <a:gd name="connsiteY6" fmla="*/ 978599 h 1790628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624608 w 2092437"/>
                <a:gd name="connsiteY4" fmla="*/ 1478309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707889 w 2092437"/>
                <a:gd name="connsiteY4" fmla="*/ 1551184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39119 w 2123667"/>
                <a:gd name="connsiteY4" fmla="*/ 1551184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09 w 2123667"/>
                <a:gd name="connsiteY4" fmla="*/ 1519953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667" h="1967609">
                  <a:moveTo>
                    <a:pt x="0" y="1155579"/>
                  </a:moveTo>
                  <a:cubicBezTo>
                    <a:pt x="572557" y="1412374"/>
                    <a:pt x="687069" y="1762866"/>
                    <a:pt x="801580" y="1967609"/>
                  </a:cubicBezTo>
                  <a:cubicBezTo>
                    <a:pt x="947322" y="1728164"/>
                    <a:pt x="1561520" y="614227"/>
                    <a:pt x="2123667" y="301908"/>
                  </a:cubicBezTo>
                  <a:cubicBezTo>
                    <a:pt x="1939754" y="211682"/>
                    <a:pt x="1964045" y="100636"/>
                    <a:pt x="1884234" y="0"/>
                  </a:cubicBezTo>
                  <a:cubicBezTo>
                    <a:pt x="1106944" y="714863"/>
                    <a:pt x="943850" y="1179873"/>
                    <a:pt x="832809" y="1519953"/>
                  </a:cubicBezTo>
                  <a:cubicBezTo>
                    <a:pt x="676657" y="1235396"/>
                    <a:pt x="624607" y="1023712"/>
                    <a:pt x="270663" y="697512"/>
                  </a:cubicBezTo>
                  <a:cubicBezTo>
                    <a:pt x="201263" y="1006361"/>
                    <a:pt x="90221" y="1002890"/>
                    <a:pt x="0" y="1155579"/>
                  </a:cubicBezTo>
                  <a:close/>
                </a:path>
              </a:pathLst>
            </a:custGeom>
            <a:solidFill>
              <a:schemeClr val="tx1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711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Permissions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656560" y="4895126"/>
            <a:ext cx="1010746" cy="884684"/>
            <a:chOff x="6795791" y="3066434"/>
            <a:chExt cx="1010746" cy="884684"/>
          </a:xfrm>
        </p:grpSpPr>
        <p:sp>
          <p:nvSpPr>
            <p:cNvPr id="31" name="Oval 30"/>
            <p:cNvSpPr/>
            <p:nvPr/>
          </p:nvSpPr>
          <p:spPr>
            <a:xfrm>
              <a:off x="6795791" y="3066434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440395" y="3066434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795791" y="3584976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440395" y="3584976"/>
              <a:ext cx="366142" cy="366142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28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1" idx="4"/>
              <a:endCxn id="34" idx="0"/>
            </p:cNvCxnSpPr>
            <p:nvPr/>
          </p:nvCxnSpPr>
          <p:spPr>
            <a:xfrm>
              <a:off x="6978862" y="3432576"/>
              <a:ext cx="0" cy="15240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4" idx="7"/>
              <a:endCxn id="32" idx="3"/>
            </p:cNvCxnSpPr>
            <p:nvPr/>
          </p:nvCxnSpPr>
          <p:spPr>
            <a:xfrm flipV="1">
              <a:off x="7108313" y="3378956"/>
              <a:ext cx="385702" cy="25964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115758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Metadata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5331378" y="1943196"/>
            <a:ext cx="1236336" cy="2983318"/>
            <a:chOff x="5183386" y="1943196"/>
            <a:chExt cx="1384328" cy="2983318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 flipH="1">
            <a:off x="2553644" y="1943196"/>
            <a:ext cx="1236336" cy="2983318"/>
            <a:chOff x="5183386" y="1943196"/>
            <a:chExt cx="1384328" cy="2983318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512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20"/>
          <p:cNvPicPr preferRelativeResize="0"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81049" y="3750985"/>
            <a:ext cx="1347788" cy="458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  <a:effectLst/>
        </p:spPr>
      </p:pic>
      <p:sp>
        <p:nvSpPr>
          <p:cNvPr id="6" name="Oval 5"/>
          <p:cNvSpPr/>
          <p:nvPr/>
        </p:nvSpPr>
        <p:spPr>
          <a:xfrm>
            <a:off x="356079" y="2899222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Drupal Developer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43" name="Curved Connector 42"/>
          <p:cNvCxnSpPr>
            <a:stCxn id="6" idx="6"/>
          </p:cNvCxnSpPr>
          <p:nvPr/>
        </p:nvCxnSpPr>
        <p:spPr>
          <a:xfrm flipV="1">
            <a:off x="2161966" y="2647946"/>
            <a:ext cx="1198232" cy="1154220"/>
          </a:xfrm>
          <a:prstGeom prst="curvedConnector3">
            <a:avLst/>
          </a:prstGeom>
          <a:ln>
            <a:solidFill>
              <a:srgbClr val="FB959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94914" y="3061716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Module Maintainer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3963" y="3641813"/>
            <a:ext cx="102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 Friend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3962" y="2650337"/>
            <a:ext cx="84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3963" y="4867603"/>
            <a:ext cx="134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Connector 22"/>
          <p:cNvCxnSpPr>
            <a:stCxn id="20" idx="1"/>
            <a:endCxn id="18" idx="7"/>
          </p:cNvCxnSpPr>
          <p:nvPr/>
        </p:nvCxnSpPr>
        <p:spPr>
          <a:xfrm flipH="1">
            <a:off x="7036335" y="2804226"/>
            <a:ext cx="637627" cy="521956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1"/>
            <a:endCxn id="18" idx="6"/>
          </p:cNvCxnSpPr>
          <p:nvPr/>
        </p:nvCxnSpPr>
        <p:spPr>
          <a:xfrm flipH="1">
            <a:off x="7300801" y="3903423"/>
            <a:ext cx="373162" cy="61237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18" idx="5"/>
          </p:cNvCxnSpPr>
          <p:nvPr/>
        </p:nvCxnSpPr>
        <p:spPr>
          <a:xfrm flipH="1" flipV="1">
            <a:off x="7036335" y="4603137"/>
            <a:ext cx="637628" cy="418355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2"/>
          </p:cNvCxnSpPr>
          <p:nvPr/>
        </p:nvCxnSpPr>
        <p:spPr>
          <a:xfrm rot="10800000">
            <a:off x="4771878" y="3061716"/>
            <a:ext cx="723036" cy="90294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82025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4549" y="1520807"/>
            <a:ext cx="4189451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Boolean</a:t>
            </a:r>
          </a:p>
          <a:p>
            <a:pPr algn="ctr"/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  <a:p>
            <a:pPr algn="ctr"/>
            <a:endParaRPr lang="en-US" dirty="0" smtClean="0">
              <a:solidFill>
                <a:schemeClr val="bg1"/>
              </a:solidFill>
              <a:latin typeface="Anime Ace 2.0 BB"/>
              <a:cs typeface="Anime Ace 2.0 BB"/>
            </a:endParaRPr>
          </a:p>
          <a:p>
            <a:pPr algn="ctr"/>
            <a:endParaRPr lang="en-US" dirty="0" smtClean="0">
              <a:solidFill>
                <a:schemeClr val="bg1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List (float)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List (integer</a:t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)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List (text</a:t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)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Decimal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FLOAT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Integer</a:t>
            </a:r>
          </a:p>
          <a:p>
            <a:pPr algn="ctr"/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File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Image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Taxonomy 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term</a:t>
            </a:r>
          </a:p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Long </a:t>
            </a:r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text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Long text </a:t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w/ summary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Text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520807"/>
            <a:ext cx="4572000" cy="50783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Boolean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Comments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Date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Email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List (float)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List (integer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)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List (text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)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Decimal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Float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integer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 Reference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Image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Taxonomy term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User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Long Text 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Long Text w/ summary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Text 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9703" y="623187"/>
            <a:ext cx="336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 smtClean="0">
                <a:solidFill>
                  <a:srgbClr val="FFD198"/>
                </a:solidFill>
                <a:latin typeface="Raleway Thin"/>
                <a:cs typeface="Raleway Thin"/>
              </a:rPr>
              <a:t>Drupal 8</a:t>
            </a:r>
            <a:endParaRPr lang="en-US" sz="4000" u="sng" dirty="0">
              <a:solidFill>
                <a:srgbClr val="FFD198"/>
              </a:solidFill>
              <a:latin typeface="Raleway Thin"/>
              <a:cs typeface="Raleway Thi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61584" y="623187"/>
            <a:ext cx="336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 smtClean="0">
                <a:solidFill>
                  <a:srgbClr val="FFD198"/>
                </a:solidFill>
                <a:latin typeface="Raleway Thin"/>
                <a:cs typeface="Raleway Thin"/>
              </a:rPr>
              <a:t>Drupal 7</a:t>
            </a:r>
            <a:endParaRPr lang="en-US" sz="4000" u="sng" dirty="0">
              <a:solidFill>
                <a:srgbClr val="FFD198"/>
              </a:solidFill>
              <a:latin typeface="Raleway Thin"/>
              <a:cs typeface="Raleway Thin"/>
            </a:endParaRPr>
          </a:p>
        </p:txBody>
      </p:sp>
    </p:spTree>
    <p:extLst>
      <p:ext uri="{BB962C8B-B14F-4D97-AF65-F5344CB8AC3E}">
        <p14:creationId xmlns:p14="http://schemas.microsoft.com/office/powerpoint/2010/main" val="31559825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6194176" y="3694637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A5E9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367731" y="3197681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98733" y="3365774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37820" y="3365774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500681" y="3318265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635441" y="332601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flipH="1">
            <a:off x="1928168" y="3033167"/>
            <a:ext cx="874553" cy="1170541"/>
            <a:chOff x="7221628" y="2810492"/>
            <a:chExt cx="874553" cy="1170541"/>
          </a:xfrm>
        </p:grpSpPr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7221628" y="2810492"/>
              <a:ext cx="874553" cy="1170541"/>
              <a:chOff x="5381882" y="2873060"/>
              <a:chExt cx="1361186" cy="1821873"/>
            </a:xfrm>
          </p:grpSpPr>
          <p:sp>
            <p:nvSpPr>
              <p:cNvPr id="10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5392189" y="2873060"/>
                <a:ext cx="1350879" cy="1151124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Arc 12"/>
            <p:cNvSpPr/>
            <p:nvPr/>
          </p:nvSpPr>
          <p:spPr>
            <a:xfrm>
              <a:off x="7588146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H="1">
              <a:off x="7521805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>
              <a:off x="7528122" y="3166881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Callout 16"/>
          <p:cNvSpPr/>
          <p:nvPr/>
        </p:nvSpPr>
        <p:spPr>
          <a:xfrm>
            <a:off x="1434567" y="667456"/>
            <a:ext cx="2749899" cy="1666076"/>
          </a:xfrm>
          <a:prstGeom prst="wedgeEllipseCallout">
            <a:avLst>
              <a:gd name="adj1" fmla="val -16976"/>
              <a:gd name="adj2" fmla="val 7718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Here’s your new content!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5166902" y="667456"/>
            <a:ext cx="3583839" cy="1666076"/>
          </a:xfrm>
          <a:prstGeom prst="wedgeEllipseCallout">
            <a:avLst>
              <a:gd name="adj1" fmla="val -8411"/>
              <a:gd name="adj2" fmla="val 9257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We can’t use this! It doesn’t fit the style guide!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5347461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2769">
            <a:off x="1323058" y="917812"/>
            <a:ext cx="6475462" cy="50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7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75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0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7" name="Curved Connector 36"/>
          <p:cNvCxnSpPr>
            <a:stCxn id="2" idx="2"/>
            <a:endCxn id="13" idx="0"/>
          </p:cNvCxnSpPr>
          <p:nvPr/>
        </p:nvCxnSpPr>
        <p:spPr>
          <a:xfrm rot="5400000">
            <a:off x="3257305" y="3264639"/>
            <a:ext cx="2633752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&quot;No&quot; Symbol 42"/>
          <p:cNvSpPr/>
          <p:nvPr/>
        </p:nvSpPr>
        <p:spPr>
          <a:xfrm>
            <a:off x="4121543" y="3764629"/>
            <a:ext cx="900915" cy="900915"/>
          </a:xfrm>
          <a:prstGeom prst="noSmoking">
            <a:avLst>
              <a:gd name="adj" fmla="val 6328"/>
            </a:avLst>
          </a:prstGeom>
          <a:solidFill>
            <a:srgbClr val="FB959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12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69758" y="2644196"/>
            <a:ext cx="881233" cy="1214200"/>
            <a:chOff x="1407050" y="2644196"/>
            <a:chExt cx="881233" cy="1214200"/>
          </a:xfrm>
        </p:grpSpPr>
        <p:grpSp>
          <p:nvGrpSpPr>
            <p:cNvPr id="19" name="Group 18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21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Isosceles Triangle 26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1856" y="3987069"/>
            <a:ext cx="304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Editing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Process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66951" y="2661428"/>
            <a:ext cx="98404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359775" y="218013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288283" y="204244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1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4372</TotalTime>
  <Words>441</Words>
  <Application>Microsoft Macintosh PowerPoint</Application>
  <PresentationFormat>On-screen Show (4:3)</PresentationFormat>
  <Paragraphs>219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Blink Reaction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71</cp:revision>
  <dcterms:created xsi:type="dcterms:W3CDTF">2015-03-21T17:40:45Z</dcterms:created>
  <dcterms:modified xsi:type="dcterms:W3CDTF">2015-06-20T19:40:08Z</dcterms:modified>
</cp:coreProperties>
</file>