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2" r:id="rId8"/>
    <p:sldId id="284" r:id="rId9"/>
    <p:sldId id="271" r:id="rId10"/>
    <p:sldId id="287" r:id="rId11"/>
    <p:sldId id="277" r:id="rId12"/>
    <p:sldId id="279" r:id="rId13"/>
    <p:sldId id="280" r:id="rId14"/>
    <p:sldId id="278" r:id="rId15"/>
    <p:sldId id="276" r:id="rId16"/>
    <p:sldId id="281" r:id="rId17"/>
    <p:sldId id="282" r:id="rId18"/>
    <p:sldId id="285" r:id="rId19"/>
    <p:sldId id="293" r:id="rId20"/>
    <p:sldId id="294" r:id="rId21"/>
    <p:sldId id="295" r:id="rId22"/>
    <p:sldId id="296" r:id="rId23"/>
    <p:sldId id="286" r:id="rId24"/>
    <p:sldId id="288" r:id="rId25"/>
    <p:sldId id="289" r:id="rId26"/>
    <p:sldId id="290" r:id="rId27"/>
    <p:sldId id="291" r:id="rId28"/>
    <p:sldId id="297" r:id="rId29"/>
    <p:sldId id="283" r:id="rId30"/>
    <p:sldId id="274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6/18/15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6/18/15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30233" y="2807862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26368" y="2807862"/>
            <a:ext cx="277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092" y="5663266"/>
            <a:ext cx="273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7220" y="5663266"/>
            <a:ext cx="199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4567630" y="3512742"/>
            <a:ext cx="2749899" cy="1666076"/>
          </a:xfrm>
          <a:prstGeom prst="wedgeEllipseCallout">
            <a:avLst>
              <a:gd name="adj1" fmla="val 46160"/>
              <a:gd name="adj2" fmla="val 597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Yeah, but what {is} a content type?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96699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5881266" y="3412101"/>
              <a:ext cx="71159" cy="860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072386" y="3378756"/>
              <a:ext cx="64081" cy="145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/>
          <p:cNvSpPr/>
          <p:nvPr/>
        </p:nvSpPr>
        <p:spPr>
          <a:xfrm>
            <a:off x="7801910" y="5600976"/>
            <a:ext cx="188415" cy="114843"/>
          </a:xfrm>
          <a:prstGeom prst="arc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99644" y="5290512"/>
            <a:ext cx="42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?</a:t>
            </a:r>
            <a:endParaRPr lang="en-US" sz="16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87128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6688316" y="3192340"/>
            <a:ext cx="2134748" cy="1485489"/>
          </a:xfrm>
          <a:prstGeom prst="wedgeEllipseCallout">
            <a:avLst>
              <a:gd name="adj1" fmla="val 5173"/>
              <a:gd name="adj2" fmla="val 7568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Is it just a name?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4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Callout 10"/>
          <p:cNvSpPr/>
          <p:nvPr/>
        </p:nvSpPr>
        <p:spPr>
          <a:xfrm>
            <a:off x="4066589" y="3849031"/>
            <a:ext cx="2621727" cy="828798"/>
          </a:xfrm>
          <a:prstGeom prst="wedgeEllipseCallout">
            <a:avLst>
              <a:gd name="adj1" fmla="val 70506"/>
              <a:gd name="adj2" fmla="val 1291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category?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857839" y="5014445"/>
            <a:ext cx="2830477" cy="1485489"/>
          </a:xfrm>
          <a:prstGeom prst="wedgeEllipseCallout">
            <a:avLst>
              <a:gd name="adj1" fmla="val 66100"/>
              <a:gd name="adj2" fmla="val 117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Why do I need more than just “page”?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3" name="Group 22"/>
          <p:cNvGrpSpPr/>
          <p:nvPr/>
        </p:nvGrpSpPr>
        <p:grpSpPr>
          <a:xfrm rot="20261768">
            <a:off x="7680332" y="5732834"/>
            <a:ext cx="110687" cy="41716"/>
            <a:chOff x="4399839" y="4307371"/>
            <a:chExt cx="110687" cy="4171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985139">
            <a:off x="7874446" y="5732834"/>
            <a:ext cx="110687" cy="41716"/>
            <a:chOff x="4593953" y="4307371"/>
            <a:chExt cx="110687" cy="4171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-4370" y="1661706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1415" y="1156838"/>
            <a:ext cx="982506" cy="361177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1415" y="1634001"/>
            <a:ext cx="1262156" cy="581605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81415" y="2331592"/>
            <a:ext cx="1262156" cy="361177"/>
          </a:xfrm>
          <a:prstGeom prst="rect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parent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94427" y="1156838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94427" y="1634001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0636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4427" y="4007904"/>
            <a:ext cx="98250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4427" y="4485067"/>
            <a:ext cx="1262156" cy="36117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4427" y="4963276"/>
            <a:ext cx="1262156" cy="5805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Display mode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94427" y="4012242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4427" y="4489405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1415" y="4007904"/>
            <a:ext cx="982506" cy="361177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title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1415" y="4485067"/>
            <a:ext cx="1262156" cy="1058768"/>
          </a:xfrm>
          <a:prstGeom prst="rect">
            <a:avLst/>
          </a:prstGeom>
          <a:noFill/>
          <a:ln>
            <a:solidFill>
              <a:srgbClr val="FFD19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Body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869" y="3576820"/>
            <a:ext cx="9144000" cy="2703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ord 3"/>
          <p:cNvSpPr/>
          <p:nvPr/>
        </p:nvSpPr>
        <p:spPr>
          <a:xfrm>
            <a:off x="7448115" y="5992483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1670" y="5495527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454737" y="5338714"/>
            <a:ext cx="867931" cy="739589"/>
          </a:xfrm>
          <a:custGeom>
            <a:avLst/>
            <a:gdLst>
              <a:gd name="connsiteX0" fmla="*/ 224482 w 1242397"/>
              <a:gd name="connsiteY0" fmla="*/ 837621 h 1084970"/>
              <a:gd name="connsiteX1" fmla="*/ 34217 w 1242397"/>
              <a:gd name="connsiteY1" fmla="*/ 637839 h 1084970"/>
              <a:gd name="connsiteX2" fmla="*/ 148376 w 1242397"/>
              <a:gd name="connsiteY2" fmla="*/ 476110 h 1084970"/>
              <a:gd name="connsiteX3" fmla="*/ 921 w 1242397"/>
              <a:gd name="connsiteY3" fmla="*/ 309625 h 1084970"/>
              <a:gd name="connsiteX4" fmla="*/ 233995 w 1242397"/>
              <a:gd name="connsiteY4" fmla="*/ 276328 h 1084970"/>
              <a:gd name="connsiteX5" fmla="*/ 124593 w 1242397"/>
              <a:gd name="connsiteY5" fmla="*/ 90816 h 1084970"/>
              <a:gd name="connsiteX6" fmla="*/ 371937 w 1242397"/>
              <a:gd name="connsiteY6" fmla="*/ 152653 h 1084970"/>
              <a:gd name="connsiteX7" fmla="*/ 390963 w 1242397"/>
              <a:gd name="connsiteY7" fmla="*/ 5195 h 1084970"/>
              <a:gd name="connsiteX8" fmla="*/ 533662 w 1242397"/>
              <a:gd name="connsiteY8" fmla="*/ 100330 h 1084970"/>
              <a:gd name="connsiteX9" fmla="*/ 609768 w 1242397"/>
              <a:gd name="connsiteY9" fmla="*/ 5195 h 1084970"/>
              <a:gd name="connsiteX10" fmla="*/ 681117 w 1242397"/>
              <a:gd name="connsiteY10" fmla="*/ 95573 h 1084970"/>
              <a:gd name="connsiteX11" fmla="*/ 814302 w 1242397"/>
              <a:gd name="connsiteY11" fmla="*/ 438 h 1084970"/>
              <a:gd name="connsiteX12" fmla="*/ 823815 w 1242397"/>
              <a:gd name="connsiteY12" fmla="*/ 143140 h 1084970"/>
              <a:gd name="connsiteX13" fmla="*/ 971270 w 1242397"/>
              <a:gd name="connsiteY13" fmla="*/ 124113 h 1084970"/>
              <a:gd name="connsiteX14" fmla="*/ 937974 w 1242397"/>
              <a:gd name="connsiteY14" fmla="*/ 243031 h 1084970"/>
              <a:gd name="connsiteX15" fmla="*/ 1109212 w 1242397"/>
              <a:gd name="connsiteY15" fmla="*/ 295355 h 1084970"/>
              <a:gd name="connsiteX16" fmla="*/ 1071159 w 1242397"/>
              <a:gd name="connsiteY16" fmla="*/ 466597 h 1084970"/>
              <a:gd name="connsiteX17" fmla="*/ 1194831 w 1242397"/>
              <a:gd name="connsiteY17" fmla="*/ 637839 h 1084970"/>
              <a:gd name="connsiteX18" fmla="*/ 1056889 w 1242397"/>
              <a:gd name="connsiteY18" fmla="*/ 804324 h 1084970"/>
              <a:gd name="connsiteX19" fmla="*/ 1204345 w 1242397"/>
              <a:gd name="connsiteY19" fmla="*/ 918485 h 1084970"/>
              <a:gd name="connsiteX20" fmla="*/ 1137752 w 1242397"/>
              <a:gd name="connsiteY20" fmla="*/ 994593 h 1084970"/>
              <a:gd name="connsiteX21" fmla="*/ 1242397 w 1242397"/>
              <a:gd name="connsiteY21" fmla="*/ 1084970 h 1084970"/>
              <a:gd name="connsiteX22" fmla="*/ 1242397 w 1242397"/>
              <a:gd name="connsiteY22" fmla="*/ 1084970 h 108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42397" h="1084970">
                <a:moveTo>
                  <a:pt x="224482" y="837621"/>
                </a:moveTo>
                <a:cubicBezTo>
                  <a:pt x="135691" y="767856"/>
                  <a:pt x="46901" y="698091"/>
                  <a:pt x="34217" y="637839"/>
                </a:cubicBezTo>
                <a:cubicBezTo>
                  <a:pt x="21533" y="577587"/>
                  <a:pt x="153925" y="530812"/>
                  <a:pt x="148376" y="476110"/>
                </a:cubicBezTo>
                <a:cubicBezTo>
                  <a:pt x="142827" y="421408"/>
                  <a:pt x="-13349" y="342922"/>
                  <a:pt x="921" y="309625"/>
                </a:cubicBezTo>
                <a:cubicBezTo>
                  <a:pt x="15191" y="276328"/>
                  <a:pt x="213383" y="312796"/>
                  <a:pt x="233995" y="276328"/>
                </a:cubicBezTo>
                <a:cubicBezTo>
                  <a:pt x="254607" y="239860"/>
                  <a:pt x="101603" y="111428"/>
                  <a:pt x="124593" y="90816"/>
                </a:cubicBezTo>
                <a:cubicBezTo>
                  <a:pt x="147583" y="70203"/>
                  <a:pt x="327542" y="166923"/>
                  <a:pt x="371937" y="152653"/>
                </a:cubicBezTo>
                <a:cubicBezTo>
                  <a:pt x="416332" y="138383"/>
                  <a:pt x="364009" y="13915"/>
                  <a:pt x="390963" y="5195"/>
                </a:cubicBezTo>
                <a:cubicBezTo>
                  <a:pt x="417917" y="-3525"/>
                  <a:pt x="497195" y="100330"/>
                  <a:pt x="533662" y="100330"/>
                </a:cubicBezTo>
                <a:cubicBezTo>
                  <a:pt x="570129" y="100330"/>
                  <a:pt x="585192" y="5988"/>
                  <a:pt x="609768" y="5195"/>
                </a:cubicBezTo>
                <a:cubicBezTo>
                  <a:pt x="634344" y="4402"/>
                  <a:pt x="647028" y="96366"/>
                  <a:pt x="681117" y="95573"/>
                </a:cubicBezTo>
                <a:cubicBezTo>
                  <a:pt x="715206" y="94780"/>
                  <a:pt x="790519" y="-7490"/>
                  <a:pt x="814302" y="438"/>
                </a:cubicBezTo>
                <a:cubicBezTo>
                  <a:pt x="838085" y="8366"/>
                  <a:pt x="797654" y="122528"/>
                  <a:pt x="823815" y="143140"/>
                </a:cubicBezTo>
                <a:cubicBezTo>
                  <a:pt x="849976" y="163752"/>
                  <a:pt x="952244" y="107465"/>
                  <a:pt x="971270" y="124113"/>
                </a:cubicBezTo>
                <a:cubicBezTo>
                  <a:pt x="990296" y="140761"/>
                  <a:pt x="914984" y="214491"/>
                  <a:pt x="937974" y="243031"/>
                </a:cubicBezTo>
                <a:cubicBezTo>
                  <a:pt x="960964" y="271571"/>
                  <a:pt x="1087015" y="258094"/>
                  <a:pt x="1109212" y="295355"/>
                </a:cubicBezTo>
                <a:cubicBezTo>
                  <a:pt x="1131409" y="332616"/>
                  <a:pt x="1056889" y="409516"/>
                  <a:pt x="1071159" y="466597"/>
                </a:cubicBezTo>
                <a:cubicBezTo>
                  <a:pt x="1085429" y="523678"/>
                  <a:pt x="1197209" y="581551"/>
                  <a:pt x="1194831" y="637839"/>
                </a:cubicBezTo>
                <a:cubicBezTo>
                  <a:pt x="1192453" y="694127"/>
                  <a:pt x="1055303" y="757550"/>
                  <a:pt x="1056889" y="804324"/>
                </a:cubicBezTo>
                <a:cubicBezTo>
                  <a:pt x="1058475" y="851098"/>
                  <a:pt x="1190868" y="886774"/>
                  <a:pt x="1204345" y="918485"/>
                </a:cubicBezTo>
                <a:cubicBezTo>
                  <a:pt x="1217822" y="950197"/>
                  <a:pt x="1131410" y="966846"/>
                  <a:pt x="1137752" y="994593"/>
                </a:cubicBezTo>
                <a:cubicBezTo>
                  <a:pt x="1144094" y="1022341"/>
                  <a:pt x="1242397" y="1084970"/>
                  <a:pt x="1242397" y="1084970"/>
                </a:cubicBezTo>
                <a:lnTo>
                  <a:pt x="1242397" y="1084970"/>
                </a:lnTo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4890279" y="3518565"/>
            <a:ext cx="2845527" cy="1485489"/>
          </a:xfrm>
          <a:prstGeom prst="wedgeEllipseCallout">
            <a:avLst>
              <a:gd name="adj1" fmla="val 33428"/>
              <a:gd name="adj2" fmla="val 7019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Answer the question already!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33858" y="5636791"/>
            <a:ext cx="180259" cy="141079"/>
            <a:chOff x="6498733" y="3318265"/>
            <a:chExt cx="180259" cy="141079"/>
          </a:xfrm>
        </p:grpSpPr>
        <p:sp>
          <p:nvSpPr>
            <p:cNvPr id="13" name="Oval 12"/>
            <p:cNvSpPr/>
            <p:nvPr/>
          </p:nvSpPr>
          <p:spPr>
            <a:xfrm>
              <a:off x="6498733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637820" y="3365774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500681" y="3318265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35441" y="332601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2612" y="6228774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32272" y="1412741"/>
            <a:ext cx="1262156" cy="1267961"/>
            <a:chOff x="5838401" y="4420455"/>
            <a:chExt cx="1820768" cy="1829142"/>
          </a:xfrm>
        </p:grpSpPr>
        <p:sp>
          <p:nvSpPr>
            <p:cNvPr id="13" name="Parallelogram 1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8078" y="2807862"/>
            <a:ext cx="199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4129" y="2817111"/>
            <a:ext cx="169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Template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52448" y="1166087"/>
            <a:ext cx="982506" cy="361177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2448" y="1643250"/>
            <a:ext cx="1262156" cy="1058768"/>
          </a:xfrm>
          <a:prstGeom prst="rect">
            <a:avLst/>
          </a:prstGeom>
          <a:noFill/>
          <a:ln>
            <a:solidFill>
              <a:srgbClr val="A5E99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09773" y="2807862"/>
            <a:ext cx="167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13660" y="1634022"/>
            <a:ext cx="1062429" cy="1067996"/>
            <a:chOff x="1549971" y="937407"/>
            <a:chExt cx="1062429" cy="1465560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3947394" y="4903603"/>
            <a:ext cx="1262156" cy="1267961"/>
            <a:chOff x="5838401" y="4420455"/>
            <a:chExt cx="1820768" cy="1829142"/>
          </a:xfrm>
        </p:grpSpPr>
        <p:sp>
          <p:nvSpPr>
            <p:cNvPr id="35" name="Parallelogram 34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arallelogram 35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1953750" y="1769225"/>
            <a:ext cx="1890335" cy="858144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Is a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Left Arrow 41"/>
          <p:cNvSpPr/>
          <p:nvPr/>
        </p:nvSpPr>
        <p:spPr>
          <a:xfrm>
            <a:off x="5331378" y="1805332"/>
            <a:ext cx="1890335" cy="877947"/>
          </a:xfrm>
          <a:prstGeom prst="lef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For your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3724021" y="3306714"/>
            <a:ext cx="1708902" cy="1395915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To make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4370" y="778050"/>
            <a:ext cx="9144000" cy="59383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2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40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2553644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30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5331378" y="1943196"/>
            <a:ext cx="1236336" cy="57858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79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464259" y="2327992"/>
            <a:ext cx="2233734" cy="2244008"/>
            <a:chOff x="5838401" y="4420455"/>
            <a:chExt cx="1820768" cy="1829142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15314" y="860199"/>
            <a:ext cx="1482281" cy="609600"/>
            <a:chOff x="6781800" y="921802"/>
            <a:chExt cx="1482281" cy="609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781800" y="9218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9" name="Rectangle 18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34200" y="10742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7" name="Rectangle 16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86600" y="1226602"/>
              <a:ext cx="1177481" cy="304800"/>
              <a:chOff x="1752600" y="2590800"/>
              <a:chExt cx="1177481" cy="304800"/>
            </a:xfrm>
            <a:solidFill>
              <a:srgbClr val="000000"/>
            </a:solidFill>
          </p:grpSpPr>
          <p:sp>
            <p:nvSpPr>
              <p:cNvPr id="15" name="Rectangle 14"/>
              <p:cNvSpPr/>
              <p:nvPr/>
            </p:nvSpPr>
            <p:spPr>
              <a:xfrm>
                <a:off x="1752600" y="2590800"/>
                <a:ext cx="304800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71513" y="2590800"/>
                <a:ext cx="758568" cy="304800"/>
              </a:xfrm>
              <a:prstGeom prst="rect">
                <a:avLst/>
              </a:pr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367489" y="4789210"/>
            <a:ext cx="1083186" cy="1074623"/>
            <a:chOff x="4022214" y="4953000"/>
            <a:chExt cx="1083186" cy="1074623"/>
          </a:xfrm>
        </p:grpSpPr>
        <p:sp>
          <p:nvSpPr>
            <p:cNvPr id="25" name="Multiply 24"/>
            <p:cNvSpPr/>
            <p:nvPr/>
          </p:nvSpPr>
          <p:spPr>
            <a:xfrm>
              <a:off x="4022214" y="4953000"/>
              <a:ext cx="1074623" cy="1074623"/>
            </a:xfrm>
            <a:prstGeom prst="mathMultiply">
              <a:avLst>
                <a:gd name="adj1" fmla="val 9248"/>
              </a:avLst>
            </a:prstGeom>
            <a:solidFill>
              <a:srgbClr val="00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312484" y="5208951"/>
              <a:ext cx="792916" cy="734649"/>
            </a:xfrm>
            <a:custGeom>
              <a:avLst/>
              <a:gdLst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0" fmla="*/ 0 w 2092437"/>
                <a:gd name="connsiteY0" fmla="*/ 978599 h 1790628"/>
                <a:gd name="connsiteX1" fmla="*/ 530917 w 2092437"/>
                <a:gd name="connsiteY1" fmla="*/ 1790628 h 1790628"/>
                <a:gd name="connsiteX2" fmla="*/ 2092437 w 2092437"/>
                <a:gd name="connsiteY2" fmla="*/ 301908 h 1790628"/>
                <a:gd name="connsiteX3" fmla="*/ 1853004 w 2092437"/>
                <a:gd name="connsiteY3" fmla="*/ 0 h 1790628"/>
                <a:gd name="connsiteX4" fmla="*/ 624608 w 2092437"/>
                <a:gd name="connsiteY4" fmla="*/ 1478309 h 1790628"/>
                <a:gd name="connsiteX5" fmla="*/ 239433 w 2092437"/>
                <a:gd name="connsiteY5" fmla="*/ 697512 h 1790628"/>
                <a:gd name="connsiteX6" fmla="*/ 0 w 2092437"/>
                <a:gd name="connsiteY6" fmla="*/ 978599 h 1790628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624608 w 2092437"/>
                <a:gd name="connsiteY4" fmla="*/ 1478309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092437"/>
                <a:gd name="connsiteY0" fmla="*/ 978599 h 1863502"/>
                <a:gd name="connsiteX1" fmla="*/ 687069 w 2092437"/>
                <a:gd name="connsiteY1" fmla="*/ 1863502 h 1863502"/>
                <a:gd name="connsiteX2" fmla="*/ 2092437 w 2092437"/>
                <a:gd name="connsiteY2" fmla="*/ 301908 h 1863502"/>
                <a:gd name="connsiteX3" fmla="*/ 1853004 w 2092437"/>
                <a:gd name="connsiteY3" fmla="*/ 0 h 1863502"/>
                <a:gd name="connsiteX4" fmla="*/ 707889 w 2092437"/>
                <a:gd name="connsiteY4" fmla="*/ 1551184 h 1863502"/>
                <a:gd name="connsiteX5" fmla="*/ 239433 w 2092437"/>
                <a:gd name="connsiteY5" fmla="*/ 697512 h 1863502"/>
                <a:gd name="connsiteX6" fmla="*/ 0 w 2092437"/>
                <a:gd name="connsiteY6" fmla="*/ 97859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863502"/>
                <a:gd name="connsiteX1" fmla="*/ 718299 w 2123667"/>
                <a:gd name="connsiteY1" fmla="*/ 1863502 h 1863502"/>
                <a:gd name="connsiteX2" fmla="*/ 2123667 w 2123667"/>
                <a:gd name="connsiteY2" fmla="*/ 301908 h 1863502"/>
                <a:gd name="connsiteX3" fmla="*/ 1884234 w 2123667"/>
                <a:gd name="connsiteY3" fmla="*/ 0 h 1863502"/>
                <a:gd name="connsiteX4" fmla="*/ 739119 w 2123667"/>
                <a:gd name="connsiteY4" fmla="*/ 1551184 h 1863502"/>
                <a:gd name="connsiteX5" fmla="*/ 270663 w 2123667"/>
                <a:gd name="connsiteY5" fmla="*/ 697512 h 1863502"/>
                <a:gd name="connsiteX6" fmla="*/ 0 w 2123667"/>
                <a:gd name="connsiteY6" fmla="*/ 1155579 h 1863502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39119 w 2123667"/>
                <a:gd name="connsiteY4" fmla="*/ 1551184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10 w 2123667"/>
                <a:gd name="connsiteY4" fmla="*/ 1519952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780759 w 2123667"/>
                <a:gd name="connsiteY4" fmla="*/ 1488721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  <a:gd name="connsiteX0" fmla="*/ 0 w 2123667"/>
                <a:gd name="connsiteY0" fmla="*/ 1155579 h 1967609"/>
                <a:gd name="connsiteX1" fmla="*/ 801580 w 2123667"/>
                <a:gd name="connsiteY1" fmla="*/ 1967609 h 1967609"/>
                <a:gd name="connsiteX2" fmla="*/ 2123667 w 2123667"/>
                <a:gd name="connsiteY2" fmla="*/ 301908 h 1967609"/>
                <a:gd name="connsiteX3" fmla="*/ 1884234 w 2123667"/>
                <a:gd name="connsiteY3" fmla="*/ 0 h 1967609"/>
                <a:gd name="connsiteX4" fmla="*/ 832809 w 2123667"/>
                <a:gd name="connsiteY4" fmla="*/ 1519953 h 1967609"/>
                <a:gd name="connsiteX5" fmla="*/ 270663 w 2123667"/>
                <a:gd name="connsiteY5" fmla="*/ 697512 h 1967609"/>
                <a:gd name="connsiteX6" fmla="*/ 0 w 2123667"/>
                <a:gd name="connsiteY6" fmla="*/ 1155579 h 196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667" h="1967609">
                  <a:moveTo>
                    <a:pt x="0" y="1155579"/>
                  </a:moveTo>
                  <a:cubicBezTo>
                    <a:pt x="572557" y="1412374"/>
                    <a:pt x="687069" y="1762866"/>
                    <a:pt x="801580" y="1967609"/>
                  </a:cubicBezTo>
                  <a:cubicBezTo>
                    <a:pt x="947322" y="1728164"/>
                    <a:pt x="1561520" y="614227"/>
                    <a:pt x="2123667" y="301908"/>
                  </a:cubicBezTo>
                  <a:cubicBezTo>
                    <a:pt x="1939754" y="211682"/>
                    <a:pt x="1964045" y="100636"/>
                    <a:pt x="1884234" y="0"/>
                  </a:cubicBezTo>
                  <a:cubicBezTo>
                    <a:pt x="1106944" y="714863"/>
                    <a:pt x="943850" y="1179873"/>
                    <a:pt x="832809" y="1519953"/>
                  </a:cubicBezTo>
                  <a:cubicBezTo>
                    <a:pt x="676657" y="1235396"/>
                    <a:pt x="624607" y="1023712"/>
                    <a:pt x="270663" y="697512"/>
                  </a:cubicBezTo>
                  <a:cubicBezTo>
                    <a:pt x="201263" y="1006361"/>
                    <a:pt x="90221" y="1002890"/>
                    <a:pt x="0" y="1155579"/>
                  </a:cubicBezTo>
                  <a:close/>
                </a:path>
              </a:pathLst>
            </a:custGeom>
            <a:solidFill>
              <a:schemeClr val="tx1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851" y="1637905"/>
            <a:ext cx="14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Custom Fields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711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Permissions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67489" y="1026907"/>
            <a:ext cx="1177481" cy="304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57889" y="1637905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Title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656560" y="4895126"/>
            <a:ext cx="1010746" cy="884684"/>
            <a:chOff x="6795791" y="3066434"/>
            <a:chExt cx="1010746" cy="884684"/>
          </a:xfrm>
        </p:grpSpPr>
        <p:sp>
          <p:nvSpPr>
            <p:cNvPr id="31" name="Oval 30"/>
            <p:cNvSpPr/>
            <p:nvPr/>
          </p:nvSpPr>
          <p:spPr>
            <a:xfrm>
              <a:off x="6795791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440395" y="3066434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95791" y="3584976"/>
              <a:ext cx="366142" cy="366142"/>
            </a:xfrm>
            <a:prstGeom prst="ellipse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40395" y="3584976"/>
              <a:ext cx="366142" cy="366142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28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1" idx="4"/>
              <a:endCxn id="34" idx="0"/>
            </p:cNvCxnSpPr>
            <p:nvPr/>
          </p:nvCxnSpPr>
          <p:spPr>
            <a:xfrm>
              <a:off x="6978862" y="3432576"/>
              <a:ext cx="0" cy="15240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7"/>
              <a:endCxn id="32" idx="3"/>
            </p:cNvCxnSpPr>
            <p:nvPr/>
          </p:nvCxnSpPr>
          <p:spPr>
            <a:xfrm flipV="1">
              <a:off x="7108313" y="3378956"/>
              <a:ext cx="385702" cy="25964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15758" y="5949315"/>
            <a:ext cx="205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Metadata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51532" y="4609139"/>
            <a:ext cx="20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 Type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26" y="560654"/>
            <a:ext cx="9144000" cy="585826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5331378" y="1943196"/>
            <a:ext cx="1236336" cy="2983318"/>
            <a:chOff x="5183386" y="1943196"/>
            <a:chExt cx="1384328" cy="298331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2553644" y="1943196"/>
            <a:ext cx="1236336" cy="2983318"/>
            <a:chOff x="5183386" y="1943196"/>
            <a:chExt cx="1384328" cy="2983318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183386" y="4347929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3386" y="1943196"/>
              <a:ext cx="1384328" cy="57858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12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4549" y="1520807"/>
            <a:ext cx="4189451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Boolean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endParaRPr lang="en-US" dirty="0" smtClean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Decimal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FLOAT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Integer</a:t>
            </a:r>
          </a:p>
          <a:p>
            <a:pPr algn="ctr"/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File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term</a:t>
            </a:r>
          </a:p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Long 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Long text 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w/ summary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Text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20807"/>
            <a:ext cx="4572000" cy="5078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Boolean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Comments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Date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Email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(float)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(integer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List (text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)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Decimal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Float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integer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Content Reference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File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Image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Taxonomy term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User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Long Text w/ summary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Text 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703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8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1584" y="623187"/>
            <a:ext cx="336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rgbClr val="FFD198"/>
                </a:solidFill>
                <a:latin typeface="Raleway Thin"/>
                <a:cs typeface="Raleway Thin"/>
              </a:rPr>
              <a:t>Drupal 7</a:t>
            </a:r>
            <a:endParaRPr lang="en-US" sz="4000" u="sng" dirty="0">
              <a:solidFill>
                <a:srgbClr val="FFD198"/>
              </a:solidFill>
              <a:latin typeface="Raleway Thin"/>
              <a:cs typeface="Raleway Thin"/>
            </a:endParaRPr>
          </a:p>
        </p:txBody>
      </p:sp>
    </p:spTree>
    <p:extLst>
      <p:ext uri="{BB962C8B-B14F-4D97-AF65-F5344CB8AC3E}">
        <p14:creationId xmlns:p14="http://schemas.microsoft.com/office/powerpoint/2010/main" val="3155982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ord 3"/>
          <p:cNvSpPr/>
          <p:nvPr/>
        </p:nvSpPr>
        <p:spPr>
          <a:xfrm>
            <a:off x="6194176" y="3694637"/>
            <a:ext cx="791321" cy="516772"/>
          </a:xfrm>
          <a:custGeom>
            <a:avLst/>
            <a:gdLst>
              <a:gd name="connsiteX0" fmla="*/ 16608 w 2232278"/>
              <a:gd name="connsiteY0" fmla="*/ 1307968 h 2232278"/>
              <a:gd name="connsiteX1" fmla="*/ 589005 w 2232278"/>
              <a:gd name="connsiteY1" fmla="*/ 132321 h 2232278"/>
              <a:gd name="connsiteX2" fmla="*/ 1884880 w 2232278"/>
              <a:gd name="connsiteY2" fmla="*/ 306939 h 2232278"/>
              <a:gd name="connsiteX3" fmla="*/ 2125677 w 2232278"/>
              <a:gd name="connsiteY3" fmla="*/ 1592163 h 2232278"/>
              <a:gd name="connsiteX4" fmla="*/ 16608 w 2232278"/>
              <a:gd name="connsiteY4" fmla="*/ 1307968 h 2232278"/>
              <a:gd name="connsiteX0" fmla="*/ 16669 w 2232378"/>
              <a:gd name="connsiteY0" fmla="*/ 1307991 h 1619407"/>
              <a:gd name="connsiteX1" fmla="*/ 589066 w 2232378"/>
              <a:gd name="connsiteY1" fmla="*/ 132344 h 1619407"/>
              <a:gd name="connsiteX2" fmla="*/ 1884941 w 2232378"/>
              <a:gd name="connsiteY2" fmla="*/ 306962 h 1619407"/>
              <a:gd name="connsiteX3" fmla="*/ 2125738 w 2232378"/>
              <a:gd name="connsiteY3" fmla="*/ 1592186 h 1619407"/>
              <a:gd name="connsiteX4" fmla="*/ 16669 w 2232378"/>
              <a:gd name="connsiteY4" fmla="*/ 1307991 h 161940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307991 h 1698147"/>
              <a:gd name="connsiteX1" fmla="*/ 589066 w 2232378"/>
              <a:gd name="connsiteY1" fmla="*/ 132344 h 1698147"/>
              <a:gd name="connsiteX2" fmla="*/ 1884941 w 2232378"/>
              <a:gd name="connsiteY2" fmla="*/ 306962 h 1698147"/>
              <a:gd name="connsiteX3" fmla="*/ 2125738 w 2232378"/>
              <a:gd name="connsiteY3" fmla="*/ 1592186 h 1698147"/>
              <a:gd name="connsiteX4" fmla="*/ 16669 w 2232378"/>
              <a:gd name="connsiteY4" fmla="*/ 1307991 h 1698147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  <a:gd name="connsiteX0" fmla="*/ 16669 w 2232378"/>
              <a:gd name="connsiteY0" fmla="*/ 1175648 h 1565804"/>
              <a:gd name="connsiteX1" fmla="*/ 589066 w 2232378"/>
              <a:gd name="connsiteY1" fmla="*/ 1 h 1565804"/>
              <a:gd name="connsiteX2" fmla="*/ 1884941 w 2232378"/>
              <a:gd name="connsiteY2" fmla="*/ 174619 h 1565804"/>
              <a:gd name="connsiteX3" fmla="*/ 2125738 w 2232378"/>
              <a:gd name="connsiteY3" fmla="*/ 1459843 h 1565804"/>
              <a:gd name="connsiteX4" fmla="*/ 16669 w 2232378"/>
              <a:gd name="connsiteY4" fmla="*/ 1175648 h 1565804"/>
              <a:gd name="connsiteX0" fmla="*/ 16669 w 2232378"/>
              <a:gd name="connsiteY0" fmla="*/ 1175646 h 1565802"/>
              <a:gd name="connsiteX1" fmla="*/ 589066 w 2232378"/>
              <a:gd name="connsiteY1" fmla="*/ -1 h 1565802"/>
              <a:gd name="connsiteX2" fmla="*/ 1884941 w 2232378"/>
              <a:gd name="connsiteY2" fmla="*/ 174617 h 1565802"/>
              <a:gd name="connsiteX3" fmla="*/ 2125738 w 2232378"/>
              <a:gd name="connsiteY3" fmla="*/ 1459841 h 1565802"/>
              <a:gd name="connsiteX4" fmla="*/ 16669 w 2232378"/>
              <a:gd name="connsiteY4" fmla="*/ 1175646 h 15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2378" h="1565802">
                <a:moveTo>
                  <a:pt x="16669" y="1175646"/>
                </a:moveTo>
                <a:cubicBezTo>
                  <a:pt x="-66084" y="701323"/>
                  <a:pt x="164660" y="227398"/>
                  <a:pt x="589066" y="-1"/>
                </a:cubicBezTo>
                <a:cubicBezTo>
                  <a:pt x="1013471" y="543761"/>
                  <a:pt x="1715366" y="47123"/>
                  <a:pt x="1884941" y="174617"/>
                </a:cubicBezTo>
                <a:cubicBezTo>
                  <a:pt x="2234019" y="506242"/>
                  <a:pt x="2331089" y="1024340"/>
                  <a:pt x="2125738" y="1459841"/>
                </a:cubicBezTo>
                <a:cubicBezTo>
                  <a:pt x="1461202" y="1570351"/>
                  <a:pt x="886471" y="1719347"/>
                  <a:pt x="16669" y="1175646"/>
                </a:cubicBezTo>
                <a:close/>
              </a:path>
            </a:pathLst>
          </a:custGeom>
          <a:noFill/>
          <a:ln w="38100" cmpd="sng">
            <a:solidFill>
              <a:srgbClr val="A5E9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67731" y="3197681"/>
            <a:ext cx="510522" cy="496957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98733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37820" y="3365774"/>
            <a:ext cx="41172" cy="935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500681" y="3318265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635441" y="3326017"/>
            <a:ext cx="41172" cy="2955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1928168" y="3033167"/>
            <a:ext cx="874553" cy="1170541"/>
            <a:chOff x="7221628" y="2810492"/>
            <a:chExt cx="874553" cy="1170541"/>
          </a:xfrm>
        </p:grpSpPr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7221628" y="2810492"/>
              <a:ext cx="874553" cy="1170541"/>
              <a:chOff x="5381882" y="2873060"/>
              <a:chExt cx="1361186" cy="1821873"/>
            </a:xfrm>
          </p:grpSpPr>
          <p:sp>
            <p:nvSpPr>
              <p:cNvPr id="10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392189" y="2873060"/>
                <a:ext cx="1350879" cy="1151124"/>
              </a:xfrm>
              <a:custGeom>
                <a:avLst/>
                <a:gdLst>
                  <a:gd name="connsiteX0" fmla="*/ 224482 w 1242397"/>
                  <a:gd name="connsiteY0" fmla="*/ 837621 h 1084970"/>
                  <a:gd name="connsiteX1" fmla="*/ 34217 w 1242397"/>
                  <a:gd name="connsiteY1" fmla="*/ 637839 h 1084970"/>
                  <a:gd name="connsiteX2" fmla="*/ 148376 w 1242397"/>
                  <a:gd name="connsiteY2" fmla="*/ 476110 h 1084970"/>
                  <a:gd name="connsiteX3" fmla="*/ 921 w 1242397"/>
                  <a:gd name="connsiteY3" fmla="*/ 309625 h 1084970"/>
                  <a:gd name="connsiteX4" fmla="*/ 233995 w 1242397"/>
                  <a:gd name="connsiteY4" fmla="*/ 276328 h 1084970"/>
                  <a:gd name="connsiteX5" fmla="*/ 124593 w 1242397"/>
                  <a:gd name="connsiteY5" fmla="*/ 90816 h 1084970"/>
                  <a:gd name="connsiteX6" fmla="*/ 371937 w 1242397"/>
                  <a:gd name="connsiteY6" fmla="*/ 152653 h 1084970"/>
                  <a:gd name="connsiteX7" fmla="*/ 390963 w 1242397"/>
                  <a:gd name="connsiteY7" fmla="*/ 5195 h 1084970"/>
                  <a:gd name="connsiteX8" fmla="*/ 533662 w 1242397"/>
                  <a:gd name="connsiteY8" fmla="*/ 100330 h 1084970"/>
                  <a:gd name="connsiteX9" fmla="*/ 609768 w 1242397"/>
                  <a:gd name="connsiteY9" fmla="*/ 5195 h 1084970"/>
                  <a:gd name="connsiteX10" fmla="*/ 681117 w 1242397"/>
                  <a:gd name="connsiteY10" fmla="*/ 95573 h 1084970"/>
                  <a:gd name="connsiteX11" fmla="*/ 814302 w 1242397"/>
                  <a:gd name="connsiteY11" fmla="*/ 438 h 1084970"/>
                  <a:gd name="connsiteX12" fmla="*/ 823815 w 1242397"/>
                  <a:gd name="connsiteY12" fmla="*/ 143140 h 1084970"/>
                  <a:gd name="connsiteX13" fmla="*/ 971270 w 1242397"/>
                  <a:gd name="connsiteY13" fmla="*/ 124113 h 1084970"/>
                  <a:gd name="connsiteX14" fmla="*/ 937974 w 1242397"/>
                  <a:gd name="connsiteY14" fmla="*/ 243031 h 1084970"/>
                  <a:gd name="connsiteX15" fmla="*/ 1109212 w 1242397"/>
                  <a:gd name="connsiteY15" fmla="*/ 295355 h 1084970"/>
                  <a:gd name="connsiteX16" fmla="*/ 1071159 w 1242397"/>
                  <a:gd name="connsiteY16" fmla="*/ 466597 h 1084970"/>
                  <a:gd name="connsiteX17" fmla="*/ 1194831 w 1242397"/>
                  <a:gd name="connsiteY17" fmla="*/ 637839 h 1084970"/>
                  <a:gd name="connsiteX18" fmla="*/ 1056889 w 1242397"/>
                  <a:gd name="connsiteY18" fmla="*/ 804324 h 1084970"/>
                  <a:gd name="connsiteX19" fmla="*/ 1204345 w 1242397"/>
                  <a:gd name="connsiteY19" fmla="*/ 918485 h 1084970"/>
                  <a:gd name="connsiteX20" fmla="*/ 1137752 w 1242397"/>
                  <a:gd name="connsiteY20" fmla="*/ 994593 h 1084970"/>
                  <a:gd name="connsiteX21" fmla="*/ 1242397 w 1242397"/>
                  <a:gd name="connsiteY21" fmla="*/ 1084970 h 1084970"/>
                  <a:gd name="connsiteX22" fmla="*/ 1242397 w 1242397"/>
                  <a:gd name="connsiteY22" fmla="*/ 1084970 h 10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2397" h="1084970">
                    <a:moveTo>
                      <a:pt x="224482" y="837621"/>
                    </a:moveTo>
                    <a:cubicBezTo>
                      <a:pt x="135691" y="767856"/>
                      <a:pt x="46901" y="698091"/>
                      <a:pt x="34217" y="637839"/>
                    </a:cubicBezTo>
                    <a:cubicBezTo>
                      <a:pt x="21533" y="577587"/>
                      <a:pt x="153925" y="530812"/>
                      <a:pt x="148376" y="476110"/>
                    </a:cubicBezTo>
                    <a:cubicBezTo>
                      <a:pt x="142827" y="421408"/>
                      <a:pt x="-13349" y="342922"/>
                      <a:pt x="921" y="309625"/>
                    </a:cubicBezTo>
                    <a:cubicBezTo>
                      <a:pt x="15191" y="276328"/>
                      <a:pt x="213383" y="312796"/>
                      <a:pt x="233995" y="276328"/>
                    </a:cubicBezTo>
                    <a:cubicBezTo>
                      <a:pt x="254607" y="239860"/>
                      <a:pt x="101603" y="111428"/>
                      <a:pt x="124593" y="90816"/>
                    </a:cubicBezTo>
                    <a:cubicBezTo>
                      <a:pt x="147583" y="70203"/>
                      <a:pt x="327542" y="166923"/>
                      <a:pt x="371937" y="152653"/>
                    </a:cubicBezTo>
                    <a:cubicBezTo>
                      <a:pt x="416332" y="138383"/>
                      <a:pt x="364009" y="13915"/>
                      <a:pt x="390963" y="5195"/>
                    </a:cubicBezTo>
                    <a:cubicBezTo>
                      <a:pt x="417917" y="-3525"/>
                      <a:pt x="497195" y="100330"/>
                      <a:pt x="533662" y="100330"/>
                    </a:cubicBezTo>
                    <a:cubicBezTo>
                      <a:pt x="570129" y="100330"/>
                      <a:pt x="585192" y="5988"/>
                      <a:pt x="609768" y="5195"/>
                    </a:cubicBezTo>
                    <a:cubicBezTo>
                      <a:pt x="634344" y="4402"/>
                      <a:pt x="647028" y="96366"/>
                      <a:pt x="681117" y="95573"/>
                    </a:cubicBezTo>
                    <a:cubicBezTo>
                      <a:pt x="715206" y="94780"/>
                      <a:pt x="790519" y="-7490"/>
                      <a:pt x="814302" y="438"/>
                    </a:cubicBezTo>
                    <a:cubicBezTo>
                      <a:pt x="838085" y="8366"/>
                      <a:pt x="797654" y="122528"/>
                      <a:pt x="823815" y="143140"/>
                    </a:cubicBezTo>
                    <a:cubicBezTo>
                      <a:pt x="849976" y="163752"/>
                      <a:pt x="952244" y="107465"/>
                      <a:pt x="971270" y="124113"/>
                    </a:cubicBezTo>
                    <a:cubicBezTo>
                      <a:pt x="990296" y="140761"/>
                      <a:pt x="914984" y="214491"/>
                      <a:pt x="937974" y="243031"/>
                    </a:cubicBezTo>
                    <a:cubicBezTo>
                      <a:pt x="960964" y="271571"/>
                      <a:pt x="1087015" y="258094"/>
                      <a:pt x="1109212" y="295355"/>
                    </a:cubicBezTo>
                    <a:cubicBezTo>
                      <a:pt x="1131409" y="332616"/>
                      <a:pt x="1056889" y="409516"/>
                      <a:pt x="1071159" y="466597"/>
                    </a:cubicBezTo>
                    <a:cubicBezTo>
                      <a:pt x="1085429" y="523678"/>
                      <a:pt x="1197209" y="581551"/>
                      <a:pt x="1194831" y="637839"/>
                    </a:cubicBezTo>
                    <a:cubicBezTo>
                      <a:pt x="1192453" y="694127"/>
                      <a:pt x="1055303" y="757550"/>
                      <a:pt x="1056889" y="804324"/>
                    </a:cubicBezTo>
                    <a:cubicBezTo>
                      <a:pt x="1058475" y="851098"/>
                      <a:pt x="1190868" y="886774"/>
                      <a:pt x="1204345" y="918485"/>
                    </a:cubicBezTo>
                    <a:cubicBezTo>
                      <a:pt x="1217822" y="950197"/>
                      <a:pt x="1131410" y="966846"/>
                      <a:pt x="1137752" y="994593"/>
                    </a:cubicBezTo>
                    <a:cubicBezTo>
                      <a:pt x="1144094" y="1022341"/>
                      <a:pt x="1242397" y="1084970"/>
                      <a:pt x="1242397" y="1084970"/>
                    </a:cubicBezTo>
                    <a:lnTo>
                      <a:pt x="1242397" y="108497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Arc 12"/>
            <p:cNvSpPr/>
            <p:nvPr/>
          </p:nvSpPr>
          <p:spPr>
            <a:xfrm>
              <a:off x="7588146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H="1">
              <a:off x="7521805" y="3162332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28122" y="3166881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Callout 16"/>
          <p:cNvSpPr/>
          <p:nvPr/>
        </p:nvSpPr>
        <p:spPr>
          <a:xfrm>
            <a:off x="1434567" y="667456"/>
            <a:ext cx="2749899" cy="1666076"/>
          </a:xfrm>
          <a:prstGeom prst="wedgeEllipseCallout">
            <a:avLst>
              <a:gd name="adj1" fmla="val -16976"/>
              <a:gd name="adj2" fmla="val 771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Here’s your new content!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5166902" y="667456"/>
            <a:ext cx="3583839" cy="1666076"/>
          </a:xfrm>
          <a:prstGeom prst="wedgeEllipseCallout">
            <a:avLst>
              <a:gd name="adj1" fmla="val -8411"/>
              <a:gd name="adj2" fmla="val 9257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can’t use this! It doesn’t fit the style guide!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53474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71172" y="3961975"/>
            <a:ext cx="1708664" cy="1581860"/>
            <a:chOff x="1571172" y="3961975"/>
            <a:chExt cx="1708664" cy="1581860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1614272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/>
            <p:cNvSpPr/>
            <p:nvPr/>
          </p:nvSpPr>
          <p:spPr>
            <a:xfrm rot="5400000" flipH="1">
              <a:off x="2245350" y="4732602"/>
              <a:ext cx="991388" cy="631078"/>
            </a:xfrm>
            <a:prstGeom prst="parallelogram">
              <a:avLst>
                <a:gd name="adj" fmla="val 43960"/>
              </a:avLst>
            </a:pr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1794427" y="4275874"/>
              <a:ext cx="1262156" cy="555519"/>
            </a:xfrm>
            <a:prstGeom prst="diamond">
              <a:avLst/>
            </a:pr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/>
            <p:cNvSpPr/>
            <p:nvPr/>
          </p:nvSpPr>
          <p:spPr>
            <a:xfrm>
              <a:off x="2425504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5"/>
            <p:cNvSpPr/>
            <p:nvPr/>
          </p:nvSpPr>
          <p:spPr>
            <a:xfrm>
              <a:off x="1576763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5"/>
            <p:cNvSpPr/>
            <p:nvPr/>
          </p:nvSpPr>
          <p:spPr>
            <a:xfrm flipH="1">
              <a:off x="1571172" y="3961975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5"/>
            <p:cNvSpPr/>
            <p:nvPr/>
          </p:nvSpPr>
          <p:spPr>
            <a:xfrm flipH="1">
              <a:off x="2425504" y="4552447"/>
              <a:ext cx="854332" cy="590471"/>
            </a:xfrm>
            <a:custGeom>
              <a:avLst/>
              <a:gdLst>
                <a:gd name="connsiteX0" fmla="*/ 0 w 1262156"/>
                <a:gd name="connsiteY0" fmla="*/ 277760 h 555519"/>
                <a:gd name="connsiteX1" fmla="*/ 631078 w 1262156"/>
                <a:gd name="connsiteY1" fmla="*/ 0 h 555519"/>
                <a:gd name="connsiteX2" fmla="*/ 1262156 w 1262156"/>
                <a:gd name="connsiteY2" fmla="*/ 277760 h 555519"/>
                <a:gd name="connsiteX3" fmla="*/ 631078 w 1262156"/>
                <a:gd name="connsiteY3" fmla="*/ 555519 h 555519"/>
                <a:gd name="connsiteX4" fmla="*/ 0 w 1262156"/>
                <a:gd name="connsiteY4" fmla="*/ 277760 h 555519"/>
                <a:gd name="connsiteX0" fmla="*/ 0 w 935897"/>
                <a:gd name="connsiteY0" fmla="*/ 372829 h 650588"/>
                <a:gd name="connsiteX1" fmla="*/ 631078 w 935897"/>
                <a:gd name="connsiteY1" fmla="*/ 95069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935897"/>
                <a:gd name="connsiteY0" fmla="*/ 638937 h 916696"/>
                <a:gd name="connsiteX1" fmla="*/ 281515 w 935897"/>
                <a:gd name="connsiteY1" fmla="*/ 0 h 916696"/>
                <a:gd name="connsiteX2" fmla="*/ 935897 w 935897"/>
                <a:gd name="connsiteY2" fmla="*/ 266108 h 916696"/>
                <a:gd name="connsiteX3" fmla="*/ 631078 w 935897"/>
                <a:gd name="connsiteY3" fmla="*/ 916696 h 916696"/>
                <a:gd name="connsiteX4" fmla="*/ 0 w 935897"/>
                <a:gd name="connsiteY4" fmla="*/ 638937 h 916696"/>
                <a:gd name="connsiteX0" fmla="*/ 0 w 935897"/>
                <a:gd name="connsiteY0" fmla="*/ 372829 h 650588"/>
                <a:gd name="connsiteX1" fmla="*/ 328124 w 935897"/>
                <a:gd name="connsiteY1" fmla="*/ 48466 h 650588"/>
                <a:gd name="connsiteX2" fmla="*/ 935897 w 935897"/>
                <a:gd name="connsiteY2" fmla="*/ 0 h 650588"/>
                <a:gd name="connsiteX3" fmla="*/ 631078 w 935897"/>
                <a:gd name="connsiteY3" fmla="*/ 650588 h 650588"/>
                <a:gd name="connsiteX4" fmla="*/ 0 w 935897"/>
                <a:gd name="connsiteY4" fmla="*/ 372829 h 650588"/>
                <a:gd name="connsiteX0" fmla="*/ 0 w 854332"/>
                <a:gd name="connsiteY0" fmla="*/ 324363 h 602122"/>
                <a:gd name="connsiteX1" fmla="*/ 328124 w 854332"/>
                <a:gd name="connsiteY1" fmla="*/ 0 h 602122"/>
                <a:gd name="connsiteX2" fmla="*/ 854332 w 854332"/>
                <a:gd name="connsiteY2" fmla="*/ 301061 h 602122"/>
                <a:gd name="connsiteX3" fmla="*/ 631078 w 854332"/>
                <a:gd name="connsiteY3" fmla="*/ 602122 h 602122"/>
                <a:gd name="connsiteX4" fmla="*/ 0 w 854332"/>
                <a:gd name="connsiteY4" fmla="*/ 324363 h 602122"/>
                <a:gd name="connsiteX0" fmla="*/ 0 w 854332"/>
                <a:gd name="connsiteY0" fmla="*/ 277759 h 555518"/>
                <a:gd name="connsiteX1" fmla="*/ 304820 w 854332"/>
                <a:gd name="connsiteY1" fmla="*/ 0 h 555518"/>
                <a:gd name="connsiteX2" fmla="*/ 854332 w 854332"/>
                <a:gd name="connsiteY2" fmla="*/ 254457 h 555518"/>
                <a:gd name="connsiteX3" fmla="*/ 631078 w 854332"/>
                <a:gd name="connsiteY3" fmla="*/ 555518 h 555518"/>
                <a:gd name="connsiteX4" fmla="*/ 0 w 854332"/>
                <a:gd name="connsiteY4" fmla="*/ 277759 h 555518"/>
                <a:gd name="connsiteX0" fmla="*/ 0 w 854332"/>
                <a:gd name="connsiteY0" fmla="*/ 312712 h 590471"/>
                <a:gd name="connsiteX1" fmla="*/ 223255 w 854332"/>
                <a:gd name="connsiteY1" fmla="*/ 0 h 590471"/>
                <a:gd name="connsiteX2" fmla="*/ 854332 w 854332"/>
                <a:gd name="connsiteY2" fmla="*/ 289410 h 590471"/>
                <a:gd name="connsiteX3" fmla="*/ 631078 w 854332"/>
                <a:gd name="connsiteY3" fmla="*/ 590471 h 590471"/>
                <a:gd name="connsiteX4" fmla="*/ 0 w 854332"/>
                <a:gd name="connsiteY4" fmla="*/ 312712 h 59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332" h="590471">
                  <a:moveTo>
                    <a:pt x="0" y="312712"/>
                  </a:moveTo>
                  <a:lnTo>
                    <a:pt x="223255" y="0"/>
                  </a:lnTo>
                  <a:lnTo>
                    <a:pt x="854332" y="289410"/>
                  </a:lnTo>
                  <a:lnTo>
                    <a:pt x="631078" y="590471"/>
                  </a:lnTo>
                  <a:lnTo>
                    <a:pt x="0" y="31271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17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2769">
            <a:off x="1323058" y="917812"/>
            <a:ext cx="6475462" cy="50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9645" y="2807862"/>
            <a:ext cx="161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3020" y="2807862"/>
            <a:ext cx="17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019" y="5663266"/>
            <a:ext cx="171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Content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894290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33" name="Straight Connector 32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894290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52" name="Straight Connector 51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381277" y="1612706"/>
            <a:ext cx="1062429" cy="1067996"/>
            <a:chOff x="1549971" y="937407"/>
            <a:chExt cx="1062429" cy="1465560"/>
          </a:xfrm>
          <a:effectLst/>
        </p:grpSpPr>
        <p:cxnSp>
          <p:nvCxnSpPr>
            <p:cNvPr id="61" name="Straight Connector 60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381277" y="4475839"/>
            <a:ext cx="1062429" cy="1067996"/>
            <a:chOff x="1549971" y="937407"/>
            <a:chExt cx="1062429" cy="1465560"/>
          </a:xfrm>
          <a:effectLst/>
        </p:grpSpPr>
        <p:cxnSp>
          <p:nvCxnSpPr>
            <p:cNvPr id="70" name="Straight Connector 69"/>
            <p:cNvCxnSpPr/>
            <p:nvPr/>
          </p:nvCxnSpPr>
          <p:spPr>
            <a:xfrm>
              <a:off x="1549971" y="937407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549971" y="1356139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549971" y="1774871"/>
              <a:ext cx="48262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549971" y="2402967"/>
              <a:ext cx="193814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549971" y="2193603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549971" y="1146773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549971" y="1984237"/>
              <a:ext cx="1062429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549971" y="1565505"/>
              <a:ext cx="773073" cy="0"/>
            </a:xfrm>
            <a:prstGeom prst="line">
              <a:avLst/>
            </a:prstGeom>
            <a:ln w="57150" cap="rnd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592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0668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83681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node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052" y="2435034"/>
            <a:ext cx="1622719" cy="1840840"/>
          </a:xfrm>
          <a:prstGeom prst="rect">
            <a:avLst/>
          </a:prstGeom>
        </p:spPr>
      </p:pic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794427" y="1412741"/>
            <a:ext cx="1262156" cy="1267961"/>
            <a:chOff x="5838401" y="4420455"/>
            <a:chExt cx="1820768" cy="1829142"/>
          </a:xfrm>
        </p:grpSpPr>
        <p:sp>
          <p:nvSpPr>
            <p:cNvPr id="7" name="Parallelogram 6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A5E99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81414" y="1412741"/>
            <a:ext cx="1262156" cy="1267961"/>
            <a:chOff x="5838401" y="4420455"/>
            <a:chExt cx="1820768" cy="1829142"/>
          </a:xfrm>
        </p:grpSpPr>
        <p:sp>
          <p:nvSpPr>
            <p:cNvPr id="12" name="Parallelogram 11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B959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1794427" y="4275874"/>
            <a:ext cx="1262156" cy="1267961"/>
            <a:chOff x="5838401" y="4420455"/>
            <a:chExt cx="1820768" cy="1829142"/>
          </a:xfrm>
        </p:grpSpPr>
        <p:sp>
          <p:nvSpPr>
            <p:cNvPr id="16" name="Parallelogram 15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CAC9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6281414" y="4275874"/>
            <a:ext cx="1262156" cy="1267961"/>
            <a:chOff x="5838401" y="4420455"/>
            <a:chExt cx="1820768" cy="1829142"/>
          </a:xfrm>
        </p:grpSpPr>
        <p:sp>
          <p:nvSpPr>
            <p:cNvPr id="20" name="Parallelogram 19"/>
            <p:cNvSpPr/>
            <p:nvPr/>
          </p:nvSpPr>
          <p:spPr>
            <a:xfrm rot="16200000">
              <a:off x="5578512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 rot="5400000" flipH="1">
              <a:off x="6488896" y="5079324"/>
              <a:ext cx="1430162" cy="910384"/>
            </a:xfrm>
            <a:prstGeom prst="parallelogram">
              <a:avLst>
                <a:gd name="adj" fmla="val 43960"/>
              </a:avLst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/>
            <p:cNvSpPr/>
            <p:nvPr/>
          </p:nvSpPr>
          <p:spPr>
            <a:xfrm>
              <a:off x="5838401" y="4420455"/>
              <a:ext cx="1820768" cy="801384"/>
            </a:xfrm>
            <a:prstGeom prst="diamond">
              <a:avLst/>
            </a:prstGeom>
            <a:noFill/>
            <a:ln>
              <a:solidFill>
                <a:srgbClr val="FFD19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 flipV="1">
            <a:off x="3169376" y="243503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56029" y="2401020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169376" y="4170078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56029" y="4136064"/>
            <a:ext cx="897213" cy="372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83681" y="2807862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blog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7889" y="2807862"/>
            <a:ext cx="150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forum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81633" y="5663266"/>
            <a:ext cx="148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picture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0668" y="5663266"/>
            <a:ext cx="10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page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869" y="108353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283</Words>
  <Application>Microsoft Macintosh PowerPoint</Application>
  <PresentationFormat>On-screen Show (4:3)</PresentationFormat>
  <Paragraphs>146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52</cp:revision>
  <dcterms:created xsi:type="dcterms:W3CDTF">2015-03-21T17:40:45Z</dcterms:created>
  <dcterms:modified xsi:type="dcterms:W3CDTF">2015-06-19T14:26:45Z</dcterms:modified>
</cp:coreProperties>
</file>