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19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21" r:id="rId28"/>
    <p:sldId id="322" r:id="rId29"/>
    <p:sldId id="323" r:id="rId30"/>
    <p:sldId id="324" r:id="rId31"/>
    <p:sldId id="328" r:id="rId32"/>
    <p:sldId id="329" r:id="rId33"/>
    <p:sldId id="330" r:id="rId34"/>
    <p:sldId id="331" r:id="rId35"/>
    <p:sldId id="273" r:id="rId36"/>
    <p:sldId id="320" r:id="rId37"/>
    <p:sldId id="325" r:id="rId38"/>
    <p:sldId id="326" r:id="rId39"/>
    <p:sldId id="327" r:id="rId40"/>
    <p:sldId id="332" r:id="rId41"/>
    <p:sldId id="334" r:id="rId42"/>
    <p:sldId id="333" r:id="rId43"/>
    <p:sldId id="335" r:id="rId44"/>
    <p:sldId id="318" r:id="rId45"/>
    <p:sldId id="270" r:id="rId46"/>
    <p:sldId id="272" r:id="rId47"/>
    <p:sldId id="284" r:id="rId48"/>
    <p:sldId id="271" r:id="rId49"/>
    <p:sldId id="287" r:id="rId50"/>
    <p:sldId id="277" r:id="rId51"/>
    <p:sldId id="279" r:id="rId52"/>
    <p:sldId id="280" r:id="rId53"/>
    <p:sldId id="278" r:id="rId54"/>
    <p:sldId id="276" r:id="rId55"/>
    <p:sldId id="281" r:id="rId56"/>
    <p:sldId id="282" r:id="rId57"/>
    <p:sldId id="285" r:id="rId58"/>
    <p:sldId id="293" r:id="rId59"/>
    <p:sldId id="294" r:id="rId60"/>
    <p:sldId id="295" r:id="rId61"/>
    <p:sldId id="296" r:id="rId62"/>
    <p:sldId id="286" r:id="rId63"/>
    <p:sldId id="288" r:id="rId64"/>
    <p:sldId id="289" r:id="rId65"/>
    <p:sldId id="290" r:id="rId66"/>
    <p:sldId id="291" r:id="rId67"/>
    <p:sldId id="297" r:id="rId68"/>
    <p:sldId id="283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6/20/15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Curved Connector 18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55685" y="4583695"/>
            <a:ext cx="880936" cy="1393176"/>
            <a:chOff x="5697482" y="4583695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9448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5949177" y="2557444"/>
            <a:ext cx="2173738" cy="1485489"/>
          </a:xfrm>
          <a:prstGeom prst="wedgeEllipseCallout">
            <a:avLst>
              <a:gd name="adj1" fmla="val 16586"/>
              <a:gd name="adj2" fmla="val 778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Umm, where’s my site?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05" y="188149"/>
            <a:ext cx="36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And then, mobile happened…</a:t>
            </a:r>
            <a:endParaRPr lang="en-US" i="1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205" y="160186"/>
            <a:ext cx="3054815" cy="858437"/>
          </a:xfrm>
          <a:custGeom>
            <a:avLst/>
            <a:gdLst>
              <a:gd name="connsiteX0" fmla="*/ 3947050 w 3947050"/>
              <a:gd name="connsiteY0" fmla="*/ 0 h 1144192"/>
              <a:gd name="connsiteX1" fmla="*/ 3798320 w 3947050"/>
              <a:gd name="connsiteY1" fmla="*/ 938237 h 1144192"/>
              <a:gd name="connsiteX2" fmla="*/ 0 w 3947050"/>
              <a:gd name="connsiteY2" fmla="*/ 1144192 h 114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050" h="1144192">
                <a:moveTo>
                  <a:pt x="3947050" y="0"/>
                </a:moveTo>
                <a:lnTo>
                  <a:pt x="3798320" y="938237"/>
                </a:lnTo>
                <a:lnTo>
                  <a:pt x="0" y="1144192"/>
                </a:ln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</a:t>
            </a:r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sucks!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369544" y="3663038"/>
            <a:ext cx="2713745" cy="1475001"/>
          </a:xfrm>
          <a:prstGeom prst="wedgeEllipseCallout">
            <a:avLst>
              <a:gd name="adj1" fmla="val 57903"/>
              <a:gd name="adj2" fmla="val 531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isn’t enough.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80466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9553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3873" y="5939901"/>
            <a:ext cx="311935" cy="493317"/>
          </a:xfrm>
          <a:prstGeom prst="roundRect">
            <a:avLst>
              <a:gd name="adj" fmla="val 7365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Left">
              <a:rot lat="141114" lon="1429353" rev="20937165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85565" y="618377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79200" y="618742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3426646" y="5198584"/>
            <a:ext cx="2713745" cy="1181874"/>
          </a:xfrm>
          <a:prstGeom prst="wedgeEllipseCallout">
            <a:avLst>
              <a:gd name="adj1" fmla="val 78084"/>
              <a:gd name="adj2" fmla="val -79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need separate </a:t>
            </a:r>
            <a:r>
              <a:rPr lang="en-US" b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channels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4560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0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366265" y="2214138"/>
            <a:ext cx="881233" cy="1214200"/>
            <a:chOff x="1407050" y="2644196"/>
            <a:chExt cx="881233" cy="1214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106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82681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322986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157586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80140" y="2214138"/>
            <a:ext cx="881233" cy="1214200"/>
            <a:chOff x="1407050" y="2644196"/>
            <a:chExt cx="881233" cy="1214200"/>
          </a:xfrm>
        </p:grpSpPr>
        <p:grpSp>
          <p:nvGrpSpPr>
            <p:cNvPr id="91" name="Group 9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98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6556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536861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71461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929503" y="3522989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breaks sharing links!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1258612"/>
            <a:ext cx="9144000" cy="54349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550741" y="5153943"/>
            <a:ext cx="3130641" cy="1247853"/>
          </a:xfrm>
          <a:prstGeom prst="wedgeEllipseCallout">
            <a:avLst>
              <a:gd name="adj1" fmla="val 56816"/>
              <a:gd name="adj2" fmla="val -68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now I have two sites to maintain!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7071592" y="5930770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1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89892" y="618629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22674" y="6093285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 rot="8730139">
            <a:off x="8502392" y="4681603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32184" y="497207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36944" y="620573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8819022">
            <a:off x="8333952" y="4274284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8819022">
            <a:off x="8216576" y="43187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8819022">
            <a:off x="8109332" y="43695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3573097" y="3849031"/>
            <a:ext cx="3115219" cy="1646496"/>
          </a:xfrm>
          <a:prstGeom prst="wedgeEllipseCallout">
            <a:avLst>
              <a:gd name="adj1" fmla="val 70873"/>
              <a:gd name="adj2" fmla="val 554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are too many channels to separate…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7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730068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06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4381799" y="5192629"/>
            <a:ext cx="2121057" cy="1193366"/>
          </a:xfrm>
          <a:prstGeom prst="wedgeEllipseCallout">
            <a:avLst>
              <a:gd name="adj1" fmla="val 84854"/>
              <a:gd name="adj2" fmla="val -97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if it’s this?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6761" y="2775767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5146" y="1580611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15707" y="1442797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49315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/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6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/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8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/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/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Callout 63"/>
          <p:cNvSpPr/>
          <p:nvPr/>
        </p:nvSpPr>
        <p:spPr>
          <a:xfrm rot="1068238">
            <a:off x="7264620" y="2098719"/>
            <a:ext cx="1732260" cy="1277763"/>
          </a:xfrm>
          <a:prstGeom prst="wedgeEllipseCallout">
            <a:avLst>
              <a:gd name="adj1" fmla="val 13571"/>
              <a:gd name="adj2" fmla="val 78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SPARE US, LORD CONTENT!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000991"/>
            <a:ext cx="5964340" cy="244042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3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332831"/>
            <a:ext cx="5964340" cy="210858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7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650321"/>
            <a:ext cx="5964340" cy="17910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977441"/>
            <a:ext cx="5964340" cy="146397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929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3144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3582" y="3650320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4000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42150" y="3650320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6434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4858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2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26211" y="1216145"/>
            <a:ext cx="2343850" cy="1132227"/>
          </a:xfrm>
          <a:prstGeom prst="wedgeEllipseCallout">
            <a:avLst>
              <a:gd name="adj1" fmla="val 32720"/>
              <a:gd name="adj2" fmla="val 5923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Yesssss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773660" y="1551272"/>
            <a:ext cx="2134408" cy="1685359"/>
          </a:xfrm>
          <a:prstGeom prst="wedgeEllipseCallout">
            <a:avLst>
              <a:gd name="adj1" fmla="val -59231"/>
              <a:gd name="adj2" fmla="val 3176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FEED me more WYSIWYG buttons!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40" name="Group 39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hevron 43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ctagon 45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48" name="Group 47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2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3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2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94" y="2414210"/>
            <a:ext cx="31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“Lessons from the issue queue”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0222" y="2414210"/>
            <a:ext cx="2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“Flag module recipes”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146" y="5269614"/>
            <a:ext cx="34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“Me by the lake”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0222" y="5269614"/>
            <a:ext cx="25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“About US”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2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840" y="2414210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215" y="2414210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828" y="5269614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9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1681574" y="1019089"/>
            <a:ext cx="1262156" cy="1267961"/>
            <a:chOff x="5838401" y="4420455"/>
            <a:chExt cx="1820768" cy="1829142"/>
          </a:xfrm>
        </p:grpSpPr>
        <p:sp>
          <p:nvSpPr>
            <p:cNvPr id="43" name="Parallelogram 4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6216487" y="1019089"/>
            <a:ext cx="1262156" cy="1267961"/>
            <a:chOff x="5838401" y="4420455"/>
            <a:chExt cx="1820768" cy="1829142"/>
          </a:xfrm>
        </p:grpSpPr>
        <p:sp>
          <p:nvSpPr>
            <p:cNvPr id="47" name="Parallelogram 4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681574" y="3877350"/>
            <a:ext cx="1262156" cy="1267961"/>
            <a:chOff x="5838401" y="4420455"/>
            <a:chExt cx="1820768" cy="1829142"/>
          </a:xfrm>
        </p:grpSpPr>
        <p:sp>
          <p:nvSpPr>
            <p:cNvPr id="51" name="Parallelogram 5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6137910" y="3846436"/>
            <a:ext cx="1262156" cy="1267961"/>
            <a:chOff x="5838401" y="4420455"/>
            <a:chExt cx="1820768" cy="1829142"/>
          </a:xfrm>
        </p:grpSpPr>
        <p:sp>
          <p:nvSpPr>
            <p:cNvPr id="55" name="Parallelogram 5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79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81574" y="3609379"/>
            <a:ext cx="1262156" cy="1535932"/>
            <a:chOff x="1794427" y="4007904"/>
            <a:chExt cx="1262156" cy="1535932"/>
          </a:xfrm>
        </p:grpSpPr>
        <p:sp>
          <p:nvSpPr>
            <p:cNvPr id="24" name="Rectangle 23"/>
            <p:cNvSpPr/>
            <p:nvPr/>
          </p:nvSpPr>
          <p:spPr>
            <a:xfrm>
              <a:off x="1794427" y="4007904"/>
              <a:ext cx="98250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94427" y="4485067"/>
              <a:ext cx="126215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File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94427" y="4963276"/>
              <a:ext cx="1262156" cy="58056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Display mode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36228" y="3609379"/>
            <a:ext cx="1262156" cy="1535931"/>
            <a:chOff x="6281415" y="4007904"/>
            <a:chExt cx="1262156" cy="1535931"/>
          </a:xfrm>
        </p:grpSpPr>
        <p:sp>
          <p:nvSpPr>
            <p:cNvPr id="28" name="Rectangle 27"/>
            <p:cNvSpPr/>
            <p:nvPr/>
          </p:nvSpPr>
          <p:spPr>
            <a:xfrm>
              <a:off x="6281415" y="4007904"/>
              <a:ext cx="982506" cy="361177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81415" y="4485067"/>
              <a:ext cx="1262156" cy="1058768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36228" y="758313"/>
            <a:ext cx="1262156" cy="1535931"/>
            <a:chOff x="6281415" y="1156838"/>
            <a:chExt cx="1262156" cy="1535931"/>
          </a:xfrm>
        </p:grpSpPr>
        <p:sp>
          <p:nvSpPr>
            <p:cNvPr id="31" name="Rectangle 30"/>
            <p:cNvSpPr/>
            <p:nvPr/>
          </p:nvSpPr>
          <p:spPr>
            <a:xfrm>
              <a:off x="6281415" y="1156838"/>
              <a:ext cx="98250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81415" y="1634001"/>
              <a:ext cx="1262156" cy="581605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81415" y="2331592"/>
              <a:ext cx="126215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parent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81574" y="758313"/>
            <a:ext cx="1262156" cy="1535931"/>
            <a:chOff x="1794427" y="1156838"/>
            <a:chExt cx="1262156" cy="1535931"/>
          </a:xfrm>
        </p:grpSpPr>
        <p:sp>
          <p:nvSpPr>
            <p:cNvPr id="35" name="Rectangle 34"/>
            <p:cNvSpPr/>
            <p:nvPr/>
          </p:nvSpPr>
          <p:spPr>
            <a:xfrm>
              <a:off x="1794427" y="1156838"/>
              <a:ext cx="982506" cy="361177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94427" y="1634001"/>
              <a:ext cx="1262156" cy="1058768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652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1172" y="3961975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1178864" y="2955984"/>
            <a:ext cx="2585603" cy="1865030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5603" h="1514632">
                <a:moveTo>
                  <a:pt x="666599" y="1306845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53862" y="1302226"/>
                </a:lnTo>
                <a:lnTo>
                  <a:pt x="1247036" y="1514632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47332" y="3874957"/>
            <a:ext cx="1262156" cy="1267961"/>
            <a:chOff x="1794427" y="4275874"/>
            <a:chExt cx="1262156" cy="1267961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886561" y="4006070"/>
            <a:ext cx="610491" cy="278716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7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7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922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0668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9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7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30233" y="2807862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26368" y="2807862"/>
            <a:ext cx="27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9092" y="5663266"/>
            <a:ext cx="273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7220" y="5663266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4567630" y="3512742"/>
            <a:ext cx="2749899" cy="1666076"/>
          </a:xfrm>
          <a:prstGeom prst="wedgeEllipseCallout">
            <a:avLst>
              <a:gd name="adj1" fmla="val 46160"/>
              <a:gd name="adj2" fmla="val 597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Yeah, but what {is} a content type?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1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66997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71284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857839" y="5014445"/>
            <a:ext cx="2830477" cy="1485489"/>
          </a:xfrm>
          <a:prstGeom prst="wedgeEllipseCallout">
            <a:avLst>
              <a:gd name="adj1" fmla="val 66100"/>
              <a:gd name="adj2" fmla="val 117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Why do I need more than just “page”?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3" name="Group 22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4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94427" y="4007904"/>
            <a:ext cx="1262156" cy="1535932"/>
            <a:chOff x="1794427" y="4007904"/>
            <a:chExt cx="1262156" cy="1535932"/>
          </a:xfrm>
        </p:grpSpPr>
        <p:sp>
          <p:nvSpPr>
            <p:cNvPr id="32" name="Rectangle 31"/>
            <p:cNvSpPr/>
            <p:nvPr/>
          </p:nvSpPr>
          <p:spPr>
            <a:xfrm>
              <a:off x="1794427" y="4007904"/>
              <a:ext cx="98250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94427" y="4485067"/>
              <a:ext cx="1262156" cy="361177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File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94427" y="4963276"/>
              <a:ext cx="1262156" cy="58056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Display mode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81415" y="4007904"/>
            <a:ext cx="1262156" cy="1535931"/>
            <a:chOff x="6281415" y="4007904"/>
            <a:chExt cx="1262156" cy="1535931"/>
          </a:xfrm>
        </p:grpSpPr>
        <p:sp>
          <p:nvSpPr>
            <p:cNvPr id="36" name="Rectangle 35"/>
            <p:cNvSpPr/>
            <p:nvPr/>
          </p:nvSpPr>
          <p:spPr>
            <a:xfrm>
              <a:off x="6281415" y="4007904"/>
              <a:ext cx="982506" cy="361177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81415" y="4485067"/>
              <a:ext cx="1262156" cy="1058768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81415" y="1156838"/>
            <a:ext cx="1262156" cy="1535931"/>
            <a:chOff x="6281415" y="1156838"/>
            <a:chExt cx="1262156" cy="1535931"/>
          </a:xfrm>
        </p:grpSpPr>
        <p:sp>
          <p:nvSpPr>
            <p:cNvPr id="38" name="Rectangle 37"/>
            <p:cNvSpPr/>
            <p:nvPr/>
          </p:nvSpPr>
          <p:spPr>
            <a:xfrm>
              <a:off x="6281415" y="1156838"/>
              <a:ext cx="98250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81415" y="1634001"/>
              <a:ext cx="1262156" cy="581605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81415" y="2331592"/>
              <a:ext cx="1262156" cy="361177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parent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94427" y="1156838"/>
            <a:ext cx="1262156" cy="1535931"/>
            <a:chOff x="1794427" y="1156838"/>
            <a:chExt cx="1262156" cy="1535931"/>
          </a:xfrm>
        </p:grpSpPr>
        <p:sp>
          <p:nvSpPr>
            <p:cNvPr id="41" name="Rectangle 40"/>
            <p:cNvSpPr/>
            <p:nvPr/>
          </p:nvSpPr>
          <p:spPr>
            <a:xfrm>
              <a:off x="1794427" y="1156838"/>
              <a:ext cx="982506" cy="361177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title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94427" y="1634001"/>
              <a:ext cx="1262156" cy="1058768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Body</a:t>
              </a:r>
              <a:endParaRPr lang="en-US" sz="1400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364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5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94427" y="4012242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4427" y="4489405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0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Answer the question already!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13" name="Oval 12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1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1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59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6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2612" y="6228774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3947394" y="4903603"/>
            <a:ext cx="1262156" cy="1267961"/>
            <a:chOff x="5838401" y="4420455"/>
            <a:chExt cx="1820768" cy="1829142"/>
          </a:xfrm>
        </p:grpSpPr>
        <p:sp>
          <p:nvSpPr>
            <p:cNvPr id="35" name="Parallelogram 3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3724021" y="3306714"/>
            <a:ext cx="1708902" cy="1395915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 make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22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6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020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301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792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129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4549" y="1520807"/>
            <a:ext cx="418945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Boolean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Decimal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FLOAT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Integer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term</a:t>
            </a:r>
          </a:p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Long 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Long text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summary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0807"/>
            <a:ext cx="4572000" cy="5078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Comments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Date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Email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Decimal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Float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integer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term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w/ summary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703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8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1584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7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31559825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6194176" y="3694637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A5E9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67731" y="3197681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98733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37820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00681" y="3318265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35441" y="332601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flipH="1">
            <a:off x="1928168" y="3033167"/>
            <a:ext cx="874553" cy="1170541"/>
            <a:chOff x="7221628" y="2810492"/>
            <a:chExt cx="874553" cy="1170541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7221628" y="2810492"/>
              <a:ext cx="874553" cy="1170541"/>
              <a:chOff x="5381882" y="2873060"/>
              <a:chExt cx="1361186" cy="1821873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Arc 12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Callout 16"/>
          <p:cNvSpPr/>
          <p:nvPr/>
        </p:nvSpPr>
        <p:spPr>
          <a:xfrm>
            <a:off x="1434567" y="667456"/>
            <a:ext cx="2749899" cy="1666076"/>
          </a:xfrm>
          <a:prstGeom prst="wedgeEllipseCallout">
            <a:avLst>
              <a:gd name="adj1" fmla="val -16976"/>
              <a:gd name="adj2" fmla="val 771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Here’s your new content!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166902" y="667456"/>
            <a:ext cx="3583839" cy="1666076"/>
          </a:xfrm>
          <a:prstGeom prst="wedgeEllipseCallout">
            <a:avLst>
              <a:gd name="adj1" fmla="val -8411"/>
              <a:gd name="adj2" fmla="val 9257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can’t use this! It doesn’t fit the style guide!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3474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&quot; Symbol 42"/>
          <p:cNvSpPr/>
          <p:nvPr/>
        </p:nvSpPr>
        <p:spPr>
          <a:xfrm>
            <a:off x="4121543" y="3764629"/>
            <a:ext cx="900915" cy="900915"/>
          </a:xfrm>
          <a:prstGeom prst="noSmoking">
            <a:avLst>
              <a:gd name="adj" fmla="val 6328"/>
            </a:avLst>
          </a:prstGeom>
          <a:solidFill>
            <a:srgbClr val="FB9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2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6275</TotalTime>
  <Words>653</Words>
  <Application>Microsoft Macintosh PowerPoint</Application>
  <PresentationFormat>On-screen Show (4:3)</PresentationFormat>
  <Paragraphs>307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91</cp:revision>
  <dcterms:created xsi:type="dcterms:W3CDTF">2015-03-21T17:40:45Z</dcterms:created>
  <dcterms:modified xsi:type="dcterms:W3CDTF">2015-06-22T03:22:58Z</dcterms:modified>
</cp:coreProperties>
</file>