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84" r:id="rId9"/>
    <p:sldId id="271" r:id="rId10"/>
    <p:sldId id="287" r:id="rId11"/>
    <p:sldId id="277" r:id="rId12"/>
    <p:sldId id="279" r:id="rId13"/>
    <p:sldId id="280" r:id="rId14"/>
    <p:sldId id="278" r:id="rId15"/>
    <p:sldId id="276" r:id="rId16"/>
    <p:sldId id="281" r:id="rId17"/>
    <p:sldId id="282" r:id="rId18"/>
    <p:sldId id="285" r:id="rId19"/>
    <p:sldId id="293" r:id="rId20"/>
    <p:sldId id="294" r:id="rId21"/>
    <p:sldId id="295" r:id="rId22"/>
    <p:sldId id="296" r:id="rId23"/>
    <p:sldId id="286" r:id="rId24"/>
    <p:sldId id="288" r:id="rId25"/>
    <p:sldId id="289" r:id="rId26"/>
    <p:sldId id="290" r:id="rId27"/>
    <p:sldId id="291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7" r:id="rId38"/>
    <p:sldId id="308" r:id="rId39"/>
    <p:sldId id="309" r:id="rId40"/>
    <p:sldId id="310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274" r:id="rId50"/>
    <p:sldId id="283" r:id="rId51"/>
    <p:sldId id="273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30233" y="2807862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26368" y="2807862"/>
            <a:ext cx="27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9092" y="5663266"/>
            <a:ext cx="273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7220" y="5663266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4567630" y="3512742"/>
            <a:ext cx="2749899" cy="1666076"/>
          </a:xfrm>
          <a:prstGeom prst="wedgeEllipseCallout">
            <a:avLst>
              <a:gd name="adj1" fmla="val 46160"/>
              <a:gd name="adj2" fmla="val 597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Yeah, but what {is} a content type?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6699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7128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857839" y="5014445"/>
            <a:ext cx="2830477" cy="1485489"/>
          </a:xfrm>
          <a:prstGeom prst="wedgeEllipseCallout">
            <a:avLst>
              <a:gd name="adj1" fmla="val 66100"/>
              <a:gd name="adj2" fmla="val 117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Why do I need more than just “page”?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3" name="Group 22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1415" y="1156838"/>
            <a:ext cx="982506" cy="361177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1415" y="1634001"/>
            <a:ext cx="1262156" cy="581605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81415" y="2331592"/>
            <a:ext cx="1262156" cy="361177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parent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94427" y="1156838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94427" y="1634001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0636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94427" y="4012242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4427" y="4489405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Answer the question already!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13" name="Oval 12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2612" y="6228774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3947394" y="4903603"/>
            <a:ext cx="1262156" cy="1267961"/>
            <a:chOff x="5838401" y="4420455"/>
            <a:chExt cx="1820768" cy="1829142"/>
          </a:xfrm>
        </p:grpSpPr>
        <p:sp>
          <p:nvSpPr>
            <p:cNvPr id="35" name="Parallelogram 3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3724021" y="3306714"/>
            <a:ext cx="1708902" cy="1395915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 make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2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0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30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79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12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4549" y="1520807"/>
            <a:ext cx="418945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Boolean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Decimal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FLOAT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Integer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term</a:t>
            </a:r>
          </a:p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Long 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Long text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summary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0807"/>
            <a:ext cx="4572000" cy="5078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Comments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Date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Email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Decimal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Float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integer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term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w/ summary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703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8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1584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7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3155982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6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&quot; Symbol 42"/>
          <p:cNvSpPr/>
          <p:nvPr/>
        </p:nvSpPr>
        <p:spPr>
          <a:xfrm>
            <a:off x="4121543" y="3764629"/>
            <a:ext cx="900915" cy="900915"/>
          </a:xfrm>
          <a:prstGeom prst="noSmoking">
            <a:avLst>
              <a:gd name="adj" fmla="val 6328"/>
            </a:avLst>
          </a:prstGeom>
          <a:solidFill>
            <a:srgbClr val="FB9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05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40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3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69758" y="2644196"/>
            <a:ext cx="881233" cy="1214200"/>
            <a:chOff x="1407050" y="2644196"/>
            <a:chExt cx="881233" cy="1214200"/>
          </a:xfrm>
        </p:grpSpPr>
        <p:grpSp>
          <p:nvGrpSpPr>
            <p:cNvPr id="19" name="Group 18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21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39B5F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1856" y="3987069"/>
            <a:ext cx="304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Editing</a:t>
            </a:r>
            <a:b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</a:b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Process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7" name="Curved Connector 36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166951" y="2661428"/>
            <a:ext cx="98404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84352" y="3987069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Style Guides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2359775" y="218013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288283" y="2042443"/>
            <a:ext cx="1867886" cy="1114682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flipH="1">
            <a:off x="4818219" y="2046852"/>
            <a:ext cx="1939378" cy="1252372"/>
            <a:chOff x="2440683" y="2366473"/>
            <a:chExt cx="1939378" cy="125237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2512175" y="250416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2440683" y="2366473"/>
              <a:ext cx="1867886" cy="1114682"/>
            </a:xfrm>
            <a:prstGeom prst="straightConnector1">
              <a:avLst/>
            </a:prstGeom>
            <a:ln>
              <a:solidFill>
                <a:srgbClr val="FFD198"/>
              </a:solidFill>
              <a:headEnd type="arrow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112265" y="2596882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981522" y="273254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858722" y="2863859"/>
            <a:ext cx="812292" cy="9945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72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6761" y="1580611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045146" y="385455"/>
            <a:ext cx="1062429" cy="1067996"/>
            <a:chOff x="1549971" y="937407"/>
            <a:chExt cx="1062429" cy="146556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776736" y="4583695"/>
            <a:ext cx="1590529" cy="1393176"/>
            <a:chOff x="3568179" y="301290"/>
            <a:chExt cx="1590529" cy="1393176"/>
          </a:xfrm>
        </p:grpSpPr>
        <p:sp>
          <p:nvSpPr>
            <p:cNvPr id="13" name="Rectangle 12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evron 14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ctagon 16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54815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9" name="Curved Connector 18"/>
          <p:cNvCxnSpPr>
            <a:stCxn id="2" idx="2"/>
            <a:endCxn id="13" idx="0"/>
          </p:cNvCxnSpPr>
          <p:nvPr/>
        </p:nvCxnSpPr>
        <p:spPr>
          <a:xfrm rot="5400000">
            <a:off x="3257305" y="3264639"/>
            <a:ext cx="2633752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15707" y="247641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55685" y="4583695"/>
            <a:ext cx="880936" cy="1393176"/>
            <a:chOff x="5697482" y="4583695"/>
            <a:chExt cx="880936" cy="1393176"/>
          </a:xfrm>
        </p:grpSpPr>
        <p:sp>
          <p:nvSpPr>
            <p:cNvPr id="23" name="Rounded Rectangle 22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29448" y="6058056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web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5949177" y="2557444"/>
            <a:ext cx="2173738" cy="1485489"/>
          </a:xfrm>
          <a:prstGeom prst="wedgeEllipseCallout">
            <a:avLst>
              <a:gd name="adj1" fmla="val 16586"/>
              <a:gd name="adj2" fmla="val 7789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Umm, where’s my site?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405" y="188149"/>
            <a:ext cx="368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And then, mobile happened…</a:t>
            </a:r>
            <a:endParaRPr lang="en-US" i="1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57205" y="160186"/>
            <a:ext cx="3054815" cy="858437"/>
          </a:xfrm>
          <a:custGeom>
            <a:avLst/>
            <a:gdLst>
              <a:gd name="connsiteX0" fmla="*/ 3947050 w 3947050"/>
              <a:gd name="connsiteY0" fmla="*/ 0 h 1144192"/>
              <a:gd name="connsiteX1" fmla="*/ 3798320 w 3947050"/>
              <a:gd name="connsiteY1" fmla="*/ 938237 h 1144192"/>
              <a:gd name="connsiteX2" fmla="*/ 0 w 3947050"/>
              <a:gd name="connsiteY2" fmla="*/ 1144192 h 114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050" h="1144192">
                <a:moveTo>
                  <a:pt x="3947050" y="0"/>
                </a:moveTo>
                <a:lnTo>
                  <a:pt x="3798320" y="938237"/>
                </a:lnTo>
                <a:lnTo>
                  <a:pt x="0" y="1144192"/>
                </a:lnTo>
              </a:path>
            </a:pathLst>
          </a:cu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26" y="137302"/>
            <a:ext cx="9144000" cy="63244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61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This </a:t>
            </a:r>
            <a:r>
              <a:rPr lang="en-US" b="1" i="1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sucks!</a:t>
            </a:r>
            <a:endParaRPr lang="en-US" b="1" i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3226620"/>
            <a:ext cx="9144000" cy="3466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78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68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60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3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6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003703" y="3544932"/>
            <a:ext cx="2253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99348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1" name="Straight Connector 3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30938" y="4991904"/>
            <a:ext cx="1590529" cy="1393176"/>
            <a:chOff x="3568179" y="301290"/>
            <a:chExt cx="1590529" cy="1393176"/>
          </a:xfrm>
        </p:grpSpPr>
        <p:sp>
          <p:nvSpPr>
            <p:cNvPr id="40" name="Rectangle 39"/>
            <p:cNvSpPr/>
            <p:nvPr/>
          </p:nvSpPr>
          <p:spPr>
            <a:xfrm>
              <a:off x="3568179" y="301290"/>
              <a:ext cx="1590529" cy="139317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42157" y="592732"/>
              <a:ext cx="1442573" cy="102775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evron 41"/>
            <p:cNvSpPr/>
            <p:nvPr/>
          </p:nvSpPr>
          <p:spPr>
            <a:xfrm flipH="1">
              <a:off x="3691475" y="383139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42"/>
            <p:cNvSpPr/>
            <p:nvPr/>
          </p:nvSpPr>
          <p:spPr>
            <a:xfrm>
              <a:off x="3864251" y="382054"/>
              <a:ext cx="111532" cy="139559"/>
            </a:xfrm>
            <a:prstGeom prst="chevr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ctagon 43"/>
            <p:cNvSpPr/>
            <p:nvPr/>
          </p:nvSpPr>
          <p:spPr>
            <a:xfrm>
              <a:off x="4042101" y="375262"/>
              <a:ext cx="157069" cy="157069"/>
            </a:xfrm>
            <a:prstGeom prst="octagon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09017" y="6466265"/>
            <a:ext cx="304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Desktop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6" name="Curved Connector 45"/>
          <p:cNvCxnSpPr>
            <a:stCxn id="29" idx="2"/>
            <a:endCxn id="40" idx="0"/>
          </p:cNvCxnSpPr>
          <p:nvPr/>
        </p:nvCxnSpPr>
        <p:spPr>
          <a:xfrm rot="5400000">
            <a:off x="2728063" y="4589403"/>
            <a:ext cx="800641" cy="4360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536781" y="4991904"/>
            <a:ext cx="880936" cy="1393176"/>
            <a:chOff x="5697482" y="4583695"/>
            <a:chExt cx="880936" cy="1393176"/>
          </a:xfrm>
        </p:grpSpPr>
        <p:sp>
          <p:nvSpPr>
            <p:cNvPr id="49" name="Rounded Rectangle 48"/>
            <p:cNvSpPr/>
            <p:nvPr/>
          </p:nvSpPr>
          <p:spPr>
            <a:xfrm>
              <a:off x="5697482" y="4583695"/>
              <a:ext cx="880936" cy="1393176"/>
            </a:xfrm>
            <a:prstGeom prst="roundRect">
              <a:avLst>
                <a:gd name="adj" fmla="val 7365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89007" y="4804018"/>
              <a:ext cx="697884" cy="905499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972059" y="5845686"/>
              <a:ext cx="251696" cy="0"/>
            </a:xfrm>
            <a:prstGeom prst="line">
              <a:avLst/>
            </a:prstGeom>
            <a:ln cap="rnd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745303" y="6466265"/>
            <a:ext cx="23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7589" y="3544932"/>
            <a:ext cx="1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MOBILE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452082" y="234977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7" name="Straight Connector 56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Curved Connector 64"/>
          <p:cNvCxnSpPr>
            <a:stCxn id="55" idx="2"/>
            <a:endCxn id="49" idx="0"/>
          </p:cNvCxnSpPr>
          <p:nvPr/>
        </p:nvCxnSpPr>
        <p:spPr>
          <a:xfrm rot="5400000">
            <a:off x="7579953" y="4588559"/>
            <a:ext cx="800641" cy="6048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366265" y="2214138"/>
            <a:ext cx="881233" cy="1214200"/>
            <a:chOff x="1407050" y="2644196"/>
            <a:chExt cx="881233" cy="121420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106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Isosceles Triangle 101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Isosceles Triangle 102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182681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6322986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157586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2730001" y="144206"/>
            <a:ext cx="791321" cy="1013728"/>
            <a:chOff x="4938768" y="384363"/>
            <a:chExt cx="791321" cy="1013728"/>
          </a:xfrm>
        </p:grpSpPr>
        <p:sp>
          <p:nvSpPr>
            <p:cNvPr id="115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Curved Connector 123"/>
          <p:cNvCxnSpPr>
            <a:stCxn id="126" idx="2"/>
            <a:endCxn id="129" idx="0"/>
          </p:cNvCxnSpPr>
          <p:nvPr/>
        </p:nvCxnSpPr>
        <p:spPr>
          <a:xfrm rot="16200000" flipH="1">
            <a:off x="2807773" y="1900595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491895" y="1219914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46420" y="2223386"/>
            <a:ext cx="1368288" cy="13357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377265" y="5156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473005" y="59188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529665" y="706327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2855070" y="4125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 flipH="1">
            <a:off x="3173645" y="55311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7540539" y="144789"/>
            <a:ext cx="791321" cy="1013728"/>
            <a:chOff x="4938768" y="384363"/>
            <a:chExt cx="791321" cy="1013728"/>
          </a:xfrm>
        </p:grpSpPr>
        <p:sp>
          <p:nvSpPr>
            <p:cNvPr id="151" name="Chord 3"/>
            <p:cNvSpPr/>
            <p:nvPr/>
          </p:nvSpPr>
          <p:spPr>
            <a:xfrm>
              <a:off x="4938768" y="881319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rgbClr val="A5E997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5112323" y="384363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243325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382412" y="552456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Curved Connector 154"/>
          <p:cNvCxnSpPr>
            <a:stCxn id="156" idx="2"/>
          </p:cNvCxnSpPr>
          <p:nvPr/>
        </p:nvCxnSpPr>
        <p:spPr>
          <a:xfrm rot="16200000" flipH="1">
            <a:off x="7618311" y="1901178"/>
            <a:ext cx="634140" cy="11441"/>
          </a:xfrm>
          <a:prstGeom prst="curvedConnector3">
            <a:avLst>
              <a:gd name="adj1" fmla="val 50000"/>
            </a:avLst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302433" y="1220497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WRITER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8187803" y="5162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283543" y="59247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8340203" y="706910"/>
            <a:ext cx="95740" cy="127768"/>
          </a:xfrm>
          <a:prstGeom prst="ellipse">
            <a:avLst/>
          </a:prstGeom>
          <a:noFill/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7665608" y="4183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 flipH="1">
            <a:off x="7984183" y="55894"/>
            <a:ext cx="263072" cy="276679"/>
          </a:xfrm>
          <a:custGeom>
            <a:avLst/>
            <a:gdLst>
              <a:gd name="connsiteX0" fmla="*/ 45357 w 226786"/>
              <a:gd name="connsiteY0" fmla="*/ 90715 h 276679"/>
              <a:gd name="connsiteX1" fmla="*/ 222250 w 226786"/>
              <a:gd name="connsiteY1" fmla="*/ 0 h 276679"/>
              <a:gd name="connsiteX2" fmla="*/ 226786 w 226786"/>
              <a:gd name="connsiteY2" fmla="*/ 190500 h 276679"/>
              <a:gd name="connsiteX3" fmla="*/ 163286 w 226786"/>
              <a:gd name="connsiteY3" fmla="*/ 140607 h 276679"/>
              <a:gd name="connsiteX4" fmla="*/ 149679 w 226786"/>
              <a:gd name="connsiteY4" fmla="*/ 217715 h 276679"/>
              <a:gd name="connsiteX5" fmla="*/ 81643 w 226786"/>
              <a:gd name="connsiteY5" fmla="*/ 172357 h 276679"/>
              <a:gd name="connsiteX6" fmla="*/ 49893 w 226786"/>
              <a:gd name="connsiteY6" fmla="*/ 276679 h 276679"/>
              <a:gd name="connsiteX7" fmla="*/ 0 w 226786"/>
              <a:gd name="connsiteY7" fmla="*/ 195036 h 276679"/>
              <a:gd name="connsiteX8" fmla="*/ 0 w 226786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  <a:gd name="connsiteX0" fmla="*/ 0 w 263072"/>
              <a:gd name="connsiteY0" fmla="*/ 127001 h 276679"/>
              <a:gd name="connsiteX1" fmla="*/ 258536 w 263072"/>
              <a:gd name="connsiteY1" fmla="*/ 0 h 276679"/>
              <a:gd name="connsiteX2" fmla="*/ 263072 w 263072"/>
              <a:gd name="connsiteY2" fmla="*/ 190500 h 276679"/>
              <a:gd name="connsiteX3" fmla="*/ 199572 w 263072"/>
              <a:gd name="connsiteY3" fmla="*/ 140607 h 276679"/>
              <a:gd name="connsiteX4" fmla="*/ 185965 w 263072"/>
              <a:gd name="connsiteY4" fmla="*/ 217715 h 276679"/>
              <a:gd name="connsiteX5" fmla="*/ 117929 w 263072"/>
              <a:gd name="connsiteY5" fmla="*/ 172357 h 276679"/>
              <a:gd name="connsiteX6" fmla="*/ 86179 w 263072"/>
              <a:gd name="connsiteY6" fmla="*/ 276679 h 276679"/>
              <a:gd name="connsiteX7" fmla="*/ 36286 w 263072"/>
              <a:gd name="connsiteY7" fmla="*/ 195036 h 276679"/>
              <a:gd name="connsiteX8" fmla="*/ 36286 w 263072"/>
              <a:gd name="connsiteY8" fmla="*/ 185965 h 276679"/>
              <a:gd name="connsiteX9" fmla="*/ 0 w 263072"/>
              <a:gd name="connsiteY9" fmla="*/ 127001 h 27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072" h="276679">
                <a:moveTo>
                  <a:pt x="0" y="127001"/>
                </a:moveTo>
                <a:cubicBezTo>
                  <a:pt x="99787" y="139095"/>
                  <a:pt x="172357" y="42334"/>
                  <a:pt x="258536" y="0"/>
                </a:cubicBezTo>
                <a:lnTo>
                  <a:pt x="263072" y="190500"/>
                </a:lnTo>
                <a:lnTo>
                  <a:pt x="199572" y="140607"/>
                </a:lnTo>
                <a:lnTo>
                  <a:pt x="185965" y="217715"/>
                </a:lnTo>
                <a:lnTo>
                  <a:pt x="117929" y="172357"/>
                </a:lnTo>
                <a:lnTo>
                  <a:pt x="86179" y="276679"/>
                </a:lnTo>
                <a:lnTo>
                  <a:pt x="36286" y="195036"/>
                </a:lnTo>
                <a:lnTo>
                  <a:pt x="36286" y="185965"/>
                </a:lnTo>
                <a:lnTo>
                  <a:pt x="0" y="127001"/>
                </a:lnTo>
                <a:close/>
              </a:path>
            </a:pathLst>
          </a:cu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80140" y="2214138"/>
            <a:ext cx="881233" cy="1214200"/>
            <a:chOff x="1407050" y="2644196"/>
            <a:chExt cx="881233" cy="1214200"/>
          </a:xfrm>
        </p:grpSpPr>
        <p:grpSp>
          <p:nvGrpSpPr>
            <p:cNvPr id="91" name="Group 90"/>
            <p:cNvGrpSpPr/>
            <p:nvPr/>
          </p:nvGrpSpPr>
          <p:grpSpPr>
            <a:xfrm>
              <a:off x="1407050" y="2844668"/>
              <a:ext cx="791321" cy="1013728"/>
              <a:chOff x="6232039" y="3213290"/>
              <a:chExt cx="791321" cy="1013728"/>
            </a:xfrm>
          </p:grpSpPr>
          <p:sp>
            <p:nvSpPr>
              <p:cNvPr id="98" name="Chord 3"/>
              <p:cNvSpPr/>
              <p:nvPr/>
            </p:nvSpPr>
            <p:spPr>
              <a:xfrm>
                <a:off x="6232039" y="3710246"/>
                <a:ext cx="791321" cy="516772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rgbClr val="CAC9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05594" y="3213290"/>
                <a:ext cx="510522" cy="496957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536596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675683" y="3381383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5400000">
              <a:off x="2149594" y="302256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/>
            <p:cNvSpPr/>
            <p:nvPr/>
          </p:nvSpPr>
          <p:spPr>
            <a:xfrm rot="3600000">
              <a:off x="2101446" y="2824115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 rot="1467237">
              <a:off x="1945158" y="2680461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20977406">
              <a:off x="1739171" y="2644196"/>
              <a:ext cx="124977" cy="152400"/>
            </a:xfrm>
            <a:prstGeom prst="triangl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396556" y="3544932"/>
            <a:ext cx="125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REVIEW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1536861" y="3022656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1371461" y="1043018"/>
            <a:ext cx="1230307" cy="1223731"/>
          </a:xfrm>
          <a:prstGeom prst="straightConnector1">
            <a:avLst/>
          </a:prstGeom>
          <a:ln>
            <a:solidFill>
              <a:srgbClr val="FFD198"/>
            </a:solidFill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389255" y="5212227"/>
            <a:ext cx="874553" cy="1170541"/>
            <a:chOff x="5389255" y="5140564"/>
            <a:chExt cx="874553" cy="1170541"/>
          </a:xfrm>
        </p:grpSpPr>
        <p:sp>
          <p:nvSpPr>
            <p:cNvPr id="122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4874515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86820" y="5212227"/>
            <a:ext cx="874553" cy="1170541"/>
            <a:chOff x="5389255" y="5140564"/>
            <a:chExt cx="874553" cy="1170541"/>
          </a:xfrm>
        </p:grpSpPr>
        <p:sp>
          <p:nvSpPr>
            <p:cNvPr id="136" name="Chord 3"/>
            <p:cNvSpPr/>
            <p:nvPr/>
          </p:nvSpPr>
          <p:spPr>
            <a:xfrm>
              <a:off x="5389255" y="5794333"/>
              <a:ext cx="791321" cy="516772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562810" y="529737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395877" y="5140564"/>
              <a:ext cx="867931" cy="739589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674998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14085" y="548615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080" y="6466265"/>
            <a:ext cx="187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developer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558213" y="5946019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58213" y="5766603"/>
            <a:ext cx="661288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6322986" y="5865996"/>
            <a:ext cx="933683" cy="1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322986" y="5686580"/>
            <a:ext cx="933683" cy="0"/>
          </a:xfrm>
          <a:prstGeom prst="straightConnector1">
            <a:avLst/>
          </a:prstGeom>
          <a:ln>
            <a:solidFill>
              <a:srgbClr val="FFD198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760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4929503" y="3522989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Separate sites breaks sharing links!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7" name="Oval 6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7045877" y="5625324"/>
            <a:ext cx="311935" cy="493317"/>
          </a:xfrm>
          <a:prstGeom prst="roundRect">
            <a:avLst>
              <a:gd name="adj" fmla="val 7365"/>
            </a:avLst>
          </a:prstGeom>
          <a:noFill/>
          <a:ln>
            <a:solidFill>
              <a:schemeClr val="bg1"/>
            </a:solidFill>
          </a:ln>
          <a:scene3d>
            <a:camera prst="isometricOffAxis2Left">
              <a:rot lat="1080000" lon="1560001" rev="9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64177" y="5880848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57812" y="5884503"/>
            <a:ext cx="148745" cy="148745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26" y="1258612"/>
            <a:ext cx="9144000" cy="543491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3550741" y="5153943"/>
            <a:ext cx="3130641" cy="1247853"/>
          </a:xfrm>
          <a:prstGeom prst="wedgeEllipseCallout">
            <a:avLst>
              <a:gd name="adj1" fmla="val 56816"/>
              <a:gd name="adj2" fmla="val -68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And now I have two sites to maintain!</a:t>
            </a:r>
            <a:endParaRPr lang="en-US" b="1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9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238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649974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975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959" y="5649974"/>
            <a:ext cx="228885" cy="93570"/>
            <a:chOff x="7733858" y="5684300"/>
            <a:chExt cx="133534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26220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163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4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03268" y="1387693"/>
            <a:ext cx="1590529" cy="1843693"/>
            <a:chOff x="303268" y="2245843"/>
            <a:chExt cx="1590529" cy="1843693"/>
          </a:xfrm>
        </p:grpSpPr>
        <p:grpSp>
          <p:nvGrpSpPr>
            <p:cNvPr id="2" name="Group 1"/>
            <p:cNvGrpSpPr/>
            <p:nvPr/>
          </p:nvGrpSpPr>
          <p:grpSpPr>
            <a:xfrm>
              <a:off x="303268" y="2245843"/>
              <a:ext cx="1590529" cy="1393176"/>
              <a:chOff x="3568179" y="301290"/>
              <a:chExt cx="1590529" cy="13931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68179" y="301290"/>
                <a:ext cx="1590529" cy="1393176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42157" y="592732"/>
                <a:ext cx="1442573" cy="102775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hevron 4"/>
              <p:cNvSpPr/>
              <p:nvPr/>
            </p:nvSpPr>
            <p:spPr>
              <a:xfrm flipH="1">
                <a:off x="3691475" y="383139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Chevron 5"/>
              <p:cNvSpPr/>
              <p:nvPr/>
            </p:nvSpPr>
            <p:spPr>
              <a:xfrm>
                <a:off x="3864251" y="382054"/>
                <a:ext cx="111532" cy="139559"/>
              </a:xfrm>
              <a:prstGeom prst="chevr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ctagon 6"/>
              <p:cNvSpPr/>
              <p:nvPr/>
            </p:nvSpPr>
            <p:spPr>
              <a:xfrm>
                <a:off x="4042101" y="375262"/>
                <a:ext cx="157069" cy="157069"/>
              </a:xfrm>
              <a:prstGeom prst="octagon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1989" y="3720204"/>
              <a:ext cx="158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Desktop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03055" y="1387693"/>
            <a:ext cx="1288388" cy="1843693"/>
            <a:chOff x="2795951" y="2245843"/>
            <a:chExt cx="1288388" cy="184369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9677" y="2245843"/>
              <a:ext cx="880936" cy="1393176"/>
              <a:chOff x="2999677" y="2245843"/>
              <a:chExt cx="880936" cy="139317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99677" y="2245843"/>
                <a:ext cx="880936" cy="1393176"/>
              </a:xfrm>
              <a:prstGeom prst="roundRect">
                <a:avLst>
                  <a:gd name="adj" fmla="val 7365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91203" y="2466166"/>
                <a:ext cx="697884" cy="90549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314297" y="3507834"/>
                <a:ext cx="251696" cy="0"/>
              </a:xfrm>
              <a:prstGeom prst="line">
                <a:avLst/>
              </a:prstGeom>
              <a:ln cap="rnd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95951" y="3720204"/>
              <a:ext cx="1288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Mobile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00701" y="1389514"/>
            <a:ext cx="1077088" cy="1841872"/>
            <a:chOff x="4861143" y="2247664"/>
            <a:chExt cx="1077088" cy="1841872"/>
          </a:xfrm>
        </p:grpSpPr>
        <p:grpSp>
          <p:nvGrpSpPr>
            <p:cNvPr id="23" name="Group 22"/>
            <p:cNvGrpSpPr/>
            <p:nvPr/>
          </p:nvGrpSpPr>
          <p:grpSpPr>
            <a:xfrm>
              <a:off x="5056465" y="2247664"/>
              <a:ext cx="663562" cy="1391354"/>
              <a:chOff x="5491548" y="2247664"/>
              <a:chExt cx="663562" cy="139135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91548" y="2620199"/>
                <a:ext cx="663562" cy="66356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834770" y="2723177"/>
                <a:ext cx="0" cy="228838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63159" y="2952015"/>
                <a:ext cx="171611" cy="160187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575610" y="2247664"/>
                <a:ext cx="489415" cy="475513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0800000">
                <a:off x="5575610" y="3180579"/>
                <a:ext cx="489415" cy="458439"/>
              </a:xfrm>
              <a:custGeom>
                <a:avLst/>
                <a:gdLst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415073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99122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33659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  <a:gd name="connsiteX0" fmla="*/ 0 w 489415"/>
                  <a:gd name="connsiteY0" fmla="*/ 452244 h 458439"/>
                  <a:gd name="connsiteX1" fmla="*/ 136293 w 489415"/>
                  <a:gd name="connsiteY1" fmla="*/ 0 h 458439"/>
                  <a:gd name="connsiteX2" fmla="*/ 353122 w 489415"/>
                  <a:gd name="connsiteY2" fmla="*/ 0 h 458439"/>
                  <a:gd name="connsiteX3" fmla="*/ 489415 w 489415"/>
                  <a:gd name="connsiteY3" fmla="*/ 458439 h 45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15" h="458439">
                    <a:moveTo>
                      <a:pt x="0" y="452244"/>
                    </a:moveTo>
                    <a:cubicBezTo>
                      <a:pt x="45431" y="307691"/>
                      <a:pt x="146618" y="225090"/>
                      <a:pt x="136293" y="0"/>
                    </a:cubicBezTo>
                    <a:lnTo>
                      <a:pt x="353122" y="0"/>
                    </a:lnTo>
                    <a:cubicBezTo>
                      <a:pt x="361382" y="239545"/>
                      <a:pt x="443984" y="305626"/>
                      <a:pt x="489415" y="458439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861143" y="3720204"/>
              <a:ext cx="1077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Watch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7046" y="1387693"/>
            <a:ext cx="1845370" cy="1811427"/>
            <a:chOff x="6987046" y="2245843"/>
            <a:chExt cx="1845370" cy="1811427"/>
          </a:xfrm>
        </p:grpSpPr>
        <p:grpSp>
          <p:nvGrpSpPr>
            <p:cNvPr id="29" name="Group 28"/>
            <p:cNvGrpSpPr/>
            <p:nvPr/>
          </p:nvGrpSpPr>
          <p:grpSpPr>
            <a:xfrm>
              <a:off x="7110279" y="2245843"/>
              <a:ext cx="1599208" cy="1393176"/>
              <a:chOff x="6526179" y="2245843"/>
              <a:chExt cx="1599208" cy="139317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526179" y="2245843"/>
                <a:ext cx="1599208" cy="1125822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526179" y="3362860"/>
                <a:ext cx="1599208" cy="152889"/>
              </a:xfrm>
              <a:custGeom>
                <a:avLst/>
                <a:gdLst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52857"/>
                  <a:gd name="connsiteX1" fmla="*/ 952469 w 1599208"/>
                  <a:gd name="connsiteY1" fmla="*/ 23516 h 152857"/>
                  <a:gd name="connsiteX2" fmla="*/ 1246441 w 1599208"/>
                  <a:gd name="connsiteY2" fmla="*/ 152857 h 152857"/>
                  <a:gd name="connsiteX3" fmla="*/ 1599208 w 1599208"/>
                  <a:gd name="connsiteY3" fmla="*/ 0 h 152857"/>
                  <a:gd name="connsiteX0" fmla="*/ 0 w 1599208"/>
                  <a:gd name="connsiteY0" fmla="*/ 11758 h 162979"/>
                  <a:gd name="connsiteX1" fmla="*/ 952469 w 1599208"/>
                  <a:gd name="connsiteY1" fmla="*/ 23516 h 162979"/>
                  <a:gd name="connsiteX2" fmla="*/ 1246441 w 1599208"/>
                  <a:gd name="connsiteY2" fmla="*/ 152857 h 162979"/>
                  <a:gd name="connsiteX3" fmla="*/ 1599208 w 1599208"/>
                  <a:gd name="connsiteY3" fmla="*/ 0 h 162979"/>
                  <a:gd name="connsiteX0" fmla="*/ 0 w 1599208"/>
                  <a:gd name="connsiteY0" fmla="*/ 11758 h 152901"/>
                  <a:gd name="connsiteX1" fmla="*/ 952469 w 1599208"/>
                  <a:gd name="connsiteY1" fmla="*/ 23516 h 152901"/>
                  <a:gd name="connsiteX2" fmla="*/ 1246441 w 1599208"/>
                  <a:gd name="connsiteY2" fmla="*/ 152857 h 152901"/>
                  <a:gd name="connsiteX3" fmla="*/ 1599208 w 1599208"/>
                  <a:gd name="connsiteY3" fmla="*/ 0 h 152901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46441 w 1599208"/>
                  <a:gd name="connsiteY2" fmla="*/ 152857 h 152889"/>
                  <a:gd name="connsiteX3" fmla="*/ 1599208 w 1599208"/>
                  <a:gd name="connsiteY3" fmla="*/ 0 h 152889"/>
                  <a:gd name="connsiteX0" fmla="*/ 0 w 1599208"/>
                  <a:gd name="connsiteY0" fmla="*/ 11758 h 152889"/>
                  <a:gd name="connsiteX1" fmla="*/ 952469 w 1599208"/>
                  <a:gd name="connsiteY1" fmla="*/ 23516 h 152889"/>
                  <a:gd name="connsiteX2" fmla="*/ 1277634 w 1599208"/>
                  <a:gd name="connsiteY2" fmla="*/ 152857 h 152889"/>
                  <a:gd name="connsiteX3" fmla="*/ 1599208 w 1599208"/>
                  <a:gd name="connsiteY3" fmla="*/ 0 h 15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9208" h="152889">
                    <a:moveTo>
                      <a:pt x="0" y="11758"/>
                    </a:moveTo>
                    <a:lnTo>
                      <a:pt x="952469" y="23516"/>
                    </a:lnTo>
                    <a:cubicBezTo>
                      <a:pt x="1160209" y="29208"/>
                      <a:pt x="1128852" y="150335"/>
                      <a:pt x="1277634" y="152857"/>
                    </a:cubicBezTo>
                    <a:cubicBezTo>
                      <a:pt x="1426416" y="155379"/>
                      <a:pt x="1423689" y="10847"/>
                      <a:pt x="1599208" y="0"/>
                    </a:cubicBez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/>
              <p:cNvSpPr/>
              <p:nvPr/>
            </p:nvSpPr>
            <p:spPr>
              <a:xfrm>
                <a:off x="7098520" y="3371665"/>
                <a:ext cx="454527" cy="267354"/>
              </a:xfrm>
              <a:prstGeom prst="trapezoid">
                <a:avLst>
                  <a:gd name="adj" fmla="val 41668"/>
                </a:avLst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526179" y="2327692"/>
                <a:ext cx="1599208" cy="956069"/>
              </a:xfrm>
              <a:prstGeom prst="rect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987046" y="3687938"/>
              <a:ext cx="18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nime Ace 2.0 BB"/>
                  <a:cs typeface="Anime Ace 2.0 BB"/>
                </a:rPr>
                <a:t>Appliances</a:t>
              </a:r>
              <a:endParaRPr lang="en-US" dirty="0">
                <a:solidFill>
                  <a:schemeClr val="bg1"/>
                </a:solidFill>
                <a:latin typeface="Anime Ace 2.0 BB"/>
                <a:cs typeface="Anime Ace 2.0 BB"/>
              </a:endParaRPr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3573097" y="3849031"/>
            <a:ext cx="3115219" cy="1646496"/>
          </a:xfrm>
          <a:prstGeom prst="wedgeEllipseCallout">
            <a:avLst>
              <a:gd name="adj1" fmla="val 70873"/>
              <a:gd name="adj2" fmla="val 5543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 are too many channels to separate…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9" name="Group 38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67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33858" y="5730068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021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5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Callout 37"/>
          <p:cNvSpPr/>
          <p:nvPr/>
        </p:nvSpPr>
        <p:spPr>
          <a:xfrm>
            <a:off x="4381799" y="5192629"/>
            <a:ext cx="2121057" cy="1193366"/>
          </a:xfrm>
          <a:prstGeom prst="wedgeEllipseCallout">
            <a:avLst>
              <a:gd name="adj1" fmla="val 84854"/>
              <a:gd name="adj2" fmla="val -97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if it’s this?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26" y="1006889"/>
            <a:ext cx="9144000" cy="568663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47" name="Oval 4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96761" y="2775767"/>
            <a:ext cx="4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Unstructured 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45146" y="1580611"/>
            <a:ext cx="1062429" cy="1067996"/>
            <a:chOff x="1549971" y="937407"/>
            <a:chExt cx="1062429" cy="146556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15707" y="1442797"/>
            <a:ext cx="1377580" cy="13329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Maybe the problem isn’t the front-end…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70390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1172" y="3961975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1178864" y="2955984"/>
            <a:ext cx="2585603" cy="1865030"/>
          </a:xfrm>
          <a:custGeom>
            <a:avLst/>
            <a:gdLst>
              <a:gd name="connsiteX0" fmla="*/ 503392 w 2253823"/>
              <a:gd name="connsiteY0" fmla="*/ 1270053 h 1270053"/>
              <a:gd name="connsiteX1" fmla="*/ 0 w 2253823"/>
              <a:gd name="connsiteY1" fmla="*/ 331815 h 1270053"/>
              <a:gd name="connsiteX2" fmla="*/ 388984 w 2253823"/>
              <a:gd name="connsiteY2" fmla="*/ 160187 h 1270053"/>
              <a:gd name="connsiteX3" fmla="*/ 915258 w 2253823"/>
              <a:gd name="connsiteY3" fmla="*/ 1086982 h 1270053"/>
              <a:gd name="connsiteX4" fmla="*/ 823732 w 2253823"/>
              <a:gd name="connsiteY4" fmla="*/ 0 h 1270053"/>
              <a:gd name="connsiteX5" fmla="*/ 1498735 w 2253823"/>
              <a:gd name="connsiteY5" fmla="*/ 0 h 1270053"/>
              <a:gd name="connsiteX6" fmla="*/ 1315683 w 2253823"/>
              <a:gd name="connsiteY6" fmla="*/ 1075540 h 1270053"/>
              <a:gd name="connsiteX7" fmla="*/ 1876279 w 2253823"/>
              <a:gd name="connsiteY7" fmla="*/ 228838 h 1270053"/>
              <a:gd name="connsiteX8" fmla="*/ 2253823 w 2253823"/>
              <a:gd name="connsiteY8" fmla="*/ 594980 h 1270053"/>
              <a:gd name="connsiteX9" fmla="*/ 1750431 w 2253823"/>
              <a:gd name="connsiteY9" fmla="*/ 1270053 h 1270053"/>
              <a:gd name="connsiteX0" fmla="*/ 503392 w 2425434"/>
              <a:gd name="connsiteY0" fmla="*/ 1270053 h 1270053"/>
              <a:gd name="connsiteX1" fmla="*/ 0 w 2425434"/>
              <a:gd name="connsiteY1" fmla="*/ 331815 h 1270053"/>
              <a:gd name="connsiteX2" fmla="*/ 388984 w 2425434"/>
              <a:gd name="connsiteY2" fmla="*/ 160187 h 1270053"/>
              <a:gd name="connsiteX3" fmla="*/ 915258 w 2425434"/>
              <a:gd name="connsiteY3" fmla="*/ 1086982 h 1270053"/>
              <a:gd name="connsiteX4" fmla="*/ 823732 w 2425434"/>
              <a:gd name="connsiteY4" fmla="*/ 0 h 1270053"/>
              <a:gd name="connsiteX5" fmla="*/ 1498735 w 2425434"/>
              <a:gd name="connsiteY5" fmla="*/ 0 h 1270053"/>
              <a:gd name="connsiteX6" fmla="*/ 1315683 w 2425434"/>
              <a:gd name="connsiteY6" fmla="*/ 1075540 h 1270053"/>
              <a:gd name="connsiteX7" fmla="*/ 1876279 w 2425434"/>
              <a:gd name="connsiteY7" fmla="*/ 228838 h 1270053"/>
              <a:gd name="connsiteX8" fmla="*/ 2425434 w 2425434"/>
              <a:gd name="connsiteY8" fmla="*/ 697957 h 1270053"/>
              <a:gd name="connsiteX9" fmla="*/ 1750431 w 2425434"/>
              <a:gd name="connsiteY9" fmla="*/ 1270053 h 1270053"/>
              <a:gd name="connsiteX0" fmla="*/ 675002 w 2597044"/>
              <a:gd name="connsiteY0" fmla="*/ 1270053 h 1270053"/>
              <a:gd name="connsiteX1" fmla="*/ 0 w 2597044"/>
              <a:gd name="connsiteY1" fmla="*/ 503444 h 1270053"/>
              <a:gd name="connsiteX2" fmla="*/ 560594 w 2597044"/>
              <a:gd name="connsiteY2" fmla="*/ 160187 h 1270053"/>
              <a:gd name="connsiteX3" fmla="*/ 1086868 w 2597044"/>
              <a:gd name="connsiteY3" fmla="*/ 1086982 h 1270053"/>
              <a:gd name="connsiteX4" fmla="*/ 995342 w 2597044"/>
              <a:gd name="connsiteY4" fmla="*/ 0 h 1270053"/>
              <a:gd name="connsiteX5" fmla="*/ 1670345 w 2597044"/>
              <a:gd name="connsiteY5" fmla="*/ 0 h 1270053"/>
              <a:gd name="connsiteX6" fmla="*/ 1487293 w 2597044"/>
              <a:gd name="connsiteY6" fmla="*/ 1075540 h 1270053"/>
              <a:gd name="connsiteX7" fmla="*/ 2047889 w 2597044"/>
              <a:gd name="connsiteY7" fmla="*/ 228838 h 1270053"/>
              <a:gd name="connsiteX8" fmla="*/ 2597044 w 2597044"/>
              <a:gd name="connsiteY8" fmla="*/ 697957 h 1270053"/>
              <a:gd name="connsiteX9" fmla="*/ 1922041 w 2597044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49153 w 2585603"/>
              <a:gd name="connsiteY2" fmla="*/ 160187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03390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617797 w 2585603"/>
              <a:gd name="connsiteY2" fmla="*/ 251722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270053"/>
              <a:gd name="connsiteX1" fmla="*/ 0 w 2585603"/>
              <a:gd name="connsiteY1" fmla="*/ 743725 h 1270053"/>
              <a:gd name="connsiteX2" fmla="*/ 583475 w 2585603"/>
              <a:gd name="connsiteY2" fmla="*/ 240280 h 1270053"/>
              <a:gd name="connsiteX3" fmla="*/ 1075427 w 2585603"/>
              <a:gd name="connsiteY3" fmla="*/ 1086982 h 1270053"/>
              <a:gd name="connsiteX4" fmla="*/ 983901 w 2585603"/>
              <a:gd name="connsiteY4" fmla="*/ 0 h 1270053"/>
              <a:gd name="connsiteX5" fmla="*/ 1658904 w 2585603"/>
              <a:gd name="connsiteY5" fmla="*/ 0 h 1270053"/>
              <a:gd name="connsiteX6" fmla="*/ 1475852 w 2585603"/>
              <a:gd name="connsiteY6" fmla="*/ 1075540 h 1270053"/>
              <a:gd name="connsiteX7" fmla="*/ 2036448 w 2585603"/>
              <a:gd name="connsiteY7" fmla="*/ 228838 h 1270053"/>
              <a:gd name="connsiteX8" fmla="*/ 2585603 w 2585603"/>
              <a:gd name="connsiteY8" fmla="*/ 697957 h 1270053"/>
              <a:gd name="connsiteX9" fmla="*/ 1910600 w 2585603"/>
              <a:gd name="connsiteY9" fmla="*/ 1270053 h 1270053"/>
              <a:gd name="connsiteX0" fmla="*/ 663561 w 2585603"/>
              <a:gd name="connsiteY0" fmla="*/ 1270053 h 1309285"/>
              <a:gd name="connsiteX1" fmla="*/ 0 w 2585603"/>
              <a:gd name="connsiteY1" fmla="*/ 743725 h 1309285"/>
              <a:gd name="connsiteX2" fmla="*/ 583475 w 2585603"/>
              <a:gd name="connsiteY2" fmla="*/ 240280 h 1309285"/>
              <a:gd name="connsiteX3" fmla="*/ 1075427 w 2585603"/>
              <a:gd name="connsiteY3" fmla="*/ 1086982 h 1309285"/>
              <a:gd name="connsiteX4" fmla="*/ 983901 w 2585603"/>
              <a:gd name="connsiteY4" fmla="*/ 0 h 1309285"/>
              <a:gd name="connsiteX5" fmla="*/ 1658904 w 2585603"/>
              <a:gd name="connsiteY5" fmla="*/ 0 h 1309285"/>
              <a:gd name="connsiteX6" fmla="*/ 1475852 w 2585603"/>
              <a:gd name="connsiteY6" fmla="*/ 1075540 h 1309285"/>
              <a:gd name="connsiteX7" fmla="*/ 2036448 w 2585603"/>
              <a:gd name="connsiteY7" fmla="*/ 228838 h 1309285"/>
              <a:gd name="connsiteX8" fmla="*/ 2585603 w 2585603"/>
              <a:gd name="connsiteY8" fmla="*/ 697957 h 1309285"/>
              <a:gd name="connsiteX9" fmla="*/ 1910600 w 2585603"/>
              <a:gd name="connsiteY9" fmla="*/ 1270053 h 1309285"/>
              <a:gd name="connsiteX10" fmla="*/ 1933480 w 2585603"/>
              <a:gd name="connsiteY10" fmla="*/ 1258611 h 1309285"/>
              <a:gd name="connsiteX0" fmla="*/ 663561 w 2585603"/>
              <a:gd name="connsiteY0" fmla="*/ 1270053 h 1510361"/>
              <a:gd name="connsiteX1" fmla="*/ 0 w 2585603"/>
              <a:gd name="connsiteY1" fmla="*/ 743725 h 1510361"/>
              <a:gd name="connsiteX2" fmla="*/ 583475 w 2585603"/>
              <a:gd name="connsiteY2" fmla="*/ 240280 h 1510361"/>
              <a:gd name="connsiteX3" fmla="*/ 1075427 w 2585603"/>
              <a:gd name="connsiteY3" fmla="*/ 1086982 h 1510361"/>
              <a:gd name="connsiteX4" fmla="*/ 983901 w 2585603"/>
              <a:gd name="connsiteY4" fmla="*/ 0 h 1510361"/>
              <a:gd name="connsiteX5" fmla="*/ 1658904 w 2585603"/>
              <a:gd name="connsiteY5" fmla="*/ 0 h 1510361"/>
              <a:gd name="connsiteX6" fmla="*/ 1475852 w 2585603"/>
              <a:gd name="connsiteY6" fmla="*/ 1075540 h 1510361"/>
              <a:gd name="connsiteX7" fmla="*/ 2036448 w 2585603"/>
              <a:gd name="connsiteY7" fmla="*/ 228838 h 1510361"/>
              <a:gd name="connsiteX8" fmla="*/ 2585603 w 2585603"/>
              <a:gd name="connsiteY8" fmla="*/ 697957 h 1510361"/>
              <a:gd name="connsiteX9" fmla="*/ 1910600 w 2585603"/>
              <a:gd name="connsiteY9" fmla="*/ 1270053 h 1510361"/>
              <a:gd name="connsiteX10" fmla="*/ 1269918 w 2585603"/>
              <a:gd name="connsiteY10" fmla="*/ 1510333 h 1510361"/>
              <a:gd name="connsiteX0" fmla="*/ 663561 w 2585603"/>
              <a:gd name="connsiteY0" fmla="*/ 1270053 h 1556122"/>
              <a:gd name="connsiteX1" fmla="*/ 0 w 2585603"/>
              <a:gd name="connsiteY1" fmla="*/ 743725 h 1556122"/>
              <a:gd name="connsiteX2" fmla="*/ 583475 w 2585603"/>
              <a:gd name="connsiteY2" fmla="*/ 240280 h 1556122"/>
              <a:gd name="connsiteX3" fmla="*/ 1075427 w 2585603"/>
              <a:gd name="connsiteY3" fmla="*/ 1086982 h 1556122"/>
              <a:gd name="connsiteX4" fmla="*/ 983901 w 2585603"/>
              <a:gd name="connsiteY4" fmla="*/ 0 h 1556122"/>
              <a:gd name="connsiteX5" fmla="*/ 1658904 w 2585603"/>
              <a:gd name="connsiteY5" fmla="*/ 0 h 1556122"/>
              <a:gd name="connsiteX6" fmla="*/ 1475852 w 2585603"/>
              <a:gd name="connsiteY6" fmla="*/ 1075540 h 1556122"/>
              <a:gd name="connsiteX7" fmla="*/ 2036448 w 2585603"/>
              <a:gd name="connsiteY7" fmla="*/ 228838 h 1556122"/>
              <a:gd name="connsiteX8" fmla="*/ 2585603 w 2585603"/>
              <a:gd name="connsiteY8" fmla="*/ 697957 h 1556122"/>
              <a:gd name="connsiteX9" fmla="*/ 1910600 w 2585603"/>
              <a:gd name="connsiteY9" fmla="*/ 1270053 h 1556122"/>
              <a:gd name="connsiteX10" fmla="*/ 1281359 w 2585603"/>
              <a:gd name="connsiteY10" fmla="*/ 1556101 h 1556122"/>
              <a:gd name="connsiteX0" fmla="*/ 663561 w 2585603"/>
              <a:gd name="connsiteY0" fmla="*/ 1270053 h 1569525"/>
              <a:gd name="connsiteX1" fmla="*/ 0 w 2585603"/>
              <a:gd name="connsiteY1" fmla="*/ 743725 h 1569525"/>
              <a:gd name="connsiteX2" fmla="*/ 583475 w 2585603"/>
              <a:gd name="connsiteY2" fmla="*/ 240280 h 1569525"/>
              <a:gd name="connsiteX3" fmla="*/ 1075427 w 2585603"/>
              <a:gd name="connsiteY3" fmla="*/ 1086982 h 1569525"/>
              <a:gd name="connsiteX4" fmla="*/ 983901 w 2585603"/>
              <a:gd name="connsiteY4" fmla="*/ 0 h 1569525"/>
              <a:gd name="connsiteX5" fmla="*/ 1658904 w 2585603"/>
              <a:gd name="connsiteY5" fmla="*/ 0 h 1569525"/>
              <a:gd name="connsiteX6" fmla="*/ 1475852 w 2585603"/>
              <a:gd name="connsiteY6" fmla="*/ 1075540 h 1569525"/>
              <a:gd name="connsiteX7" fmla="*/ 2036448 w 2585603"/>
              <a:gd name="connsiteY7" fmla="*/ 228838 h 1569525"/>
              <a:gd name="connsiteX8" fmla="*/ 2585603 w 2585603"/>
              <a:gd name="connsiteY8" fmla="*/ 697957 h 1569525"/>
              <a:gd name="connsiteX9" fmla="*/ 1910600 w 2585603"/>
              <a:gd name="connsiteY9" fmla="*/ 1270053 h 1569525"/>
              <a:gd name="connsiteX10" fmla="*/ 1281359 w 2585603"/>
              <a:gd name="connsiteY10" fmla="*/ 1556101 h 1569525"/>
              <a:gd name="connsiteX11" fmla="*/ 1269918 w 2585603"/>
              <a:gd name="connsiteY11" fmla="*/ 1521774 h 1569525"/>
              <a:gd name="connsiteX0" fmla="*/ 663561 w 2585603"/>
              <a:gd name="connsiteY0" fmla="*/ 1270053 h 1559762"/>
              <a:gd name="connsiteX1" fmla="*/ 0 w 2585603"/>
              <a:gd name="connsiteY1" fmla="*/ 743725 h 1559762"/>
              <a:gd name="connsiteX2" fmla="*/ 583475 w 2585603"/>
              <a:gd name="connsiteY2" fmla="*/ 240280 h 1559762"/>
              <a:gd name="connsiteX3" fmla="*/ 1075427 w 2585603"/>
              <a:gd name="connsiteY3" fmla="*/ 1086982 h 1559762"/>
              <a:gd name="connsiteX4" fmla="*/ 983901 w 2585603"/>
              <a:gd name="connsiteY4" fmla="*/ 0 h 1559762"/>
              <a:gd name="connsiteX5" fmla="*/ 1658904 w 2585603"/>
              <a:gd name="connsiteY5" fmla="*/ 0 h 1559762"/>
              <a:gd name="connsiteX6" fmla="*/ 1475852 w 2585603"/>
              <a:gd name="connsiteY6" fmla="*/ 1075540 h 1559762"/>
              <a:gd name="connsiteX7" fmla="*/ 2036448 w 2585603"/>
              <a:gd name="connsiteY7" fmla="*/ 228838 h 1559762"/>
              <a:gd name="connsiteX8" fmla="*/ 2585603 w 2585603"/>
              <a:gd name="connsiteY8" fmla="*/ 697957 h 1559762"/>
              <a:gd name="connsiteX9" fmla="*/ 1910600 w 2585603"/>
              <a:gd name="connsiteY9" fmla="*/ 1270053 h 1559762"/>
              <a:gd name="connsiteX10" fmla="*/ 1281359 w 2585603"/>
              <a:gd name="connsiteY10" fmla="*/ 1556101 h 1559762"/>
              <a:gd name="connsiteX11" fmla="*/ 675000 w 2585603"/>
              <a:gd name="connsiteY11" fmla="*/ 1258610 h 1559762"/>
              <a:gd name="connsiteX0" fmla="*/ 663561 w 2585603"/>
              <a:gd name="connsiteY0" fmla="*/ 1270053 h 1521801"/>
              <a:gd name="connsiteX1" fmla="*/ 0 w 2585603"/>
              <a:gd name="connsiteY1" fmla="*/ 743725 h 1521801"/>
              <a:gd name="connsiteX2" fmla="*/ 583475 w 2585603"/>
              <a:gd name="connsiteY2" fmla="*/ 240280 h 1521801"/>
              <a:gd name="connsiteX3" fmla="*/ 1075427 w 2585603"/>
              <a:gd name="connsiteY3" fmla="*/ 1086982 h 1521801"/>
              <a:gd name="connsiteX4" fmla="*/ 983901 w 2585603"/>
              <a:gd name="connsiteY4" fmla="*/ 0 h 1521801"/>
              <a:gd name="connsiteX5" fmla="*/ 1658904 w 2585603"/>
              <a:gd name="connsiteY5" fmla="*/ 0 h 1521801"/>
              <a:gd name="connsiteX6" fmla="*/ 1475852 w 2585603"/>
              <a:gd name="connsiteY6" fmla="*/ 1075540 h 1521801"/>
              <a:gd name="connsiteX7" fmla="*/ 2036448 w 2585603"/>
              <a:gd name="connsiteY7" fmla="*/ 228838 h 1521801"/>
              <a:gd name="connsiteX8" fmla="*/ 2585603 w 2585603"/>
              <a:gd name="connsiteY8" fmla="*/ 697957 h 1521801"/>
              <a:gd name="connsiteX9" fmla="*/ 1910600 w 2585603"/>
              <a:gd name="connsiteY9" fmla="*/ 1270053 h 1521801"/>
              <a:gd name="connsiteX10" fmla="*/ 1350003 w 2585603"/>
              <a:gd name="connsiteY10" fmla="*/ 1521775 h 1521801"/>
              <a:gd name="connsiteX11" fmla="*/ 675000 w 2585603"/>
              <a:gd name="connsiteY11" fmla="*/ 1258610 h 1521801"/>
              <a:gd name="connsiteX0" fmla="*/ 663561 w 2585603"/>
              <a:gd name="connsiteY0" fmla="*/ 1270053 h 1521797"/>
              <a:gd name="connsiteX1" fmla="*/ 0 w 2585603"/>
              <a:gd name="connsiteY1" fmla="*/ 743725 h 1521797"/>
              <a:gd name="connsiteX2" fmla="*/ 583475 w 2585603"/>
              <a:gd name="connsiteY2" fmla="*/ 240280 h 1521797"/>
              <a:gd name="connsiteX3" fmla="*/ 1075427 w 2585603"/>
              <a:gd name="connsiteY3" fmla="*/ 1086982 h 1521797"/>
              <a:gd name="connsiteX4" fmla="*/ 983901 w 2585603"/>
              <a:gd name="connsiteY4" fmla="*/ 0 h 1521797"/>
              <a:gd name="connsiteX5" fmla="*/ 1658904 w 2585603"/>
              <a:gd name="connsiteY5" fmla="*/ 0 h 1521797"/>
              <a:gd name="connsiteX6" fmla="*/ 1475852 w 2585603"/>
              <a:gd name="connsiteY6" fmla="*/ 1075540 h 1521797"/>
              <a:gd name="connsiteX7" fmla="*/ 2036448 w 2585603"/>
              <a:gd name="connsiteY7" fmla="*/ 228838 h 1521797"/>
              <a:gd name="connsiteX8" fmla="*/ 2585603 w 2585603"/>
              <a:gd name="connsiteY8" fmla="*/ 697957 h 1521797"/>
              <a:gd name="connsiteX9" fmla="*/ 1853396 w 2585603"/>
              <a:gd name="connsiteY9" fmla="*/ 1247169 h 1521797"/>
              <a:gd name="connsiteX10" fmla="*/ 1350003 w 2585603"/>
              <a:gd name="connsiteY10" fmla="*/ 1521775 h 1521797"/>
              <a:gd name="connsiteX11" fmla="*/ 675000 w 2585603"/>
              <a:gd name="connsiteY11" fmla="*/ 1258610 h 1521797"/>
              <a:gd name="connsiteX0" fmla="*/ 663561 w 2585603"/>
              <a:gd name="connsiteY0" fmla="*/ 1270053 h 1533238"/>
              <a:gd name="connsiteX1" fmla="*/ 0 w 2585603"/>
              <a:gd name="connsiteY1" fmla="*/ 743725 h 1533238"/>
              <a:gd name="connsiteX2" fmla="*/ 583475 w 2585603"/>
              <a:gd name="connsiteY2" fmla="*/ 240280 h 1533238"/>
              <a:gd name="connsiteX3" fmla="*/ 1075427 w 2585603"/>
              <a:gd name="connsiteY3" fmla="*/ 1086982 h 1533238"/>
              <a:gd name="connsiteX4" fmla="*/ 983901 w 2585603"/>
              <a:gd name="connsiteY4" fmla="*/ 0 h 1533238"/>
              <a:gd name="connsiteX5" fmla="*/ 1658904 w 2585603"/>
              <a:gd name="connsiteY5" fmla="*/ 0 h 1533238"/>
              <a:gd name="connsiteX6" fmla="*/ 1475852 w 2585603"/>
              <a:gd name="connsiteY6" fmla="*/ 1075540 h 1533238"/>
              <a:gd name="connsiteX7" fmla="*/ 2036448 w 2585603"/>
              <a:gd name="connsiteY7" fmla="*/ 228838 h 1533238"/>
              <a:gd name="connsiteX8" fmla="*/ 2585603 w 2585603"/>
              <a:gd name="connsiteY8" fmla="*/ 697957 h 1533238"/>
              <a:gd name="connsiteX9" fmla="*/ 1853396 w 2585603"/>
              <a:gd name="connsiteY9" fmla="*/ 1247169 h 1533238"/>
              <a:gd name="connsiteX10" fmla="*/ 1281359 w 2585603"/>
              <a:gd name="connsiteY10" fmla="*/ 1533217 h 1533238"/>
              <a:gd name="connsiteX11" fmla="*/ 675000 w 2585603"/>
              <a:gd name="connsiteY11" fmla="*/ 1258610 h 1533238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75000 w 2585603"/>
              <a:gd name="connsiteY11" fmla="*/ 1258610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11" fmla="*/ 697881 w 2585603"/>
              <a:gd name="connsiteY11" fmla="*/ 1323656 h 1533239"/>
              <a:gd name="connsiteX0" fmla="*/ 663561 w 2585603"/>
              <a:gd name="connsiteY0" fmla="*/ 1270053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39"/>
              <a:gd name="connsiteX1" fmla="*/ 0 w 2585603"/>
              <a:gd name="connsiteY1" fmla="*/ 743725 h 1533239"/>
              <a:gd name="connsiteX2" fmla="*/ 583475 w 2585603"/>
              <a:gd name="connsiteY2" fmla="*/ 240280 h 1533239"/>
              <a:gd name="connsiteX3" fmla="*/ 1075427 w 2585603"/>
              <a:gd name="connsiteY3" fmla="*/ 1086982 h 1533239"/>
              <a:gd name="connsiteX4" fmla="*/ 983901 w 2585603"/>
              <a:gd name="connsiteY4" fmla="*/ 0 h 1533239"/>
              <a:gd name="connsiteX5" fmla="*/ 1658904 w 2585603"/>
              <a:gd name="connsiteY5" fmla="*/ 0 h 1533239"/>
              <a:gd name="connsiteX6" fmla="*/ 1475852 w 2585603"/>
              <a:gd name="connsiteY6" fmla="*/ 1075540 h 1533239"/>
              <a:gd name="connsiteX7" fmla="*/ 2036448 w 2585603"/>
              <a:gd name="connsiteY7" fmla="*/ 228838 h 1533239"/>
              <a:gd name="connsiteX8" fmla="*/ 2585603 w 2585603"/>
              <a:gd name="connsiteY8" fmla="*/ 697957 h 1533239"/>
              <a:gd name="connsiteX9" fmla="*/ 1864837 w 2585603"/>
              <a:gd name="connsiteY9" fmla="*/ 1258611 h 1533239"/>
              <a:gd name="connsiteX10" fmla="*/ 1281359 w 2585603"/>
              <a:gd name="connsiteY10" fmla="*/ 1533217 h 1533239"/>
              <a:gd name="connsiteX0" fmla="*/ 686442 w 2585603"/>
              <a:gd name="connsiteY0" fmla="*/ 1316514 h 1533242"/>
              <a:gd name="connsiteX1" fmla="*/ 0 w 2585603"/>
              <a:gd name="connsiteY1" fmla="*/ 743725 h 1533242"/>
              <a:gd name="connsiteX2" fmla="*/ 583475 w 2585603"/>
              <a:gd name="connsiteY2" fmla="*/ 240280 h 1533242"/>
              <a:gd name="connsiteX3" fmla="*/ 1075427 w 2585603"/>
              <a:gd name="connsiteY3" fmla="*/ 1086982 h 1533242"/>
              <a:gd name="connsiteX4" fmla="*/ 983901 w 2585603"/>
              <a:gd name="connsiteY4" fmla="*/ 0 h 1533242"/>
              <a:gd name="connsiteX5" fmla="*/ 1658904 w 2585603"/>
              <a:gd name="connsiteY5" fmla="*/ 0 h 1533242"/>
              <a:gd name="connsiteX6" fmla="*/ 1475852 w 2585603"/>
              <a:gd name="connsiteY6" fmla="*/ 1075540 h 1533242"/>
              <a:gd name="connsiteX7" fmla="*/ 2036448 w 2585603"/>
              <a:gd name="connsiteY7" fmla="*/ 228838 h 1533242"/>
              <a:gd name="connsiteX8" fmla="*/ 2585603 w 2585603"/>
              <a:gd name="connsiteY8" fmla="*/ 697957 h 1533242"/>
              <a:gd name="connsiteX9" fmla="*/ 1876278 w 2585603"/>
              <a:gd name="connsiteY9" fmla="*/ 1277195 h 1533242"/>
              <a:gd name="connsiteX10" fmla="*/ 1281359 w 2585603"/>
              <a:gd name="connsiteY10" fmla="*/ 1533217 h 1533242"/>
              <a:gd name="connsiteX0" fmla="*/ 686442 w 2585603"/>
              <a:gd name="connsiteY0" fmla="*/ 1316514 h 1533245"/>
              <a:gd name="connsiteX1" fmla="*/ 0 w 2585603"/>
              <a:gd name="connsiteY1" fmla="*/ 743725 h 1533245"/>
              <a:gd name="connsiteX2" fmla="*/ 583475 w 2585603"/>
              <a:gd name="connsiteY2" fmla="*/ 240280 h 1533245"/>
              <a:gd name="connsiteX3" fmla="*/ 1075427 w 2585603"/>
              <a:gd name="connsiteY3" fmla="*/ 1086982 h 1533245"/>
              <a:gd name="connsiteX4" fmla="*/ 983901 w 2585603"/>
              <a:gd name="connsiteY4" fmla="*/ 0 h 1533245"/>
              <a:gd name="connsiteX5" fmla="*/ 1658904 w 2585603"/>
              <a:gd name="connsiteY5" fmla="*/ 0 h 1533245"/>
              <a:gd name="connsiteX6" fmla="*/ 1475852 w 2585603"/>
              <a:gd name="connsiteY6" fmla="*/ 1075540 h 1533245"/>
              <a:gd name="connsiteX7" fmla="*/ 2036448 w 2585603"/>
              <a:gd name="connsiteY7" fmla="*/ 228838 h 1533245"/>
              <a:gd name="connsiteX8" fmla="*/ 2585603 w 2585603"/>
              <a:gd name="connsiteY8" fmla="*/ 697957 h 1533245"/>
              <a:gd name="connsiteX9" fmla="*/ 1841956 w 2585603"/>
              <a:gd name="connsiteY9" fmla="*/ 1295780 h 1533245"/>
              <a:gd name="connsiteX10" fmla="*/ 1281359 w 2585603"/>
              <a:gd name="connsiteY10" fmla="*/ 1533217 h 1533245"/>
              <a:gd name="connsiteX0" fmla="*/ 686442 w 2585603"/>
              <a:gd name="connsiteY0" fmla="*/ 1316514 h 1496086"/>
              <a:gd name="connsiteX1" fmla="*/ 0 w 2585603"/>
              <a:gd name="connsiteY1" fmla="*/ 743725 h 1496086"/>
              <a:gd name="connsiteX2" fmla="*/ 583475 w 2585603"/>
              <a:gd name="connsiteY2" fmla="*/ 240280 h 1496086"/>
              <a:gd name="connsiteX3" fmla="*/ 1075427 w 2585603"/>
              <a:gd name="connsiteY3" fmla="*/ 1086982 h 1496086"/>
              <a:gd name="connsiteX4" fmla="*/ 983901 w 2585603"/>
              <a:gd name="connsiteY4" fmla="*/ 0 h 1496086"/>
              <a:gd name="connsiteX5" fmla="*/ 1658904 w 2585603"/>
              <a:gd name="connsiteY5" fmla="*/ 0 h 1496086"/>
              <a:gd name="connsiteX6" fmla="*/ 1475852 w 2585603"/>
              <a:gd name="connsiteY6" fmla="*/ 1075540 h 1496086"/>
              <a:gd name="connsiteX7" fmla="*/ 2036448 w 2585603"/>
              <a:gd name="connsiteY7" fmla="*/ 228838 h 1496086"/>
              <a:gd name="connsiteX8" fmla="*/ 2585603 w 2585603"/>
              <a:gd name="connsiteY8" fmla="*/ 697957 h 1496086"/>
              <a:gd name="connsiteX9" fmla="*/ 1841956 w 2585603"/>
              <a:gd name="connsiteY9" fmla="*/ 1295780 h 1496086"/>
              <a:gd name="connsiteX10" fmla="*/ 1281359 w 2585603"/>
              <a:gd name="connsiteY10" fmla="*/ 1496048 h 1496086"/>
              <a:gd name="connsiteX0" fmla="*/ 686442 w 2585603"/>
              <a:gd name="connsiteY0" fmla="*/ 1316514 h 1514664"/>
              <a:gd name="connsiteX1" fmla="*/ 0 w 2585603"/>
              <a:gd name="connsiteY1" fmla="*/ 743725 h 1514664"/>
              <a:gd name="connsiteX2" fmla="*/ 583475 w 2585603"/>
              <a:gd name="connsiteY2" fmla="*/ 240280 h 1514664"/>
              <a:gd name="connsiteX3" fmla="*/ 1075427 w 2585603"/>
              <a:gd name="connsiteY3" fmla="*/ 1086982 h 1514664"/>
              <a:gd name="connsiteX4" fmla="*/ 983901 w 2585603"/>
              <a:gd name="connsiteY4" fmla="*/ 0 h 1514664"/>
              <a:gd name="connsiteX5" fmla="*/ 1658904 w 2585603"/>
              <a:gd name="connsiteY5" fmla="*/ 0 h 1514664"/>
              <a:gd name="connsiteX6" fmla="*/ 1475852 w 2585603"/>
              <a:gd name="connsiteY6" fmla="*/ 1075540 h 1514664"/>
              <a:gd name="connsiteX7" fmla="*/ 2036448 w 2585603"/>
              <a:gd name="connsiteY7" fmla="*/ 228838 h 1514664"/>
              <a:gd name="connsiteX8" fmla="*/ 2585603 w 2585603"/>
              <a:gd name="connsiteY8" fmla="*/ 697957 h 1514664"/>
              <a:gd name="connsiteX9" fmla="*/ 1841956 w 2585603"/>
              <a:gd name="connsiteY9" fmla="*/ 1295780 h 1514664"/>
              <a:gd name="connsiteX10" fmla="*/ 1247036 w 2585603"/>
              <a:gd name="connsiteY10" fmla="*/ 1514632 h 1514664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1956 w 2585603"/>
              <a:gd name="connsiteY9" fmla="*/ 1295780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9894 w 2585603"/>
              <a:gd name="connsiteY9" fmla="*/ 1302226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45925 w 2585603"/>
              <a:gd name="connsiteY9" fmla="*/ 1292557 h 1514632"/>
              <a:gd name="connsiteX10" fmla="*/ 1247036 w 2585603"/>
              <a:gd name="connsiteY10" fmla="*/ 1514632 h 1514632"/>
              <a:gd name="connsiteX0" fmla="*/ 686442 w 2585603"/>
              <a:gd name="connsiteY0" fmla="*/ 1316514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  <a:gd name="connsiteX0" fmla="*/ 666599 w 2585603"/>
              <a:gd name="connsiteY0" fmla="*/ 1306845 h 1514632"/>
              <a:gd name="connsiteX1" fmla="*/ 0 w 2585603"/>
              <a:gd name="connsiteY1" fmla="*/ 743725 h 1514632"/>
              <a:gd name="connsiteX2" fmla="*/ 583475 w 2585603"/>
              <a:gd name="connsiteY2" fmla="*/ 240280 h 1514632"/>
              <a:gd name="connsiteX3" fmla="*/ 1075427 w 2585603"/>
              <a:gd name="connsiteY3" fmla="*/ 1086982 h 1514632"/>
              <a:gd name="connsiteX4" fmla="*/ 983901 w 2585603"/>
              <a:gd name="connsiteY4" fmla="*/ 0 h 1514632"/>
              <a:gd name="connsiteX5" fmla="*/ 1658904 w 2585603"/>
              <a:gd name="connsiteY5" fmla="*/ 0 h 1514632"/>
              <a:gd name="connsiteX6" fmla="*/ 1475852 w 2585603"/>
              <a:gd name="connsiteY6" fmla="*/ 1075540 h 1514632"/>
              <a:gd name="connsiteX7" fmla="*/ 2036448 w 2585603"/>
              <a:gd name="connsiteY7" fmla="*/ 228838 h 1514632"/>
              <a:gd name="connsiteX8" fmla="*/ 2585603 w 2585603"/>
              <a:gd name="connsiteY8" fmla="*/ 697957 h 1514632"/>
              <a:gd name="connsiteX9" fmla="*/ 1853862 w 2585603"/>
              <a:gd name="connsiteY9" fmla="*/ 1302226 h 1514632"/>
              <a:gd name="connsiteX10" fmla="*/ 1247036 w 2585603"/>
              <a:gd name="connsiteY10" fmla="*/ 1514632 h 15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5603" h="1514632">
                <a:moveTo>
                  <a:pt x="666599" y="1306845"/>
                </a:moveTo>
                <a:lnTo>
                  <a:pt x="0" y="743725"/>
                </a:lnTo>
                <a:lnTo>
                  <a:pt x="583475" y="240280"/>
                </a:lnTo>
                <a:lnTo>
                  <a:pt x="1075427" y="1086982"/>
                </a:lnTo>
                <a:lnTo>
                  <a:pt x="983901" y="0"/>
                </a:lnTo>
                <a:lnTo>
                  <a:pt x="1658904" y="0"/>
                </a:lnTo>
                <a:lnTo>
                  <a:pt x="1475852" y="1075540"/>
                </a:lnTo>
                <a:lnTo>
                  <a:pt x="2036448" y="228838"/>
                </a:lnTo>
                <a:lnTo>
                  <a:pt x="2585603" y="697957"/>
                </a:lnTo>
                <a:lnTo>
                  <a:pt x="1853862" y="1302226"/>
                </a:lnTo>
                <a:lnTo>
                  <a:pt x="1247036" y="1514632"/>
                </a:lnTo>
              </a:path>
            </a:pathLst>
          </a:custGeom>
          <a:gradFill flip="none" rotWithShape="1">
            <a:gsLst>
              <a:gs pos="0">
                <a:srgbClr val="FFD198"/>
              </a:gs>
              <a:gs pos="55000">
                <a:srgbClr val="FFD198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6194176" y="3694637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A5E9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67731" y="3197681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98733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37820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00681" y="3318265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35441" y="332601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flipH="1">
            <a:off x="1928168" y="3033167"/>
            <a:ext cx="874553" cy="1170541"/>
            <a:chOff x="7221628" y="2810492"/>
            <a:chExt cx="874553" cy="1170541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7221628" y="2810492"/>
              <a:ext cx="874553" cy="1170541"/>
              <a:chOff x="5381882" y="2873060"/>
              <a:chExt cx="1361186" cy="1821873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Arc 12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Callout 16"/>
          <p:cNvSpPr/>
          <p:nvPr/>
        </p:nvSpPr>
        <p:spPr>
          <a:xfrm>
            <a:off x="1434567" y="667456"/>
            <a:ext cx="2749899" cy="1666076"/>
          </a:xfrm>
          <a:prstGeom prst="wedgeEllipseCallout">
            <a:avLst>
              <a:gd name="adj1" fmla="val -16976"/>
              <a:gd name="adj2" fmla="val 771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Here’s your new content!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166902" y="667456"/>
            <a:ext cx="3583839" cy="1666076"/>
          </a:xfrm>
          <a:prstGeom prst="wedgeEllipseCallout">
            <a:avLst>
              <a:gd name="adj1" fmla="val -8411"/>
              <a:gd name="adj2" fmla="val 9257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can’t use this! It doesn’t fit the style guide!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347461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92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0668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431</Words>
  <Application>Microsoft Macintosh PowerPoint</Application>
  <PresentationFormat>On-screen Show (4:3)</PresentationFormat>
  <Paragraphs>217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69</cp:revision>
  <dcterms:created xsi:type="dcterms:W3CDTF">2015-03-21T17:40:45Z</dcterms:created>
  <dcterms:modified xsi:type="dcterms:W3CDTF">2015-06-20T19:03:20Z</dcterms:modified>
</cp:coreProperties>
</file>