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2" r:id="rId8"/>
    <p:sldId id="284" r:id="rId9"/>
    <p:sldId id="271" r:id="rId10"/>
    <p:sldId id="287" r:id="rId11"/>
    <p:sldId id="277" r:id="rId12"/>
    <p:sldId id="279" r:id="rId13"/>
    <p:sldId id="280" r:id="rId14"/>
    <p:sldId id="278" r:id="rId15"/>
    <p:sldId id="276" r:id="rId16"/>
    <p:sldId id="281" r:id="rId17"/>
    <p:sldId id="282" r:id="rId18"/>
    <p:sldId id="285" r:id="rId19"/>
    <p:sldId id="293" r:id="rId20"/>
    <p:sldId id="294" r:id="rId21"/>
    <p:sldId id="295" r:id="rId22"/>
    <p:sldId id="296" r:id="rId23"/>
    <p:sldId id="286" r:id="rId24"/>
    <p:sldId id="288" r:id="rId25"/>
    <p:sldId id="289" r:id="rId26"/>
    <p:sldId id="290" r:id="rId27"/>
    <p:sldId id="291" r:id="rId28"/>
    <p:sldId id="283" r:id="rId29"/>
    <p:sldId id="274" r:id="rId30"/>
    <p:sldId id="27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997"/>
    <a:srgbClr val="FFD198"/>
    <a:srgbClr val="CAC9FF"/>
    <a:srgbClr val="FB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5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F7C18A40-5E76-DB4D-B5BF-1B27BC724626}" type="datetimeFigureOut">
              <a:rPr lang="en-US" smtClean="0"/>
              <a:pPr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5D1BA01A-0519-CD40-9736-01F8F7135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3A2C7"/>
          </a:solidFill>
          <a:latin typeface="Raleway Thin"/>
          <a:ea typeface="+mj-ea"/>
          <a:cs typeface="Raleway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B3A2C7"/>
          </a:solidFill>
          <a:latin typeface="Raleway Thin"/>
          <a:ea typeface="+mn-ea"/>
          <a:cs typeface="Raleway Thi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B3A2C7"/>
          </a:solidFill>
          <a:latin typeface="Raleway Thin"/>
          <a:ea typeface="+mn-ea"/>
          <a:cs typeface="Raleway Thi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B3A2C7"/>
          </a:solidFill>
          <a:latin typeface="Raleway Thin"/>
          <a:ea typeface="+mn-ea"/>
          <a:cs typeface="Raleway Thi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794427" y="1412741"/>
            <a:ext cx="1262156" cy="1267961"/>
            <a:chOff x="5838401" y="4420455"/>
            <a:chExt cx="1820768" cy="1829142"/>
          </a:xfrm>
        </p:grpSpPr>
        <p:sp>
          <p:nvSpPr>
            <p:cNvPr id="7" name="Parallelogram 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1414" y="1412741"/>
            <a:ext cx="1262156" cy="1267961"/>
            <a:chOff x="5838401" y="4420455"/>
            <a:chExt cx="1820768" cy="1829142"/>
          </a:xfrm>
        </p:grpSpPr>
        <p:sp>
          <p:nvSpPr>
            <p:cNvPr id="12" name="Parallelogram 1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794427" y="4275874"/>
            <a:ext cx="1262156" cy="1267961"/>
            <a:chOff x="5838401" y="4420455"/>
            <a:chExt cx="1820768" cy="1829142"/>
          </a:xfrm>
        </p:grpSpPr>
        <p:sp>
          <p:nvSpPr>
            <p:cNvPr id="16" name="Parallelogram 1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281414" y="4275874"/>
            <a:ext cx="1262156" cy="1267961"/>
            <a:chOff x="5838401" y="4420455"/>
            <a:chExt cx="1820768" cy="1829142"/>
          </a:xfrm>
        </p:grpSpPr>
        <p:sp>
          <p:nvSpPr>
            <p:cNvPr id="20" name="Parallelogram 19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30233" y="2807862"/>
            <a:ext cx="199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26368" y="2807862"/>
            <a:ext cx="27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9092" y="5663266"/>
            <a:ext cx="273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7220" y="5663266"/>
            <a:ext cx="199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4567630" y="3512742"/>
            <a:ext cx="2749899" cy="1666076"/>
          </a:xfrm>
          <a:prstGeom prst="wedgeEllipseCallout">
            <a:avLst>
              <a:gd name="adj1" fmla="val 46160"/>
              <a:gd name="adj2" fmla="val 5970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Yeah, but what {is} a content type?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6699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4066589" y="3849031"/>
            <a:ext cx="2621727" cy="828798"/>
          </a:xfrm>
          <a:prstGeom prst="wedgeEllipseCallout">
            <a:avLst>
              <a:gd name="adj1" fmla="val 70506"/>
              <a:gd name="adj2" fmla="val 12910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category?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871284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Callout 10"/>
          <p:cNvSpPr/>
          <p:nvPr/>
        </p:nvSpPr>
        <p:spPr>
          <a:xfrm>
            <a:off x="4066589" y="3849031"/>
            <a:ext cx="2621727" cy="828798"/>
          </a:xfrm>
          <a:prstGeom prst="wedgeEllipseCallout">
            <a:avLst>
              <a:gd name="adj1" fmla="val 70506"/>
              <a:gd name="adj2" fmla="val 12910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category?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857839" y="5014445"/>
            <a:ext cx="2830477" cy="1485489"/>
          </a:xfrm>
          <a:prstGeom prst="wedgeEllipseCallout">
            <a:avLst>
              <a:gd name="adj1" fmla="val 66100"/>
              <a:gd name="adj2" fmla="val 117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Why do I need more than just “page”?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3" name="Group 22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3681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7889" y="2807862"/>
            <a:ext cx="150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94427" y="4007904"/>
            <a:ext cx="98250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94427" y="4485067"/>
            <a:ext cx="126215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94427" y="4963276"/>
            <a:ext cx="1262156" cy="5805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Display mode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81415" y="4007904"/>
            <a:ext cx="982506" cy="361177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81415" y="4485067"/>
            <a:ext cx="1262156" cy="1058768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81415" y="1156838"/>
            <a:ext cx="982506" cy="361177"/>
          </a:xfrm>
          <a:prstGeom prst="rect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81415" y="1634001"/>
            <a:ext cx="1262156" cy="581605"/>
          </a:xfrm>
          <a:prstGeom prst="rect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81415" y="2331592"/>
            <a:ext cx="1262156" cy="361177"/>
          </a:xfrm>
          <a:prstGeom prst="rect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parent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94427" y="1156838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94427" y="1634001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06364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4427" y="4007904"/>
            <a:ext cx="98250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4427" y="4485067"/>
            <a:ext cx="126215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4427" y="4963276"/>
            <a:ext cx="1262156" cy="5805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Display mode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1415" y="4007904"/>
            <a:ext cx="982506" cy="361177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1415" y="4485067"/>
            <a:ext cx="1262156" cy="1058768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869" y="3576820"/>
            <a:ext cx="9144000" cy="270300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5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794427" y="4012242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3681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94427" y="4489405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1415" y="4007904"/>
            <a:ext cx="982506" cy="361177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1415" y="4485067"/>
            <a:ext cx="1262156" cy="1058768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869" y="3576820"/>
            <a:ext cx="9144000" cy="270300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0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4890279" y="3518565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Answer the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question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already!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13" name="Oval 12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11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8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4129" y="2817111"/>
            <a:ext cx="16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Template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2448" y="1166087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448" y="1643250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1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4129" y="2817111"/>
            <a:ext cx="16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Template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2448" y="1166087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448" y="1643250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9773" y="2807862"/>
            <a:ext cx="16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413660" y="1634022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Left Arrow 41"/>
          <p:cNvSpPr/>
          <p:nvPr/>
        </p:nvSpPr>
        <p:spPr>
          <a:xfrm>
            <a:off x="5331378" y="1805332"/>
            <a:ext cx="1890335" cy="877947"/>
          </a:xfrm>
          <a:prstGeom prst="lef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For your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06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2612" y="6228774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4129" y="2817111"/>
            <a:ext cx="16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Template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2448" y="1166087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448" y="1643250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9773" y="2807862"/>
            <a:ext cx="16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413660" y="1634022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3947394" y="4903603"/>
            <a:ext cx="1262156" cy="1267961"/>
            <a:chOff x="5838401" y="4420455"/>
            <a:chExt cx="1820768" cy="1829142"/>
          </a:xfrm>
        </p:grpSpPr>
        <p:sp>
          <p:nvSpPr>
            <p:cNvPr id="35" name="Parallelogram 34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arallelogram 35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amond 36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Left Arrow 41"/>
          <p:cNvSpPr/>
          <p:nvPr/>
        </p:nvSpPr>
        <p:spPr>
          <a:xfrm>
            <a:off x="5331378" y="1805332"/>
            <a:ext cx="1890335" cy="877947"/>
          </a:xfrm>
          <a:prstGeom prst="lef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For your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3724021" y="3306714"/>
            <a:ext cx="1708902" cy="1395915"/>
          </a:xfrm>
          <a:prstGeom prst="down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To make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82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26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402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30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792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656560" y="4895126"/>
            <a:ext cx="1010746" cy="884684"/>
            <a:chOff x="6795791" y="3066434"/>
            <a:chExt cx="1010746" cy="884684"/>
          </a:xfrm>
        </p:grpSpPr>
        <p:sp>
          <p:nvSpPr>
            <p:cNvPr id="31" name="Oval 30"/>
            <p:cNvSpPr/>
            <p:nvPr/>
          </p:nvSpPr>
          <p:spPr>
            <a:xfrm>
              <a:off x="6795791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440395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795791" y="3584976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40395" y="3584976"/>
              <a:ext cx="366142" cy="366142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28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1" idx="4"/>
              <a:endCxn id="34" idx="0"/>
            </p:cNvCxnSpPr>
            <p:nvPr/>
          </p:nvCxnSpPr>
          <p:spPr>
            <a:xfrm>
              <a:off x="6978862" y="3432576"/>
              <a:ext cx="0" cy="15240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4" idx="7"/>
              <a:endCxn id="32" idx="3"/>
            </p:cNvCxnSpPr>
            <p:nvPr/>
          </p:nvCxnSpPr>
          <p:spPr>
            <a:xfrm flipV="1">
              <a:off x="7108313" y="3378956"/>
              <a:ext cx="385702" cy="25964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115758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Metadata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5331378" y="1943196"/>
            <a:ext cx="1236336" cy="2983318"/>
            <a:chOff x="5183386" y="1943196"/>
            <a:chExt cx="1384328" cy="298331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129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6194176" y="3694637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A5E9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67731" y="3197681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98733" y="3365774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37820" y="3365774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500681" y="3318265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635441" y="332601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flipH="1">
            <a:off x="1928168" y="3033167"/>
            <a:ext cx="874553" cy="1170541"/>
            <a:chOff x="7221628" y="2810492"/>
            <a:chExt cx="874553" cy="1170541"/>
          </a:xfrm>
        </p:grpSpPr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7221628" y="2810492"/>
              <a:ext cx="874553" cy="1170541"/>
              <a:chOff x="5381882" y="2873060"/>
              <a:chExt cx="1361186" cy="1821873"/>
            </a:xfrm>
          </p:grpSpPr>
          <p:sp>
            <p:nvSpPr>
              <p:cNvPr id="10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Arc 12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Callout 16"/>
          <p:cNvSpPr/>
          <p:nvPr/>
        </p:nvSpPr>
        <p:spPr>
          <a:xfrm>
            <a:off x="1434567" y="667456"/>
            <a:ext cx="2749899" cy="1666076"/>
          </a:xfrm>
          <a:prstGeom prst="wedgeEllipseCallout">
            <a:avLst>
              <a:gd name="adj1" fmla="val -16976"/>
              <a:gd name="adj2" fmla="val 7718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Here’s your new content!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166902" y="667456"/>
            <a:ext cx="3583839" cy="1666076"/>
          </a:xfrm>
          <a:prstGeom prst="wedgeEllipseCallout">
            <a:avLst>
              <a:gd name="adj1" fmla="val -8411"/>
              <a:gd name="adj2" fmla="val 9257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can’t use this! It doesn’t fit the style guide!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34746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71172" y="3961975"/>
            <a:ext cx="1708664" cy="1581860"/>
            <a:chOff x="1571172" y="3961975"/>
            <a:chExt cx="1708664" cy="1581860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/>
            <p:cNvSpPr/>
            <p:nvPr/>
          </p:nvSpPr>
          <p:spPr>
            <a:xfrm>
              <a:off x="2425504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5"/>
            <p:cNvSpPr/>
            <p:nvPr/>
          </p:nvSpPr>
          <p:spPr>
            <a:xfrm>
              <a:off x="1576763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5"/>
            <p:cNvSpPr/>
            <p:nvPr/>
          </p:nvSpPr>
          <p:spPr>
            <a:xfrm flipH="1">
              <a:off x="1571172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5"/>
            <p:cNvSpPr/>
            <p:nvPr/>
          </p:nvSpPr>
          <p:spPr>
            <a:xfrm flipH="1">
              <a:off x="2425504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11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2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2769">
            <a:off x="1323058" y="917812"/>
            <a:ext cx="6475462" cy="50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7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5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20"/>
          <p:cNvPicPr preferRelativeResize="0"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81049" y="3750985"/>
            <a:ext cx="1347788" cy="45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  <a:effectLst/>
        </p:spPr>
      </p:pic>
      <p:sp>
        <p:nvSpPr>
          <p:cNvPr id="6" name="Oval 5"/>
          <p:cNvSpPr/>
          <p:nvPr/>
        </p:nvSpPr>
        <p:spPr>
          <a:xfrm>
            <a:off x="356079" y="2899222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Drupal Developer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Curved Connector 42"/>
          <p:cNvCxnSpPr>
            <a:stCxn id="6" idx="6"/>
          </p:cNvCxnSpPr>
          <p:nvPr/>
        </p:nvCxnSpPr>
        <p:spPr>
          <a:xfrm flipV="1">
            <a:off x="2161966" y="2647946"/>
            <a:ext cx="1198232" cy="1154220"/>
          </a:xfrm>
          <a:prstGeom prst="curvedConnector3">
            <a:avLst/>
          </a:prstGeom>
          <a:ln>
            <a:solidFill>
              <a:srgbClr val="FB95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202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1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94290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94290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2" name="Straight Connector 51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81277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61" name="Straight Connector 6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81277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0" name="Straight Connector 6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592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794427" y="1412741"/>
            <a:ext cx="1262156" cy="1267961"/>
            <a:chOff x="5838401" y="4420455"/>
            <a:chExt cx="1820768" cy="1829142"/>
          </a:xfrm>
        </p:grpSpPr>
        <p:sp>
          <p:nvSpPr>
            <p:cNvPr id="7" name="Parallelogram 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1414" y="1412741"/>
            <a:ext cx="1262156" cy="1267961"/>
            <a:chOff x="5838401" y="4420455"/>
            <a:chExt cx="1820768" cy="1829142"/>
          </a:xfrm>
        </p:grpSpPr>
        <p:sp>
          <p:nvSpPr>
            <p:cNvPr id="12" name="Parallelogram 1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794427" y="4275874"/>
            <a:ext cx="1262156" cy="1267961"/>
            <a:chOff x="5838401" y="4420455"/>
            <a:chExt cx="1820768" cy="1829142"/>
          </a:xfrm>
        </p:grpSpPr>
        <p:sp>
          <p:nvSpPr>
            <p:cNvPr id="16" name="Parallelogram 1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281414" y="4275874"/>
            <a:ext cx="1262156" cy="1267961"/>
            <a:chOff x="5838401" y="4420455"/>
            <a:chExt cx="1820768" cy="1829142"/>
          </a:xfrm>
        </p:grpSpPr>
        <p:sp>
          <p:nvSpPr>
            <p:cNvPr id="20" name="Parallelogram 19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3681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70668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83681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794427" y="1412741"/>
            <a:ext cx="1262156" cy="1267961"/>
            <a:chOff x="5838401" y="4420455"/>
            <a:chExt cx="1820768" cy="1829142"/>
          </a:xfrm>
        </p:grpSpPr>
        <p:sp>
          <p:nvSpPr>
            <p:cNvPr id="7" name="Parallelogram 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1414" y="1412741"/>
            <a:ext cx="1262156" cy="1267961"/>
            <a:chOff x="5838401" y="4420455"/>
            <a:chExt cx="1820768" cy="1829142"/>
          </a:xfrm>
        </p:grpSpPr>
        <p:sp>
          <p:nvSpPr>
            <p:cNvPr id="12" name="Parallelogram 1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794427" y="4275874"/>
            <a:ext cx="1262156" cy="1267961"/>
            <a:chOff x="5838401" y="4420455"/>
            <a:chExt cx="1820768" cy="1829142"/>
          </a:xfrm>
        </p:grpSpPr>
        <p:sp>
          <p:nvSpPr>
            <p:cNvPr id="16" name="Parallelogram 1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281414" y="4275874"/>
            <a:ext cx="1262156" cy="1267961"/>
            <a:chOff x="5838401" y="4420455"/>
            <a:chExt cx="1820768" cy="1829142"/>
          </a:xfrm>
        </p:grpSpPr>
        <p:sp>
          <p:nvSpPr>
            <p:cNvPr id="20" name="Parallelogram 19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3681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7889" y="2807862"/>
            <a:ext cx="150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4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217</Words>
  <Application>Microsoft Macintosh PowerPoint</Application>
  <PresentationFormat>On-screen Show (4:3)</PresentationFormat>
  <Paragraphs>108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Blink Reaction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49</cp:revision>
  <dcterms:created xsi:type="dcterms:W3CDTF">2015-03-21T17:40:45Z</dcterms:created>
  <dcterms:modified xsi:type="dcterms:W3CDTF">2015-06-18T01:57:31Z</dcterms:modified>
</cp:coreProperties>
</file>