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2" r:id="rId8"/>
    <p:sldId id="284" r:id="rId9"/>
    <p:sldId id="271" r:id="rId10"/>
    <p:sldId id="277" r:id="rId11"/>
    <p:sldId id="279" r:id="rId12"/>
    <p:sldId id="280" r:id="rId13"/>
    <p:sldId id="278" r:id="rId14"/>
    <p:sldId id="276" r:id="rId15"/>
    <p:sldId id="281" r:id="rId16"/>
    <p:sldId id="282" r:id="rId17"/>
    <p:sldId id="285" r:id="rId18"/>
    <p:sldId id="283" r:id="rId19"/>
    <p:sldId id="274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E997"/>
    <a:srgbClr val="FFD198"/>
    <a:srgbClr val="CAC9FF"/>
    <a:srgbClr val="FB9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5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5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5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6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3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1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0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7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5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8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fld id="{F7C18A40-5E76-DB4D-B5BF-1B27BC724626}" type="datetimeFigureOut">
              <a:rPr lang="en-US" smtClean="0"/>
              <a:pPr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fld id="{5D1BA01A-0519-CD40-9736-01F8F7135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1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B3A2C7"/>
          </a:solidFill>
          <a:latin typeface="Raleway Thin"/>
          <a:ea typeface="+mj-ea"/>
          <a:cs typeface="Raleway Thi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B3A2C7"/>
          </a:solidFill>
          <a:latin typeface="Raleway Thin"/>
          <a:ea typeface="+mn-ea"/>
          <a:cs typeface="Raleway Thin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B3A2C7"/>
          </a:solidFill>
          <a:latin typeface="Raleway Thin"/>
          <a:ea typeface="+mn-ea"/>
          <a:cs typeface="Raleway Thi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B3A2C7"/>
          </a:solidFill>
          <a:latin typeface="Raleway Thin"/>
          <a:ea typeface="+mn-ea"/>
          <a:cs typeface="Raleway Thi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B3A2C7"/>
          </a:solidFill>
          <a:latin typeface="Raleway Thin"/>
          <a:ea typeface="+mn-ea"/>
          <a:cs typeface="Raleway Thi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B3A2C7"/>
          </a:solidFill>
          <a:latin typeface="Raleway Thin"/>
          <a:ea typeface="+mn-ea"/>
          <a:cs typeface="Raleway Thi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32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Callout 1"/>
          <p:cNvSpPr/>
          <p:nvPr/>
        </p:nvSpPr>
        <p:spPr>
          <a:xfrm>
            <a:off x="4567630" y="3512742"/>
            <a:ext cx="2749899" cy="1666076"/>
          </a:xfrm>
          <a:prstGeom prst="wedgeEllipseCallout">
            <a:avLst>
              <a:gd name="adj1" fmla="val 46160"/>
              <a:gd name="adj2" fmla="val 5970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Yeah, but what {is} a content type?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Arc 8"/>
          <p:cNvSpPr/>
          <p:nvPr/>
        </p:nvSpPr>
        <p:spPr>
          <a:xfrm>
            <a:off x="7801910" y="5600976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99644" y="5290512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4370" y="1661706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4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Arc 8"/>
          <p:cNvSpPr/>
          <p:nvPr/>
        </p:nvSpPr>
        <p:spPr>
          <a:xfrm>
            <a:off x="7801910" y="5600976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99644" y="5290512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4370" y="1661706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6688316" y="3192340"/>
            <a:ext cx="2134748" cy="1485489"/>
          </a:xfrm>
          <a:prstGeom prst="wedgeEllipseCallout">
            <a:avLst>
              <a:gd name="adj1" fmla="val 5173"/>
              <a:gd name="adj2" fmla="val 7568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Is it just a name?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966997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Arc 8"/>
          <p:cNvSpPr/>
          <p:nvPr/>
        </p:nvSpPr>
        <p:spPr>
          <a:xfrm>
            <a:off x="7801910" y="5600976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99644" y="5290512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4370" y="1661706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6688316" y="3192340"/>
            <a:ext cx="2134748" cy="1485489"/>
          </a:xfrm>
          <a:prstGeom prst="wedgeEllipseCallout">
            <a:avLst>
              <a:gd name="adj1" fmla="val 5173"/>
              <a:gd name="adj2" fmla="val 7568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Is it just a name?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4066589" y="3849031"/>
            <a:ext cx="2621727" cy="828798"/>
          </a:xfrm>
          <a:prstGeom prst="wedgeEllipseCallout">
            <a:avLst>
              <a:gd name="adj1" fmla="val 70506"/>
              <a:gd name="adj2" fmla="val 12910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category?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871284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Callout 1"/>
          <p:cNvSpPr/>
          <p:nvPr/>
        </p:nvSpPr>
        <p:spPr>
          <a:xfrm>
            <a:off x="6688316" y="3192340"/>
            <a:ext cx="2134748" cy="1485489"/>
          </a:xfrm>
          <a:prstGeom prst="wedgeEllipseCallout">
            <a:avLst>
              <a:gd name="adj1" fmla="val 5173"/>
              <a:gd name="adj2" fmla="val 7568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Is it just a name?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Callout 10"/>
          <p:cNvSpPr/>
          <p:nvPr/>
        </p:nvSpPr>
        <p:spPr>
          <a:xfrm>
            <a:off x="4066589" y="3849031"/>
            <a:ext cx="2621727" cy="828798"/>
          </a:xfrm>
          <a:prstGeom prst="wedgeEllipseCallout">
            <a:avLst>
              <a:gd name="adj1" fmla="val 70506"/>
              <a:gd name="adj2" fmla="val 12910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category?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3857839" y="5014445"/>
            <a:ext cx="2830477" cy="1485489"/>
          </a:xfrm>
          <a:prstGeom prst="wedgeEllipseCallout">
            <a:avLst>
              <a:gd name="adj1" fmla="val 66100"/>
              <a:gd name="adj2" fmla="val 117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Why do I need more than just “page”?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3" name="Group 22"/>
          <p:cNvGrpSpPr/>
          <p:nvPr/>
        </p:nvGrpSpPr>
        <p:grpSpPr>
          <a:xfrm rot="20261768">
            <a:off x="7680332" y="5732834"/>
            <a:ext cx="110687" cy="41716"/>
            <a:chOff x="4399839" y="4307371"/>
            <a:chExt cx="110687" cy="41716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 rot="985139">
            <a:off x="7874446" y="5732834"/>
            <a:ext cx="110687" cy="41716"/>
            <a:chOff x="4593953" y="4307371"/>
            <a:chExt cx="110687" cy="41716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-4370" y="1661706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94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83681" y="2807862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57889" y="2807862"/>
            <a:ext cx="150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70668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794427" y="4007904"/>
            <a:ext cx="982506" cy="3611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94427" y="4485067"/>
            <a:ext cx="1262156" cy="3611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File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94427" y="4963276"/>
            <a:ext cx="1262156" cy="58056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Display mode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281415" y="4007904"/>
            <a:ext cx="982506" cy="361177"/>
          </a:xfrm>
          <a:prstGeom prst="rect">
            <a:avLst/>
          </a:prstGeom>
          <a:noFill/>
          <a:ln>
            <a:solidFill>
              <a:srgbClr val="FFD19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281415" y="4485067"/>
            <a:ext cx="1262156" cy="1058768"/>
          </a:xfrm>
          <a:prstGeom prst="rect">
            <a:avLst/>
          </a:prstGeom>
          <a:noFill/>
          <a:ln>
            <a:solidFill>
              <a:srgbClr val="FFD19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281415" y="1156838"/>
            <a:ext cx="982506" cy="361177"/>
          </a:xfrm>
          <a:prstGeom prst="rect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81415" y="1634001"/>
            <a:ext cx="1262156" cy="581605"/>
          </a:xfrm>
          <a:prstGeom prst="rect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281415" y="2331592"/>
            <a:ext cx="1262156" cy="361177"/>
          </a:xfrm>
          <a:prstGeom prst="rect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parent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794427" y="1156838"/>
            <a:ext cx="982506" cy="361177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794427" y="1634001"/>
            <a:ext cx="1262156" cy="1058768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306364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0668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4427" y="4007904"/>
            <a:ext cx="982506" cy="3611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4427" y="4485067"/>
            <a:ext cx="1262156" cy="3611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File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4427" y="4963276"/>
            <a:ext cx="1262156" cy="58056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Display mode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1415" y="4007904"/>
            <a:ext cx="982506" cy="361177"/>
          </a:xfrm>
          <a:prstGeom prst="rect">
            <a:avLst/>
          </a:prstGeom>
          <a:noFill/>
          <a:ln>
            <a:solidFill>
              <a:srgbClr val="FFD19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1415" y="4485067"/>
            <a:ext cx="1262156" cy="1058768"/>
          </a:xfrm>
          <a:prstGeom prst="rect">
            <a:avLst/>
          </a:prstGeom>
          <a:noFill/>
          <a:ln>
            <a:solidFill>
              <a:srgbClr val="FFD19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869" y="3576820"/>
            <a:ext cx="9144000" cy="270300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85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794427" y="4012242"/>
            <a:ext cx="982506" cy="361177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83681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94427" y="4489405"/>
            <a:ext cx="1262156" cy="1058768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0668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1415" y="4007904"/>
            <a:ext cx="982506" cy="361177"/>
          </a:xfrm>
          <a:prstGeom prst="rect">
            <a:avLst/>
          </a:prstGeom>
          <a:noFill/>
          <a:ln>
            <a:solidFill>
              <a:srgbClr val="FFD19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1415" y="4485067"/>
            <a:ext cx="1262156" cy="1058768"/>
          </a:xfrm>
          <a:prstGeom prst="rect">
            <a:avLst/>
          </a:prstGeom>
          <a:noFill/>
          <a:ln>
            <a:solidFill>
              <a:srgbClr val="FFD19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869" y="3576820"/>
            <a:ext cx="9144000" cy="270300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60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ord 3"/>
          <p:cNvSpPr/>
          <p:nvPr/>
        </p:nvSpPr>
        <p:spPr>
          <a:xfrm>
            <a:off x="7448115" y="599248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21670" y="549552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7454737" y="5338714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4370" y="1661706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4890279" y="3518565"/>
            <a:ext cx="2845527" cy="1485489"/>
          </a:xfrm>
          <a:prstGeom prst="wedgeEllipseCallout">
            <a:avLst>
              <a:gd name="adj1" fmla="val 33428"/>
              <a:gd name="adj2" fmla="val 7019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Answer the bloody question already!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733858" y="5636791"/>
            <a:ext cx="180259" cy="141079"/>
            <a:chOff x="6498733" y="3318265"/>
            <a:chExt cx="180259" cy="141079"/>
          </a:xfrm>
        </p:grpSpPr>
        <p:sp>
          <p:nvSpPr>
            <p:cNvPr id="13" name="Oval 12"/>
            <p:cNvSpPr/>
            <p:nvPr/>
          </p:nvSpPr>
          <p:spPr>
            <a:xfrm>
              <a:off x="6498733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637820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6500681" y="3318265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6635441" y="332601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3711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6194176" y="3694637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A5E9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367731" y="3197681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498733" y="3365774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37820" y="3365774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500681" y="3318265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635441" y="332601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flipH="1">
            <a:off x="1928168" y="3033167"/>
            <a:ext cx="874553" cy="1170541"/>
            <a:chOff x="7221628" y="2810492"/>
            <a:chExt cx="874553" cy="1170541"/>
          </a:xfrm>
        </p:grpSpPr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7221628" y="2810492"/>
              <a:ext cx="874553" cy="1170541"/>
              <a:chOff x="5381882" y="2873060"/>
              <a:chExt cx="1361186" cy="1821873"/>
            </a:xfrm>
          </p:grpSpPr>
          <p:sp>
            <p:nvSpPr>
              <p:cNvPr id="10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5392189" y="2873060"/>
                <a:ext cx="1350879" cy="1151124"/>
              </a:xfrm>
              <a:custGeom>
                <a:avLst/>
                <a:gdLst>
                  <a:gd name="connsiteX0" fmla="*/ 224482 w 1242397"/>
                  <a:gd name="connsiteY0" fmla="*/ 837621 h 1084970"/>
                  <a:gd name="connsiteX1" fmla="*/ 34217 w 1242397"/>
                  <a:gd name="connsiteY1" fmla="*/ 637839 h 1084970"/>
                  <a:gd name="connsiteX2" fmla="*/ 148376 w 1242397"/>
                  <a:gd name="connsiteY2" fmla="*/ 476110 h 1084970"/>
                  <a:gd name="connsiteX3" fmla="*/ 921 w 1242397"/>
                  <a:gd name="connsiteY3" fmla="*/ 309625 h 1084970"/>
                  <a:gd name="connsiteX4" fmla="*/ 233995 w 1242397"/>
                  <a:gd name="connsiteY4" fmla="*/ 276328 h 1084970"/>
                  <a:gd name="connsiteX5" fmla="*/ 124593 w 1242397"/>
                  <a:gd name="connsiteY5" fmla="*/ 90816 h 1084970"/>
                  <a:gd name="connsiteX6" fmla="*/ 371937 w 1242397"/>
                  <a:gd name="connsiteY6" fmla="*/ 152653 h 1084970"/>
                  <a:gd name="connsiteX7" fmla="*/ 390963 w 1242397"/>
                  <a:gd name="connsiteY7" fmla="*/ 5195 h 1084970"/>
                  <a:gd name="connsiteX8" fmla="*/ 533662 w 1242397"/>
                  <a:gd name="connsiteY8" fmla="*/ 100330 h 1084970"/>
                  <a:gd name="connsiteX9" fmla="*/ 609768 w 1242397"/>
                  <a:gd name="connsiteY9" fmla="*/ 5195 h 1084970"/>
                  <a:gd name="connsiteX10" fmla="*/ 681117 w 1242397"/>
                  <a:gd name="connsiteY10" fmla="*/ 95573 h 1084970"/>
                  <a:gd name="connsiteX11" fmla="*/ 814302 w 1242397"/>
                  <a:gd name="connsiteY11" fmla="*/ 438 h 1084970"/>
                  <a:gd name="connsiteX12" fmla="*/ 823815 w 1242397"/>
                  <a:gd name="connsiteY12" fmla="*/ 143140 h 1084970"/>
                  <a:gd name="connsiteX13" fmla="*/ 971270 w 1242397"/>
                  <a:gd name="connsiteY13" fmla="*/ 124113 h 1084970"/>
                  <a:gd name="connsiteX14" fmla="*/ 937974 w 1242397"/>
                  <a:gd name="connsiteY14" fmla="*/ 243031 h 1084970"/>
                  <a:gd name="connsiteX15" fmla="*/ 1109212 w 1242397"/>
                  <a:gd name="connsiteY15" fmla="*/ 295355 h 1084970"/>
                  <a:gd name="connsiteX16" fmla="*/ 1071159 w 1242397"/>
                  <a:gd name="connsiteY16" fmla="*/ 466597 h 1084970"/>
                  <a:gd name="connsiteX17" fmla="*/ 1194831 w 1242397"/>
                  <a:gd name="connsiteY17" fmla="*/ 637839 h 1084970"/>
                  <a:gd name="connsiteX18" fmla="*/ 1056889 w 1242397"/>
                  <a:gd name="connsiteY18" fmla="*/ 804324 h 1084970"/>
                  <a:gd name="connsiteX19" fmla="*/ 1204345 w 1242397"/>
                  <a:gd name="connsiteY19" fmla="*/ 918485 h 1084970"/>
                  <a:gd name="connsiteX20" fmla="*/ 1137752 w 1242397"/>
                  <a:gd name="connsiteY20" fmla="*/ 994593 h 1084970"/>
                  <a:gd name="connsiteX21" fmla="*/ 1242397 w 1242397"/>
                  <a:gd name="connsiteY21" fmla="*/ 1084970 h 1084970"/>
                  <a:gd name="connsiteX22" fmla="*/ 1242397 w 1242397"/>
                  <a:gd name="connsiteY22" fmla="*/ 108497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2397" h="1084970">
                    <a:moveTo>
                      <a:pt x="224482" y="837621"/>
                    </a:moveTo>
                    <a:cubicBezTo>
                      <a:pt x="135691" y="767856"/>
                      <a:pt x="46901" y="698091"/>
                      <a:pt x="34217" y="637839"/>
                    </a:cubicBezTo>
                    <a:cubicBezTo>
                      <a:pt x="21533" y="577587"/>
                      <a:pt x="153925" y="530812"/>
                      <a:pt x="148376" y="476110"/>
                    </a:cubicBezTo>
                    <a:cubicBezTo>
                      <a:pt x="142827" y="421408"/>
                      <a:pt x="-13349" y="342922"/>
                      <a:pt x="921" y="309625"/>
                    </a:cubicBezTo>
                    <a:cubicBezTo>
                      <a:pt x="15191" y="276328"/>
                      <a:pt x="213383" y="312796"/>
                      <a:pt x="233995" y="276328"/>
                    </a:cubicBezTo>
                    <a:cubicBezTo>
                      <a:pt x="254607" y="239860"/>
                      <a:pt x="101603" y="111428"/>
                      <a:pt x="124593" y="90816"/>
                    </a:cubicBezTo>
                    <a:cubicBezTo>
                      <a:pt x="147583" y="70203"/>
                      <a:pt x="327542" y="166923"/>
                      <a:pt x="371937" y="152653"/>
                    </a:cubicBezTo>
                    <a:cubicBezTo>
                      <a:pt x="416332" y="138383"/>
                      <a:pt x="364009" y="13915"/>
                      <a:pt x="390963" y="5195"/>
                    </a:cubicBezTo>
                    <a:cubicBezTo>
                      <a:pt x="417917" y="-3525"/>
                      <a:pt x="497195" y="100330"/>
                      <a:pt x="533662" y="100330"/>
                    </a:cubicBezTo>
                    <a:cubicBezTo>
                      <a:pt x="570129" y="100330"/>
                      <a:pt x="585192" y="5988"/>
                      <a:pt x="609768" y="5195"/>
                    </a:cubicBezTo>
                    <a:cubicBezTo>
                      <a:pt x="634344" y="4402"/>
                      <a:pt x="647028" y="96366"/>
                      <a:pt x="681117" y="95573"/>
                    </a:cubicBezTo>
                    <a:cubicBezTo>
                      <a:pt x="715206" y="94780"/>
                      <a:pt x="790519" y="-7490"/>
                      <a:pt x="814302" y="438"/>
                    </a:cubicBezTo>
                    <a:cubicBezTo>
                      <a:pt x="838085" y="8366"/>
                      <a:pt x="797654" y="122528"/>
                      <a:pt x="823815" y="143140"/>
                    </a:cubicBezTo>
                    <a:cubicBezTo>
                      <a:pt x="849976" y="163752"/>
                      <a:pt x="952244" y="107465"/>
                      <a:pt x="971270" y="124113"/>
                    </a:cubicBezTo>
                    <a:cubicBezTo>
                      <a:pt x="990296" y="140761"/>
                      <a:pt x="914984" y="214491"/>
                      <a:pt x="937974" y="243031"/>
                    </a:cubicBezTo>
                    <a:cubicBezTo>
                      <a:pt x="960964" y="271571"/>
                      <a:pt x="1087015" y="258094"/>
                      <a:pt x="1109212" y="295355"/>
                    </a:cubicBezTo>
                    <a:cubicBezTo>
                      <a:pt x="1131409" y="332616"/>
                      <a:pt x="1056889" y="409516"/>
                      <a:pt x="1071159" y="466597"/>
                    </a:cubicBezTo>
                    <a:cubicBezTo>
                      <a:pt x="1085429" y="523678"/>
                      <a:pt x="1197209" y="581551"/>
                      <a:pt x="1194831" y="637839"/>
                    </a:cubicBezTo>
                    <a:cubicBezTo>
                      <a:pt x="1192453" y="694127"/>
                      <a:pt x="1055303" y="757550"/>
                      <a:pt x="1056889" y="804324"/>
                    </a:cubicBezTo>
                    <a:cubicBezTo>
                      <a:pt x="1058475" y="851098"/>
                      <a:pt x="1190868" y="886774"/>
                      <a:pt x="1204345" y="918485"/>
                    </a:cubicBezTo>
                    <a:cubicBezTo>
                      <a:pt x="1217822" y="950197"/>
                      <a:pt x="1131410" y="966846"/>
                      <a:pt x="1137752" y="994593"/>
                    </a:cubicBezTo>
                    <a:cubicBezTo>
                      <a:pt x="1144094" y="1022341"/>
                      <a:pt x="1242397" y="1084970"/>
                      <a:pt x="1242397" y="1084970"/>
                    </a:cubicBezTo>
                    <a:lnTo>
                      <a:pt x="1242397" y="108497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Arc 12"/>
            <p:cNvSpPr/>
            <p:nvPr/>
          </p:nvSpPr>
          <p:spPr>
            <a:xfrm>
              <a:off x="7588146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H="1">
              <a:off x="7521805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>
              <a:off x="7528122" y="3166881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Callout 16"/>
          <p:cNvSpPr/>
          <p:nvPr/>
        </p:nvSpPr>
        <p:spPr>
          <a:xfrm>
            <a:off x="1434567" y="667456"/>
            <a:ext cx="2749899" cy="1666076"/>
          </a:xfrm>
          <a:prstGeom prst="wedgeEllipseCallout">
            <a:avLst>
              <a:gd name="adj1" fmla="val -16976"/>
              <a:gd name="adj2" fmla="val 7718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Here’s your new content!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5166902" y="667456"/>
            <a:ext cx="3583839" cy="1666076"/>
          </a:xfrm>
          <a:prstGeom prst="wedgeEllipseCallout">
            <a:avLst>
              <a:gd name="adj1" fmla="val -8411"/>
              <a:gd name="adj2" fmla="val 9257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We can’t use this! It doesn’t fit the style guide!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534746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571172" y="3961975"/>
            <a:ext cx="1708664" cy="1581860"/>
            <a:chOff x="1571172" y="3961975"/>
            <a:chExt cx="1708664" cy="1581860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1614272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2245350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1794427" y="4275874"/>
              <a:ext cx="1262156" cy="555519"/>
            </a:xfrm>
            <a:prstGeom prst="diamond">
              <a:avLst/>
            </a:prstGeom>
            <a:solidFill>
              <a:schemeClr val="tx1"/>
            </a:solidFill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iamond 5"/>
            <p:cNvSpPr/>
            <p:nvPr/>
          </p:nvSpPr>
          <p:spPr>
            <a:xfrm>
              <a:off x="2425504" y="3961975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5"/>
            <p:cNvSpPr/>
            <p:nvPr/>
          </p:nvSpPr>
          <p:spPr>
            <a:xfrm>
              <a:off x="1576763" y="4552447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5"/>
            <p:cNvSpPr/>
            <p:nvPr/>
          </p:nvSpPr>
          <p:spPr>
            <a:xfrm flipH="1">
              <a:off x="1571172" y="3961975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iamond 5"/>
            <p:cNvSpPr/>
            <p:nvPr/>
          </p:nvSpPr>
          <p:spPr>
            <a:xfrm flipH="1">
              <a:off x="2425504" y="4552447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11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54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12769">
            <a:off x="1323058" y="917812"/>
            <a:ext cx="6475462" cy="50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7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42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494914" y="3061716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Module Maintainer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3963" y="3641813"/>
            <a:ext cx="102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 Friend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3962" y="2650337"/>
            <a:ext cx="849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73963" y="4867603"/>
            <a:ext cx="134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Connector 22"/>
          <p:cNvCxnSpPr>
            <a:stCxn id="20" idx="1"/>
            <a:endCxn id="18" idx="7"/>
          </p:cNvCxnSpPr>
          <p:nvPr/>
        </p:nvCxnSpPr>
        <p:spPr>
          <a:xfrm flipH="1">
            <a:off x="7036335" y="2804226"/>
            <a:ext cx="637627" cy="521956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1"/>
            <a:endCxn id="18" idx="6"/>
          </p:cNvCxnSpPr>
          <p:nvPr/>
        </p:nvCxnSpPr>
        <p:spPr>
          <a:xfrm flipH="1">
            <a:off x="7300801" y="3903423"/>
            <a:ext cx="373162" cy="61237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1"/>
            <a:endCxn id="18" idx="5"/>
          </p:cNvCxnSpPr>
          <p:nvPr/>
        </p:nvCxnSpPr>
        <p:spPr>
          <a:xfrm flipH="1" flipV="1">
            <a:off x="7036335" y="4603137"/>
            <a:ext cx="637628" cy="418355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8" idx="2"/>
          </p:cNvCxnSpPr>
          <p:nvPr/>
        </p:nvCxnSpPr>
        <p:spPr>
          <a:xfrm rot="10800000">
            <a:off x="4771878" y="3061716"/>
            <a:ext cx="723036" cy="90294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25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220"/>
          <p:cNvPicPr preferRelativeResize="0"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81049" y="3750985"/>
            <a:ext cx="1347788" cy="458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  <a:effectLst/>
        </p:spPr>
      </p:pic>
      <p:sp>
        <p:nvSpPr>
          <p:cNvPr id="6" name="Oval 5"/>
          <p:cNvSpPr/>
          <p:nvPr/>
        </p:nvSpPr>
        <p:spPr>
          <a:xfrm>
            <a:off x="356079" y="2899222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Drupal Developer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43" name="Curved Connector 42"/>
          <p:cNvCxnSpPr>
            <a:stCxn id="6" idx="6"/>
          </p:cNvCxnSpPr>
          <p:nvPr/>
        </p:nvCxnSpPr>
        <p:spPr>
          <a:xfrm flipV="1">
            <a:off x="2161966" y="2647946"/>
            <a:ext cx="1198232" cy="1154220"/>
          </a:xfrm>
          <a:prstGeom prst="curvedConnector3">
            <a:avLst/>
          </a:prstGeom>
          <a:ln>
            <a:solidFill>
              <a:srgbClr val="FB959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94914" y="3061716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Module Maintainer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3963" y="3641813"/>
            <a:ext cx="102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 Friend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3962" y="2650337"/>
            <a:ext cx="849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73963" y="4867603"/>
            <a:ext cx="134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Connector 22"/>
          <p:cNvCxnSpPr>
            <a:stCxn id="20" idx="1"/>
            <a:endCxn id="18" idx="7"/>
          </p:cNvCxnSpPr>
          <p:nvPr/>
        </p:nvCxnSpPr>
        <p:spPr>
          <a:xfrm flipH="1">
            <a:off x="7036335" y="2804226"/>
            <a:ext cx="637627" cy="521956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1"/>
            <a:endCxn id="18" idx="6"/>
          </p:cNvCxnSpPr>
          <p:nvPr/>
        </p:nvCxnSpPr>
        <p:spPr>
          <a:xfrm flipH="1">
            <a:off x="7300801" y="3903423"/>
            <a:ext cx="373162" cy="61237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1"/>
            <a:endCxn id="18" idx="5"/>
          </p:cNvCxnSpPr>
          <p:nvPr/>
        </p:nvCxnSpPr>
        <p:spPr>
          <a:xfrm flipH="1" flipV="1">
            <a:off x="7036335" y="4603137"/>
            <a:ext cx="637628" cy="418355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8" idx="2"/>
          </p:cNvCxnSpPr>
          <p:nvPr/>
        </p:nvCxnSpPr>
        <p:spPr>
          <a:xfrm rot="10800000">
            <a:off x="4771878" y="3061716"/>
            <a:ext cx="723036" cy="90294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Callout 16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78202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17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794427" y="1412741"/>
            <a:ext cx="1262156" cy="1267961"/>
            <a:chOff x="5838401" y="4420455"/>
            <a:chExt cx="1820768" cy="1829142"/>
          </a:xfrm>
        </p:grpSpPr>
        <p:sp>
          <p:nvSpPr>
            <p:cNvPr id="7" name="Parallelogram 6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6281414" y="1412741"/>
            <a:ext cx="1262156" cy="1267961"/>
            <a:chOff x="5838401" y="4420455"/>
            <a:chExt cx="1820768" cy="1829142"/>
          </a:xfrm>
        </p:grpSpPr>
        <p:sp>
          <p:nvSpPr>
            <p:cNvPr id="12" name="Parallelogram 11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1794427" y="4275874"/>
            <a:ext cx="1262156" cy="1267961"/>
            <a:chOff x="5838401" y="4420455"/>
            <a:chExt cx="1820768" cy="1829142"/>
          </a:xfrm>
        </p:grpSpPr>
        <p:sp>
          <p:nvSpPr>
            <p:cNvPr id="16" name="Parallelogram 15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7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6281414" y="4275874"/>
            <a:ext cx="1262156" cy="1267961"/>
            <a:chOff x="5838401" y="4420455"/>
            <a:chExt cx="1820768" cy="1829142"/>
          </a:xfrm>
        </p:grpSpPr>
        <p:sp>
          <p:nvSpPr>
            <p:cNvPr id="20" name="Parallelogram 19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iamond 21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19645" y="2807862"/>
            <a:ext cx="161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53020" y="2807862"/>
            <a:ext cx="171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53019" y="5663266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2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794427" y="1412741"/>
            <a:ext cx="1262156" cy="1267961"/>
            <a:chOff x="5838401" y="4420455"/>
            <a:chExt cx="1820768" cy="1829142"/>
          </a:xfrm>
        </p:grpSpPr>
        <p:sp>
          <p:nvSpPr>
            <p:cNvPr id="7" name="Parallelogram 6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6281414" y="1412741"/>
            <a:ext cx="1262156" cy="1267961"/>
            <a:chOff x="5838401" y="4420455"/>
            <a:chExt cx="1820768" cy="1829142"/>
          </a:xfrm>
        </p:grpSpPr>
        <p:sp>
          <p:nvSpPr>
            <p:cNvPr id="12" name="Parallelogram 11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1794427" y="4275874"/>
            <a:ext cx="1262156" cy="1267961"/>
            <a:chOff x="5838401" y="4420455"/>
            <a:chExt cx="1820768" cy="1829142"/>
          </a:xfrm>
        </p:grpSpPr>
        <p:sp>
          <p:nvSpPr>
            <p:cNvPr id="16" name="Parallelogram 15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7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6281414" y="4275874"/>
            <a:ext cx="1262156" cy="1267961"/>
            <a:chOff x="5838401" y="4420455"/>
            <a:chExt cx="1820768" cy="1829142"/>
          </a:xfrm>
        </p:grpSpPr>
        <p:sp>
          <p:nvSpPr>
            <p:cNvPr id="20" name="Parallelogram 19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iamond 21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83681" y="2807862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70668" y="2807862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83681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70668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19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794427" y="1412741"/>
            <a:ext cx="1262156" cy="1267961"/>
            <a:chOff x="5838401" y="4420455"/>
            <a:chExt cx="1820768" cy="1829142"/>
          </a:xfrm>
        </p:grpSpPr>
        <p:sp>
          <p:nvSpPr>
            <p:cNvPr id="7" name="Parallelogram 6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6281414" y="1412741"/>
            <a:ext cx="1262156" cy="1267961"/>
            <a:chOff x="5838401" y="4420455"/>
            <a:chExt cx="1820768" cy="1829142"/>
          </a:xfrm>
        </p:grpSpPr>
        <p:sp>
          <p:nvSpPr>
            <p:cNvPr id="12" name="Parallelogram 11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1794427" y="4275874"/>
            <a:ext cx="1262156" cy="1267961"/>
            <a:chOff x="5838401" y="4420455"/>
            <a:chExt cx="1820768" cy="1829142"/>
          </a:xfrm>
        </p:grpSpPr>
        <p:sp>
          <p:nvSpPr>
            <p:cNvPr id="16" name="Parallelogram 15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7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6281414" y="4275874"/>
            <a:ext cx="1262156" cy="1267961"/>
            <a:chOff x="5838401" y="4420455"/>
            <a:chExt cx="1820768" cy="1829142"/>
          </a:xfrm>
        </p:grpSpPr>
        <p:sp>
          <p:nvSpPr>
            <p:cNvPr id="20" name="Parallelogram 19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iamond 21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83681" y="2807862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57889" y="2807862"/>
            <a:ext cx="150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70668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4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2265</TotalTime>
  <Words>159</Words>
  <Application>Microsoft Macintosh PowerPoint</Application>
  <PresentationFormat>On-screen Show (4:3)</PresentationFormat>
  <Paragraphs>72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Blink Reaction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41</cp:revision>
  <dcterms:created xsi:type="dcterms:W3CDTF">2015-03-21T17:40:45Z</dcterms:created>
  <dcterms:modified xsi:type="dcterms:W3CDTF">2015-06-17T02:39:09Z</dcterms:modified>
</cp:coreProperties>
</file>