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7" r:id="rId8"/>
    <p:sldId id="270" r:id="rId9"/>
    <p:sldId id="268" r:id="rId10"/>
    <p:sldId id="269" r:id="rId11"/>
    <p:sldId id="266" r:id="rId12"/>
    <p:sldId id="265" r:id="rId13"/>
    <p:sldId id="271" r:id="rId14"/>
    <p:sldId id="274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6" r:id="rId26"/>
    <p:sldId id="287" r:id="rId27"/>
    <p:sldId id="283" r:id="rId28"/>
    <p:sldId id="285" r:id="rId29"/>
    <p:sldId id="288" r:id="rId30"/>
    <p:sldId id="289" r:id="rId31"/>
    <p:sldId id="290" r:id="rId32"/>
    <p:sldId id="291" r:id="rId33"/>
    <p:sldId id="295" r:id="rId34"/>
    <p:sldId id="296" r:id="rId35"/>
    <p:sldId id="298" r:id="rId36"/>
    <p:sldId id="299" r:id="rId37"/>
    <p:sldId id="297" r:id="rId38"/>
    <p:sldId id="294" r:id="rId39"/>
    <p:sldId id="300" r:id="rId40"/>
    <p:sldId id="292" r:id="rId41"/>
    <p:sldId id="293" r:id="rId42"/>
    <p:sldId id="302" r:id="rId43"/>
    <p:sldId id="312" r:id="rId44"/>
    <p:sldId id="313" r:id="rId45"/>
    <p:sldId id="309" r:id="rId46"/>
    <p:sldId id="314" r:id="rId47"/>
    <p:sldId id="315" r:id="rId48"/>
    <p:sldId id="310" r:id="rId49"/>
    <p:sldId id="311" r:id="rId50"/>
    <p:sldId id="316" r:id="rId51"/>
    <p:sldId id="301" r:id="rId52"/>
    <p:sldId id="317" r:id="rId53"/>
    <p:sldId id="318" r:id="rId54"/>
    <p:sldId id="319" r:id="rId55"/>
    <p:sldId id="321" r:id="rId56"/>
    <p:sldId id="322" r:id="rId57"/>
    <p:sldId id="323" r:id="rId58"/>
    <p:sldId id="324" r:id="rId59"/>
    <p:sldId id="325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28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29" autoAdjust="0"/>
  </p:normalViewPr>
  <p:slideViewPr>
    <p:cSldViewPr snapToGrid="0" snapToObjects="1">
      <p:cViewPr varScale="1">
        <p:scale>
          <a:sx n="103" d="100"/>
          <a:sy n="103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EBF78-ABB6-9F42-87DB-0ECE75CB3E53}" type="datetimeFigureOut">
              <a:rPr lang="en-US" smtClean="0"/>
              <a:t>7/18/14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F6F6F6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1421901" y="1684301"/>
            <a:ext cx="635024" cy="635024"/>
          </a:xfrm>
          <a:prstGeom prst="ellipse">
            <a:avLst/>
          </a:prstGeom>
          <a:solidFill>
            <a:srgbClr val="28A9E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unched Tape 8"/>
          <p:cNvSpPr/>
          <p:nvPr userDrawn="1"/>
        </p:nvSpPr>
        <p:spPr>
          <a:xfrm rot="11559745">
            <a:off x="1728644" y="2497699"/>
            <a:ext cx="3214289" cy="3576718"/>
          </a:xfrm>
          <a:prstGeom prst="flowChartPunchedTape">
            <a:avLst/>
          </a:prstGeom>
          <a:noFill/>
          <a:ln w="149225" cap="rnd" cmpd="sng">
            <a:solidFill>
              <a:srgbClr val="28A9E0">
                <a:alpha val="5000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493187" y="2330179"/>
            <a:ext cx="1491892" cy="4549397"/>
          </a:xfrm>
          <a:custGeom>
            <a:avLst/>
            <a:gdLst>
              <a:gd name="connsiteX0" fmla="*/ 0 w 1491892"/>
              <a:gd name="connsiteY0" fmla="*/ 4537068 h 4549397"/>
              <a:gd name="connsiteX1" fmla="*/ 949386 w 1491892"/>
              <a:gd name="connsiteY1" fmla="*/ 0 h 4549397"/>
              <a:gd name="connsiteX2" fmla="*/ 1491892 w 1491892"/>
              <a:gd name="connsiteY2" fmla="*/ 98632 h 4549397"/>
              <a:gd name="connsiteX3" fmla="*/ 320572 w 1491892"/>
              <a:gd name="connsiteY3" fmla="*/ 4549397 h 4549397"/>
              <a:gd name="connsiteX0" fmla="*/ 0 w 1491892"/>
              <a:gd name="connsiteY0" fmla="*/ 4537068 h 4549397"/>
              <a:gd name="connsiteX1" fmla="*/ 949386 w 1491892"/>
              <a:gd name="connsiteY1" fmla="*/ 0 h 4549397"/>
              <a:gd name="connsiteX2" fmla="*/ 1491892 w 1491892"/>
              <a:gd name="connsiteY2" fmla="*/ 98632 h 4549397"/>
              <a:gd name="connsiteX3" fmla="*/ 320572 w 1491892"/>
              <a:gd name="connsiteY3" fmla="*/ 4549397 h 4549397"/>
              <a:gd name="connsiteX0" fmla="*/ 0 w 1491892"/>
              <a:gd name="connsiteY0" fmla="*/ 4537068 h 4549397"/>
              <a:gd name="connsiteX1" fmla="*/ 949386 w 1491892"/>
              <a:gd name="connsiteY1" fmla="*/ 0 h 4549397"/>
              <a:gd name="connsiteX2" fmla="*/ 1491892 w 1491892"/>
              <a:gd name="connsiteY2" fmla="*/ 98632 h 4549397"/>
              <a:gd name="connsiteX3" fmla="*/ 320572 w 1491892"/>
              <a:gd name="connsiteY3" fmla="*/ 4549397 h 454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1892" h="4549397">
                <a:moveTo>
                  <a:pt x="0" y="4537068"/>
                </a:moveTo>
                <a:lnTo>
                  <a:pt x="949386" y="0"/>
                </a:lnTo>
                <a:cubicBezTo>
                  <a:pt x="1253517" y="180825"/>
                  <a:pt x="1274068" y="164387"/>
                  <a:pt x="1491892" y="98632"/>
                </a:cubicBezTo>
                <a:lnTo>
                  <a:pt x="320572" y="4549397"/>
                </a:lnTo>
              </a:path>
            </a:pathLst>
          </a:custGeom>
          <a:solidFill>
            <a:srgbClr val="28A9E0">
              <a:alpha val="5000"/>
            </a:srgb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alphaModFix amt="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4600" y="3259426"/>
            <a:ext cx="1648160" cy="186531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EBF78-ABB6-9F42-87DB-0ECE75CB3E53}" type="datetimeFigureOut">
              <a:rPr lang="en-US" smtClean="0"/>
              <a:t>7/18/14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73506-665A-8546-8943-4D99C426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1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28A9E0"/>
          </a:solidFill>
          <a:latin typeface="Comfortaa"/>
          <a:ea typeface="+mj-ea"/>
          <a:cs typeface="Comforta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mfortaa"/>
          <a:ea typeface="+mn-ea"/>
          <a:cs typeface="Comforta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mfortaa"/>
          <a:ea typeface="+mn-ea"/>
          <a:cs typeface="Comforta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mfortaa"/>
          <a:ea typeface="+mn-ea"/>
          <a:cs typeface="Comforta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mfortaa"/>
          <a:ea typeface="+mn-ea"/>
          <a:cs typeface="Comforta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42097" y="386561"/>
            <a:ext cx="7523654" cy="4638727"/>
          </a:xfrm>
          <a:prstGeom prst="roundRect">
            <a:avLst>
              <a:gd name="adj" fmla="val 7144"/>
            </a:avLst>
          </a:prstGeom>
          <a:ln>
            <a:prstDash val="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Module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6779" y="717898"/>
            <a:ext cx="7123859" cy="233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600" dirty="0" smtClean="0">
                <a:latin typeface="Anime Ace 2.0 BB"/>
                <a:cs typeface="Anime Ace 2.0 BB"/>
              </a:rPr>
              <a:t>Handler Classes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2097" y="5163346"/>
            <a:ext cx="7523654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Drupal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6779" y="3244885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Hooks and alters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9373" y="3244885"/>
            <a:ext cx="2318672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Function-based API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6639" y="3245419"/>
            <a:ext cx="2263999" cy="1173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Implemented Flag Hooks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6779" y="1878654"/>
            <a:ext cx="3658291" cy="1173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Backend functions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079353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9" name="Picture 8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5376780" y="2692169"/>
            <a:ext cx="1922998" cy="1917671"/>
          </a:xfrm>
          <a:prstGeom prst="rect">
            <a:avLst/>
          </a:prstGeom>
        </p:spPr>
      </p:pic>
      <p:pic>
        <p:nvPicPr>
          <p:cNvPr id="7" name="Picture 6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03" y="2901764"/>
            <a:ext cx="1922998" cy="1917671"/>
          </a:xfrm>
          <a:prstGeom prst="rect">
            <a:avLst/>
          </a:prstGeom>
        </p:spPr>
      </p:pic>
      <p:pic>
        <p:nvPicPr>
          <p:cNvPr id="10" name="Picture 9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6284894" y="2906368"/>
            <a:ext cx="1922998" cy="191767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09 at 3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257300"/>
            <a:ext cx="8966200" cy="43434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400400" y="3425867"/>
            <a:ext cx="1684903" cy="1096484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I’m a flag!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7382527" y="3425867"/>
            <a:ext cx="1672573" cy="1145800"/>
          </a:xfrm>
          <a:prstGeom prst="wedgeEllipseCallout">
            <a:avLst>
              <a:gd name="adj1" fmla="val 6361"/>
              <a:gd name="adj2" fmla="val 9337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I am also a flag.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27286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8959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3384" y="56122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73795" y="1928815"/>
            <a:ext cx="431543" cy="38411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889566" y="1264507"/>
            <a:ext cx="1" cy="701295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2889567" y="5769967"/>
            <a:ext cx="0" cy="856192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5994" y="1928815"/>
            <a:ext cx="1787801" cy="1457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5994" y="1474100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creates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5994" y="5351968"/>
            <a:ext cx="1779911" cy="5762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528" y="4871138"/>
            <a:ext cx="157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Admin deletes Flag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8219" y="2859813"/>
            <a:ext cx="431543" cy="174419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6" name="Straight Connector 15"/>
          <p:cNvCxnSpPr>
            <a:stCxn id="3" idx="2"/>
            <a:endCxn id="15" idx="0"/>
          </p:cNvCxnSpPr>
          <p:nvPr/>
        </p:nvCxnSpPr>
        <p:spPr>
          <a:xfrm>
            <a:off x="6643991" y="1220570"/>
            <a:ext cx="0" cy="1639243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</p:cNvCxnSpPr>
          <p:nvPr/>
        </p:nvCxnSpPr>
        <p:spPr>
          <a:xfrm>
            <a:off x="6643991" y="4604010"/>
            <a:ext cx="0" cy="2015199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859762" y="2864265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876532" y="4375251"/>
            <a:ext cx="1541214" cy="0"/>
          </a:xfrm>
          <a:prstGeom prst="straightConnector1">
            <a:avLst/>
          </a:prstGeom>
          <a:ln>
            <a:solidFill>
              <a:srgbClr val="000000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83072" y="2418820"/>
            <a:ext cx="14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flags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88862" y="3913586"/>
            <a:ext cx="158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User </a:t>
            </a:r>
            <a:r>
              <a:rPr lang="en-US" sz="1200" dirty="0" err="1" smtClean="0">
                <a:latin typeface="Anime Ace 2.0 BB"/>
                <a:cs typeface="Anime Ace 2.0 BB"/>
              </a:rPr>
              <a:t>unflags</a:t>
            </a:r>
            <a:r>
              <a:rPr lang="en-US" sz="1200" dirty="0" smtClean="0">
                <a:latin typeface="Anime Ace 2.0 BB"/>
                <a:cs typeface="Anime Ace 2.0 BB"/>
              </a:rPr>
              <a:t> the entity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79015" y="568175"/>
            <a:ext cx="1541214" cy="6593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33851" y="1474101"/>
            <a:ext cx="431543" cy="8190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36" name="Straight Connector 35"/>
          <p:cNvCxnSpPr>
            <a:stCxn id="34" idx="2"/>
            <a:endCxn id="35" idx="0"/>
          </p:cNvCxnSpPr>
          <p:nvPr/>
        </p:nvCxnSpPr>
        <p:spPr>
          <a:xfrm>
            <a:off x="4749622" y="1227520"/>
            <a:ext cx="1" cy="246581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8" idx="2"/>
          </p:cNvCxnSpPr>
          <p:nvPr/>
        </p:nvCxnSpPr>
        <p:spPr>
          <a:xfrm>
            <a:off x="4749622" y="6053533"/>
            <a:ext cx="1" cy="572626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33850" y="5215162"/>
            <a:ext cx="431543" cy="838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33850" y="2293192"/>
            <a:ext cx="431543" cy="292197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965446" y="3210038"/>
            <a:ext cx="1475103" cy="0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76426" y="2764593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4965448" y="4596658"/>
            <a:ext cx="1447682" cy="8953"/>
          </a:xfrm>
          <a:prstGeom prst="straightConnector1">
            <a:avLst/>
          </a:prstGeom>
          <a:ln>
            <a:solidFill>
              <a:srgbClr val="000000"/>
            </a:solidFill>
            <a:headEnd type="none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76426" y="4135508"/>
            <a:ext cx="135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is </a:t>
            </a:r>
            <a:r>
              <a:rPr lang="en-US" sz="1200" dirty="0" err="1" smtClean="0">
                <a:latin typeface="Anime Ace 2.0 BB"/>
                <a:cs typeface="Anime Ace 2.0 BB"/>
              </a:rPr>
              <a:t>Unflagged</a:t>
            </a:r>
            <a:endParaRPr lang="en-US" sz="1200" dirty="0">
              <a:latin typeface="Anime Ace 2.0 BB"/>
              <a:cs typeface="Anime Ace 2.0 BB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105338" y="2330179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105338" y="5764317"/>
            <a:ext cx="1428512" cy="1"/>
          </a:xfrm>
          <a:prstGeom prst="straightConnector1">
            <a:avLst/>
          </a:prstGeom>
          <a:ln w="28575" cmpd="sng"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74130" y="1880843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attached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974130" y="5286905"/>
            <a:ext cx="157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Flag Link removed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70" name="Left Brace 69"/>
          <p:cNvSpPr/>
          <p:nvPr/>
        </p:nvSpPr>
        <p:spPr>
          <a:xfrm>
            <a:off x="4167434" y="3210038"/>
            <a:ext cx="308242" cy="1386620"/>
          </a:xfrm>
          <a:prstGeom prst="leftBrac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314949" y="3448502"/>
            <a:ext cx="109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nime Ace 2.0 BB"/>
                <a:cs typeface="Anime Ace 2.0 BB"/>
              </a:rPr>
              <a:t>Entity shown as flagged</a:t>
            </a:r>
            <a:endParaRPr lang="en-US" sz="12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3066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41169" y="1002316"/>
            <a:ext cx="25598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29937" y="2422346"/>
            <a:ext cx="807865" cy="807865"/>
            <a:chOff x="4754660" y="3753861"/>
            <a:chExt cx="2235200" cy="2235200"/>
          </a:xfrm>
        </p:grpSpPr>
        <p:sp>
          <p:nvSpPr>
            <p:cNvPr id="15" name="Shape 14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900000">
            <a:off x="4572196" y="2649705"/>
            <a:ext cx="807865" cy="807865"/>
            <a:chOff x="4754660" y="3753861"/>
            <a:chExt cx="2235200" cy="2235200"/>
          </a:xfrm>
        </p:grpSpPr>
        <p:sp>
          <p:nvSpPr>
            <p:cNvPr id="20" name="Shape 19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9249391" y="3139274"/>
            <a:ext cx="0" cy="519142"/>
          </a:xfrm>
          <a:prstGeom prst="straightConnector1">
            <a:avLst/>
          </a:prstGeom>
          <a:ln>
            <a:tailEnd type="arrow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>
            <a:off x="4443356" y="2039781"/>
            <a:ext cx="550904" cy="519142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443356" y="3766022"/>
            <a:ext cx="550904" cy="519142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document 33"/>
          <p:cNvSpPr/>
          <p:nvPr/>
        </p:nvSpPr>
        <p:spPr>
          <a:xfrm>
            <a:off x="40602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711234" y="5348568"/>
            <a:ext cx="192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M</a:t>
            </a:r>
            <a:r>
              <a:rPr lang="en-US" sz="1400" dirty="0" smtClean="0">
                <a:latin typeface="Anime Ace 2.0 BB"/>
                <a:cs typeface="Anime Ace 2.0 BB"/>
              </a:rPr>
              <a:t>anifest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6" name="Oval Callout 35"/>
          <p:cNvSpPr/>
          <p:nvPr/>
        </p:nvSpPr>
        <p:spPr>
          <a:xfrm>
            <a:off x="5733301" y="2422346"/>
            <a:ext cx="1661645" cy="935861"/>
          </a:xfrm>
          <a:prstGeom prst="wedgeEllipseCallout">
            <a:avLst>
              <a:gd name="adj1" fmla="val -69806"/>
              <a:gd name="adj2" fmla="val 5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Costs Memory, CPU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15674" y="3363686"/>
            <a:ext cx="192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PHP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07329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68048" y="757933"/>
            <a:ext cx="1661645" cy="10544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That’s just a class. 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What am I supposed to do with that?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loud Callout 13"/>
          <p:cNvSpPr/>
          <p:nvPr/>
        </p:nvSpPr>
        <p:spPr>
          <a:xfrm>
            <a:off x="2134216" y="4197737"/>
            <a:ext cx="2107195" cy="953785"/>
          </a:xfrm>
          <a:prstGeom prst="cloudCallout">
            <a:avLst>
              <a:gd name="adj1" fmla="val -33120"/>
              <a:gd name="adj2" fmla="val -73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*sad and lonely*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47891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1"/>
          <p:cNvSpPr/>
          <p:nvPr/>
        </p:nvSpPr>
        <p:spPr>
          <a:xfrm>
            <a:off x="3230370" y="3661852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56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71" y="2379495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1425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967565" y="1115474"/>
            <a:ext cx="1911101" cy="1276351"/>
          </a:xfrm>
          <a:prstGeom prst="wedgeEllipseCallout">
            <a:avLst>
              <a:gd name="adj1" fmla="val -8516"/>
              <a:gd name="adj2" fmla="val 8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Ooooh</a:t>
            </a:r>
            <a:r>
              <a:rPr lang="en-US" sz="1400" dirty="0" smtClean="0">
                <a:latin typeface="Anime Ace 2.0 BB"/>
                <a:cs typeface="Anime Ace 2.0 BB"/>
              </a:rPr>
              <a:t>! 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 get it now!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890" y="431515"/>
            <a:ext cx="8347195" cy="6182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document 7"/>
          <p:cNvSpPr/>
          <p:nvPr/>
        </p:nvSpPr>
        <p:spPr>
          <a:xfrm>
            <a:off x="3690372" y="4370326"/>
            <a:ext cx="1327488" cy="948961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57271" y="5323910"/>
            <a:ext cx="303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onfig</a:t>
            </a:r>
            <a:r>
              <a:rPr lang="en-US" dirty="0" smtClean="0">
                <a:latin typeface="Anime Ace 2.0 BB"/>
                <a:cs typeface="Anime Ace 2.0 BB"/>
              </a:rPr>
              <a:t> 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r>
              <a:rPr lang="en-US" dirty="0" smtClean="0">
                <a:latin typeface="Anime Ace 2.0 BB"/>
                <a:cs typeface="Anime Ace 2.0 BB"/>
              </a:rPr>
              <a:t> a</a:t>
            </a:r>
            <a:r>
              <a:rPr lang="en-US" sz="1400" dirty="0" smtClean="0">
                <a:latin typeface="Anime Ace 2.0 BB"/>
                <a:cs typeface="Anime Ace 2.0 BB"/>
              </a:rPr>
              <a:t>ssembly</a:t>
            </a:r>
            <a:r>
              <a:rPr lang="en-US" dirty="0" smtClean="0">
                <a:latin typeface="Anime Ace 2.0 BB"/>
                <a:cs typeface="Anime Ace 2.0 BB"/>
              </a:rPr>
              <a:t> m</a:t>
            </a:r>
            <a:r>
              <a:rPr lang="en-US" sz="1400" dirty="0" smtClean="0">
                <a:latin typeface="Anime Ace 2.0 BB"/>
                <a:cs typeface="Anime Ace 2.0 BB"/>
              </a:rPr>
              <a:t>anual</a:t>
            </a:r>
            <a:r>
              <a:rPr lang="en-US" dirty="0" smtClean="0">
                <a:latin typeface="Anime Ace 2.0 BB"/>
                <a:cs typeface="Anime Ace 2.0 BB"/>
              </a:rPr>
              <a:t/>
            </a:r>
            <a:br>
              <a:rPr lang="en-US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(F</a:t>
            </a:r>
            <a:r>
              <a:rPr lang="en-US" sz="1400" dirty="0" smtClean="0">
                <a:latin typeface="Anime Ace 2.0 BB"/>
                <a:cs typeface="Anime Ace 2.0 BB"/>
              </a:rPr>
              <a:t>or</a:t>
            </a:r>
            <a:r>
              <a:rPr lang="en-US" dirty="0" smtClean="0">
                <a:latin typeface="Anime Ace 2.0 BB"/>
                <a:cs typeface="Anime Ace 2.0 BB"/>
              </a:rPr>
              <a:t> 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r>
              <a:rPr lang="en-US" dirty="0" smtClean="0">
                <a:latin typeface="Anime Ace 2.0 BB"/>
                <a:cs typeface="Anime Ace 2.0 BB"/>
              </a:rPr>
              <a:t>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0" name="TextBox 9"/>
          <p:cNvSpPr txBox="1"/>
          <p:nvPr/>
        </p:nvSpPr>
        <p:spPr>
          <a:xfrm rot="494122">
            <a:off x="7079397" y="3153991"/>
            <a:ext cx="1010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*builds stuff*</a:t>
            </a:r>
            <a:endParaRPr lang="en-US" sz="11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11693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904" y="207769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8685" y="475847"/>
            <a:ext cx="2698358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4" name="Elbow Connector 3"/>
          <p:cNvCxnSpPr>
            <a:stCxn id="2" idx="0"/>
            <a:endCxn id="3" idx="2"/>
          </p:cNvCxnSpPr>
          <p:nvPr/>
        </p:nvCxnSpPr>
        <p:spPr>
          <a:xfrm rot="5400000" flipH="1" flipV="1">
            <a:off x="3548337" y="908165"/>
            <a:ext cx="724273" cy="16147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808968" y="736990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3451" y="475847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451" y="1256343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451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A</a:t>
            </a:r>
            <a:r>
              <a:rPr lang="en-US" sz="1600" dirty="0" err="1" smtClean="0">
                <a:latin typeface="Anime Ace 2.0 BB"/>
                <a:cs typeface="Anime Ace 2.0 BB"/>
              </a:rPr>
              <a:t>dd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85247" y="4067111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dit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13" name="Elbow Connector 12"/>
          <p:cNvCxnSpPr>
            <a:stCxn id="11" idx="0"/>
            <a:endCxn id="2" idx="2"/>
          </p:cNvCxnSpPr>
          <p:nvPr/>
        </p:nvCxnSpPr>
        <p:spPr>
          <a:xfrm rot="5400000" flipH="1" flipV="1">
            <a:off x="1821932" y="2785961"/>
            <a:ext cx="1111849" cy="14504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0"/>
            <a:endCxn id="2" idx="2"/>
          </p:cNvCxnSpPr>
          <p:nvPr/>
        </p:nvCxnSpPr>
        <p:spPr>
          <a:xfrm rot="16200000" flipV="1">
            <a:off x="3262831" y="2795515"/>
            <a:ext cx="1111849" cy="1431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067043" y="4067112"/>
            <a:ext cx="2698358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D</a:t>
            </a:r>
            <a:r>
              <a:rPr lang="en-US" sz="1600" dirty="0" err="1" smtClean="0">
                <a:latin typeface="Anime Ace 2.0 BB"/>
                <a:cs typeface="Anime Ace 2.0 BB"/>
              </a:rPr>
              <a:t>elete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5169" y="2077690"/>
            <a:ext cx="3710232" cy="877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onfirm</a:t>
            </a: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orm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2000" dirty="0">
              <a:latin typeface="Anime Ace 2.0 BB"/>
              <a:cs typeface="Anime Ace 2.0 BB"/>
            </a:endParaRPr>
          </a:p>
        </p:txBody>
      </p:sp>
      <p:cxnSp>
        <p:nvCxnSpPr>
          <p:cNvPr id="24" name="Elbow Connector 23"/>
          <p:cNvCxnSpPr>
            <a:stCxn id="19" idx="0"/>
            <a:endCxn id="20" idx="2"/>
          </p:cNvCxnSpPr>
          <p:nvPr/>
        </p:nvCxnSpPr>
        <p:spPr>
          <a:xfrm rot="16200000" flipV="1">
            <a:off x="6607329" y="3258218"/>
            <a:ext cx="1111851" cy="505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0" idx="0"/>
            <a:endCxn id="3" idx="2"/>
          </p:cNvCxnSpPr>
          <p:nvPr/>
        </p:nvCxnSpPr>
        <p:spPr>
          <a:xfrm rot="16200000" flipV="1">
            <a:off x="5451939" y="619343"/>
            <a:ext cx="724272" cy="21924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5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9898" y="208160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Flag_flag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7422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Flag_NODE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9898" y="1975832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FLAG_BrOKEN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9898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Flag_USER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40209" y="3853949"/>
            <a:ext cx="2098341" cy="965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Anime Ace 2.0 BB"/>
                <a:cs typeface="Anime Ace 2.0 BB"/>
              </a:rPr>
              <a:t>Flag_Entity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>
            <a:stCxn id="2" idx="2"/>
            <a:endCxn id="3" idx="0"/>
          </p:cNvCxnSpPr>
          <p:nvPr/>
        </p:nvCxnSpPr>
        <p:spPr>
          <a:xfrm>
            <a:off x="4169069" y="1173488"/>
            <a:ext cx="0" cy="80234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6" idx="0"/>
          </p:cNvCxnSpPr>
          <p:nvPr/>
        </p:nvCxnSpPr>
        <p:spPr>
          <a:xfrm>
            <a:off x="4169069" y="2941160"/>
            <a:ext cx="0" cy="912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2" idx="2"/>
          </p:cNvCxnSpPr>
          <p:nvPr/>
        </p:nvCxnSpPr>
        <p:spPr>
          <a:xfrm rot="16200000" flipV="1">
            <a:off x="5182897" y="159660"/>
            <a:ext cx="802344" cy="283000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0"/>
            <a:endCxn id="3" idx="2"/>
          </p:cNvCxnSpPr>
          <p:nvPr/>
        </p:nvCxnSpPr>
        <p:spPr>
          <a:xfrm rot="16200000" flipV="1">
            <a:off x="4872831" y="2237399"/>
            <a:ext cx="912789" cy="2320311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0"/>
            <a:endCxn id="3" idx="2"/>
          </p:cNvCxnSpPr>
          <p:nvPr/>
        </p:nvCxnSpPr>
        <p:spPr>
          <a:xfrm rot="5400000" flipH="1" flipV="1">
            <a:off x="2546437" y="2231317"/>
            <a:ext cx="912789" cy="2332476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47291" y="118581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1774" y="92467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41774" y="1705170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534340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2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5"/>
          <p:cNvSpPr/>
          <p:nvPr/>
        </p:nvSpPr>
        <p:spPr>
          <a:xfrm>
            <a:off x="6246639" y="2527601"/>
            <a:ext cx="2236032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4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/>
          <p:cNvSpPr/>
          <p:nvPr/>
        </p:nvSpPr>
        <p:spPr>
          <a:xfrm>
            <a:off x="711877" y="3922078"/>
            <a:ext cx="7770794" cy="1143732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1781" y="1722127"/>
            <a:ext cx="18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nime Ace 2.0 BB"/>
                <a:cs typeface="Anime Ace 2.0 BB"/>
              </a:rPr>
              <a:t>f</a:t>
            </a:r>
            <a:r>
              <a:rPr lang="en-US" sz="12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_</a:t>
            </a:r>
            <a:r>
              <a:rPr lang="en-US" sz="1400" dirty="0" err="1" smtClean="0">
                <a:latin typeface="Anime Ace 2.0 BB"/>
                <a:cs typeface="Anime Ace 2.0 BB"/>
              </a:rPr>
              <a:t>menu</a:t>
            </a:r>
            <a:r>
              <a:rPr lang="en-US" dirty="0" smtClean="0">
                <a:latin typeface="Anime Ace 2.0 BB"/>
                <a:cs typeface="Anime Ace 2.0 BB"/>
              </a:rPr>
              <a:t>();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493980" y="1647328"/>
            <a:ext cx="1913993" cy="468666"/>
          </a:xfrm>
          <a:custGeom>
            <a:avLst/>
            <a:gdLst>
              <a:gd name="connsiteX0" fmla="*/ 114218 w 1913993"/>
              <a:gd name="connsiteY0" fmla="*/ 0 h 468666"/>
              <a:gd name="connsiteX1" fmla="*/ 1438574 w 1913993"/>
              <a:gd name="connsiteY1" fmla="*/ 156211 h 468666"/>
              <a:gd name="connsiteX2" fmla="*/ 182133 w 1913993"/>
              <a:gd name="connsiteY2" fmla="*/ 115460 h 468666"/>
              <a:gd name="connsiteX3" fmla="*/ 1730611 w 1913993"/>
              <a:gd name="connsiteY3" fmla="*/ 244504 h 468666"/>
              <a:gd name="connsiteX4" fmla="*/ 121009 w 1913993"/>
              <a:gd name="connsiteY4" fmla="*/ 359964 h 468666"/>
              <a:gd name="connsiteX5" fmla="*/ 1866443 w 1913993"/>
              <a:gd name="connsiteY5" fmla="*/ 163003 h 468666"/>
              <a:gd name="connsiteX6" fmla="*/ 154967 w 1913993"/>
              <a:gd name="connsiteY6" fmla="*/ 468633 h 468666"/>
              <a:gd name="connsiteX7" fmla="*/ 250049 w 1913993"/>
              <a:gd name="connsiteY7" fmla="*/ 183378 h 468666"/>
              <a:gd name="connsiteX8" fmla="*/ 1655904 w 1913993"/>
              <a:gd name="connsiteY8" fmla="*/ 292046 h 468666"/>
              <a:gd name="connsiteX9" fmla="*/ 175342 w 1913993"/>
              <a:gd name="connsiteY9" fmla="*/ 298838 h 468666"/>
              <a:gd name="connsiteX10" fmla="*/ 1913984 w 1913993"/>
              <a:gd name="connsiteY10" fmla="*/ 387131 h 468666"/>
              <a:gd name="connsiteX11" fmla="*/ 148175 w 1913993"/>
              <a:gd name="connsiteY11" fmla="*/ 387131 h 468666"/>
              <a:gd name="connsiteX12" fmla="*/ 148175 w 1913993"/>
              <a:gd name="connsiteY12" fmla="*/ 387131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3993" h="468666">
                <a:moveTo>
                  <a:pt x="114218" y="0"/>
                </a:moveTo>
                <a:cubicBezTo>
                  <a:pt x="770736" y="68484"/>
                  <a:pt x="1427255" y="136968"/>
                  <a:pt x="1438574" y="156211"/>
                </a:cubicBezTo>
                <a:cubicBezTo>
                  <a:pt x="1449893" y="175454"/>
                  <a:pt x="133460" y="100745"/>
                  <a:pt x="182133" y="115460"/>
                </a:cubicBezTo>
                <a:cubicBezTo>
                  <a:pt x="230806" y="130175"/>
                  <a:pt x="1740798" y="203753"/>
                  <a:pt x="1730611" y="244504"/>
                </a:cubicBezTo>
                <a:cubicBezTo>
                  <a:pt x="1720424" y="285255"/>
                  <a:pt x="98370" y="373547"/>
                  <a:pt x="121009" y="359964"/>
                </a:cubicBezTo>
                <a:cubicBezTo>
                  <a:pt x="143648" y="346381"/>
                  <a:pt x="1860783" y="144891"/>
                  <a:pt x="1866443" y="163003"/>
                </a:cubicBezTo>
                <a:cubicBezTo>
                  <a:pt x="1872103" y="181115"/>
                  <a:pt x="424366" y="465237"/>
                  <a:pt x="154967" y="468633"/>
                </a:cubicBezTo>
                <a:cubicBezTo>
                  <a:pt x="-114432" y="472029"/>
                  <a:pt x="-107" y="212809"/>
                  <a:pt x="250049" y="183378"/>
                </a:cubicBezTo>
                <a:cubicBezTo>
                  <a:pt x="500205" y="153947"/>
                  <a:pt x="1668355" y="272803"/>
                  <a:pt x="1655904" y="292046"/>
                </a:cubicBezTo>
                <a:cubicBezTo>
                  <a:pt x="1643453" y="311289"/>
                  <a:pt x="132329" y="282991"/>
                  <a:pt x="175342" y="298838"/>
                </a:cubicBezTo>
                <a:cubicBezTo>
                  <a:pt x="218355" y="314685"/>
                  <a:pt x="1918512" y="372416"/>
                  <a:pt x="1913984" y="387131"/>
                </a:cubicBezTo>
                <a:cubicBezTo>
                  <a:pt x="1909456" y="401846"/>
                  <a:pt x="148175" y="387131"/>
                  <a:pt x="148175" y="387131"/>
                </a:cubicBezTo>
                <a:lnTo>
                  <a:pt x="148175" y="387131"/>
                </a:lnTo>
              </a:path>
            </a:pathLst>
          </a:custGeom>
          <a:ln w="12700" cmpd="sng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4" name="Right Arrow 13"/>
          <p:cNvSpPr/>
          <p:nvPr/>
        </p:nvSpPr>
        <p:spPr>
          <a:xfrm rot="1290127">
            <a:off x="5441546" y="2928123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1946"/>
              </p:ext>
            </p:extLst>
          </p:nvPr>
        </p:nvGraphicFramePr>
        <p:xfrm>
          <a:off x="711877" y="5065809"/>
          <a:ext cx="77537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Path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/admin/structure/flags/add/{</a:t>
                      </a:r>
                      <a:r>
                        <a:rPr lang="en-US" sz="1600" b="1" dirty="0" err="1" smtClean="0">
                          <a:latin typeface="Courier New"/>
                          <a:cs typeface="Courier New"/>
                        </a:rPr>
                        <a:t>entity_type</a:t>
                      </a:r>
                      <a:r>
                        <a:rPr lang="en-US" sz="1600" b="1" dirty="0" smtClean="0">
                          <a:latin typeface="Courier New"/>
                          <a:cs typeface="Courier New"/>
                        </a:rPr>
                        <a:t>}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9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483522" y="4062056"/>
            <a:ext cx="2655303" cy="986649"/>
          </a:xfrm>
          <a:prstGeom prst="wedgeEllipseCallout">
            <a:avLst>
              <a:gd name="adj1" fmla="val 75610"/>
              <a:gd name="adj2" fmla="val -938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only cover *new* routes.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768150" y="1088249"/>
            <a:ext cx="1887476" cy="1004687"/>
          </a:xfrm>
          <a:prstGeom prst="wedgeEllipseCallout">
            <a:avLst>
              <a:gd name="adj1" fmla="val 62265"/>
              <a:gd name="adj2" fmla="val 231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ADD TO existing routes!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0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87232"/>
              </p:ext>
            </p:extLst>
          </p:nvPr>
        </p:nvGraphicFramePr>
        <p:xfrm>
          <a:off x="711877" y="5065809"/>
          <a:ext cx="77537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766"/>
                <a:gridCol w="5367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Parent Route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System.admin_structure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Isosceles Triangle 19"/>
          <p:cNvSpPr/>
          <p:nvPr/>
        </p:nvSpPr>
        <p:spPr>
          <a:xfrm>
            <a:off x="711877" y="1747727"/>
            <a:ext cx="7770794" cy="3318083"/>
          </a:xfrm>
          <a:prstGeom prst="triangle">
            <a:avLst>
              <a:gd name="adj" fmla="val 8968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5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lag8AdminU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600"/>
            <a:ext cx="9144000" cy="4622519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4775345" y="1458982"/>
            <a:ext cx="1868157" cy="1291041"/>
          </a:xfrm>
          <a:prstGeom prst="wedgeEllipseCallout">
            <a:avLst>
              <a:gd name="adj1" fmla="val -122518"/>
              <a:gd name="adj2" fmla="val 568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Local Action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34600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3181058" y="4648029"/>
            <a:ext cx="2939309" cy="1387326"/>
          </a:xfrm>
          <a:prstGeom prst="wedgeEllipseCallout">
            <a:avLst>
              <a:gd name="adj1" fmla="val 72959"/>
              <a:gd name="adj2" fmla="val 100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I ATTACH click-actions TO EXISTING ROUTES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Flag.links.ACTION.yml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999" y="1747727"/>
            <a:ext cx="1755520" cy="19868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0328" y="2018965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4306" y="2310407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03624" y="2100814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76400" y="2099729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854250" y="2092937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343227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110033" y="2310407"/>
            <a:ext cx="1439813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>
            <a:off x="6947776" y="3066810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61828" y="4065202"/>
            <a:ext cx="222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routing</a:t>
            </a:r>
            <a:r>
              <a:rPr lang="en-US" dirty="0" err="1" smtClean="0">
                <a:latin typeface="Anime Ace 2.0 BB"/>
                <a:cs typeface="Anime Ace 2.0 BB"/>
              </a:rPr>
              <a:t>.</a:t>
            </a:r>
            <a:r>
              <a:rPr lang="en-US" sz="1200" dirty="0" err="1" smtClean="0">
                <a:latin typeface="Anime Ace 2.0 BB"/>
                <a:cs typeface="Anime Ace 2.0 BB"/>
              </a:rPr>
              <a:t>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5" name="Folded Corner 14"/>
          <p:cNvSpPr/>
          <p:nvPr/>
        </p:nvSpPr>
        <p:spPr>
          <a:xfrm rot="10800000">
            <a:off x="6942750" y="1277902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8825" y="2276294"/>
            <a:ext cx="2456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Flag.links.menu.yml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19" name="Folded Corner 18"/>
          <p:cNvSpPr/>
          <p:nvPr/>
        </p:nvSpPr>
        <p:spPr>
          <a:xfrm rot="10800000">
            <a:off x="6924292" y="4964737"/>
            <a:ext cx="767447" cy="916890"/>
          </a:xfrm>
          <a:prstGeom prst="foldedCorner">
            <a:avLst>
              <a:gd name="adj" fmla="val 317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67567" y="5881628"/>
            <a:ext cx="267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nime Ace 2.0 BB"/>
                <a:cs typeface="Anime Ace 2.0 BB"/>
              </a:rPr>
              <a:t>Flag.links.ACTION.yml</a:t>
            </a:r>
            <a:endParaRPr lang="en-US" sz="12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468" y="1081116"/>
            <a:ext cx="8643618" cy="53321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167296"/>
              </p:ext>
            </p:extLst>
          </p:nvPr>
        </p:nvGraphicFramePr>
        <p:xfrm>
          <a:off x="676400" y="5006306"/>
          <a:ext cx="501991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17"/>
                <a:gridCol w="2823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Route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Name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nime Ace 2.0 BB"/>
                          <a:cs typeface="Anime Ace 2.0 BB"/>
                        </a:rPr>
                        <a:t>Appears</a:t>
                      </a:r>
                      <a:r>
                        <a:rPr lang="en-US" sz="1600" baseline="0" dirty="0" smtClean="0">
                          <a:latin typeface="Anime Ace 2.0 BB"/>
                          <a:cs typeface="Anime Ace 2.0 BB"/>
                        </a:rPr>
                        <a:t> on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nime Ace 2.0 BB"/>
                          <a:cs typeface="Anime Ace 2.0 BB"/>
                        </a:rPr>
                        <a:t>flag.add</a:t>
                      </a:r>
                      <a:endParaRPr lang="en-US" sz="160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Anime Ace 2.0 BB"/>
                          <a:cs typeface="Anime Ace 2.0 BB"/>
                        </a:rPr>
                        <a:t>Flag.list</a:t>
                      </a:r>
                      <a:endParaRPr lang="en-US" sz="1600" b="0" dirty="0">
                        <a:latin typeface="Anime Ace 2.0 BB"/>
                        <a:cs typeface="Anime Ace 2.0 BB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" name="Isosceles Triangle 21"/>
          <p:cNvSpPr/>
          <p:nvPr/>
        </p:nvSpPr>
        <p:spPr>
          <a:xfrm rot="5400000">
            <a:off x="5997583" y="4705321"/>
            <a:ext cx="741680" cy="1343650"/>
          </a:xfrm>
          <a:prstGeom prst="triangle">
            <a:avLst>
              <a:gd name="adj" fmla="val 56438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4000">
                <a:schemeClr val="bg1"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5039323" y="1076849"/>
            <a:ext cx="2470526" cy="2167500"/>
          </a:xfrm>
          <a:prstGeom prst="wedgeEllipseCallout">
            <a:avLst>
              <a:gd name="adj1" fmla="val -37857"/>
              <a:gd name="adj2" fmla="val 1220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We had to allow for X before, do we still need to?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2236388" y="1242516"/>
            <a:ext cx="3119900" cy="1932803"/>
          </a:xfrm>
          <a:prstGeom prst="wedgeEllipseCallout">
            <a:avLst>
              <a:gd name="adj1" fmla="val 30494"/>
              <a:gd name="adj2" fmla="val 1432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Does it really have to work this way?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2043666" y="2830713"/>
            <a:ext cx="2070184" cy="1421992"/>
          </a:xfrm>
          <a:prstGeom prst="wedgeEllipseCallout">
            <a:avLst>
              <a:gd name="adj1" fmla="val 48380"/>
              <a:gd name="adj2" fmla="val 101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better?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549557" y="3065948"/>
            <a:ext cx="2318126" cy="1186757"/>
          </a:xfrm>
          <a:prstGeom prst="wedgeEllipseCallout">
            <a:avLst>
              <a:gd name="adj1" fmla="val -33271"/>
              <a:gd name="adj2" fmla="val 113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Can we do this </a:t>
            </a:r>
            <a:r>
              <a:rPr lang="en-US" b="1" dirty="0" smtClean="0">
                <a:latin typeface="Anime Ace 2.0 BB"/>
                <a:cs typeface="Anime Ace 2.0 BB"/>
              </a:rPr>
              <a:t>simpler</a:t>
            </a:r>
            <a:r>
              <a:rPr lang="en-US" b="1" i="1" dirty="0" smtClean="0">
                <a:latin typeface="Anime Ace 2.0 BB"/>
                <a:cs typeface="Anime Ace 2.0 BB"/>
              </a:rPr>
              <a:t>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3331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03088" y="5655916"/>
            <a:ext cx="2933662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7872" y="4205547"/>
            <a:ext cx="3263827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&lt;&lt;interface&gt;&gt;</a:t>
            </a:r>
          </a:p>
          <a:p>
            <a:pPr algn="ctr"/>
            <a:r>
              <a:rPr lang="en-US" sz="700" dirty="0">
                <a:latin typeface="Anime Ace 2.0 BB"/>
                <a:cs typeface="Anime Ace 2.0 BB"/>
              </a:rPr>
              <a:t> 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dirty="0" smtClean="0">
                <a:latin typeface="Anime Ace 2.0 BB"/>
                <a:cs typeface="Anime Ace 2.0 BB"/>
              </a:rPr>
              <a:t> 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lagging</a:t>
            </a:r>
            <a:r>
              <a:rPr lang="en-US" dirty="0" err="1" smtClean="0">
                <a:latin typeface="Anime Ace 2.0 BB"/>
                <a:cs typeface="Anime Ace 2.0 BB"/>
              </a:rPr>
              <a:t>I</a:t>
            </a:r>
            <a:r>
              <a:rPr lang="en-US" sz="1400" dirty="0" err="1" smtClean="0">
                <a:latin typeface="Anime Ace 2.0 BB"/>
                <a:cs typeface="Anime Ace 2.0 BB"/>
              </a:rPr>
              <a:t>nterface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38139" y="4205547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ontent</a:t>
            </a:r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17" idx="0"/>
            <a:endCxn id="18" idx="2"/>
          </p:cNvCxnSpPr>
          <p:nvPr/>
        </p:nvCxnSpPr>
        <p:spPr>
          <a:xfrm rot="16200000" flipV="1">
            <a:off x="3383454" y="4469450"/>
            <a:ext cx="572798" cy="1800133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0"/>
            <a:endCxn id="21" idx="2"/>
          </p:cNvCxnSpPr>
          <p:nvPr/>
        </p:nvCxnSpPr>
        <p:spPr>
          <a:xfrm rot="5400000" flipH="1" flipV="1">
            <a:off x="5183587" y="4469450"/>
            <a:ext cx="572798" cy="18001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102177" y="5737135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96660" y="5475992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96660" y="625648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37872" y="2676901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&lt;&lt;interface&gt;&gt;</a:t>
            </a:r>
          </a:p>
          <a:p>
            <a:pPr algn="ctr"/>
            <a:r>
              <a:rPr lang="en-US" sz="800" dirty="0">
                <a:latin typeface="Anime Ace 2.0 BB"/>
                <a:cs typeface="Anime Ace 2.0 BB"/>
              </a:rPr>
              <a:t> </a:t>
            </a:r>
            <a:r>
              <a:rPr lang="en-US" dirty="0">
                <a:latin typeface="Anime Ace 2.0 BB"/>
                <a:cs typeface="Anime Ace 2.0 BB"/>
              </a:rPr>
              <a:t/>
            </a:r>
            <a:br>
              <a:rPr lang="en-US" dirty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C</a:t>
            </a:r>
            <a:r>
              <a:rPr lang="en-US" sz="1400" dirty="0" err="1" smtClean="0">
                <a:latin typeface="Anime Ace 2.0 BB"/>
                <a:cs typeface="Anime Ace 2.0 BB"/>
              </a:rPr>
              <a:t>ontent</a:t>
            </a:r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I</a:t>
            </a:r>
            <a:r>
              <a:rPr lang="en-US" sz="1400" dirty="0" err="1" smtClean="0">
                <a:latin typeface="Anime Ace 2.0 BB"/>
                <a:cs typeface="Anime Ace 2.0 BB"/>
              </a:rPr>
              <a:t>nterface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34" name="Elbow Connector 33"/>
          <p:cNvCxnSpPr>
            <a:stCxn id="18" idx="0"/>
            <a:endCxn id="33" idx="2"/>
          </p:cNvCxnSpPr>
          <p:nvPr/>
        </p:nvCxnSpPr>
        <p:spPr>
          <a:xfrm rot="5400000" flipH="1" flipV="1">
            <a:off x="2444249" y="3880010"/>
            <a:ext cx="6510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6" idx="0"/>
            <a:endCxn id="33" idx="2"/>
          </p:cNvCxnSpPr>
          <p:nvPr/>
        </p:nvCxnSpPr>
        <p:spPr>
          <a:xfrm rot="16200000" flipV="1">
            <a:off x="4160318" y="2163940"/>
            <a:ext cx="669754" cy="34508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738139" y="2683251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endParaRPr lang="en-US" sz="1100" dirty="0"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938006" y="1177217"/>
            <a:ext cx="3263827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&lt;&lt;interface&gt;&gt;</a:t>
            </a:r>
          </a:p>
          <a:p>
            <a:pPr algn="ctr"/>
            <a:r>
              <a:rPr lang="en-US" sz="800" dirty="0">
                <a:latin typeface="Anime Ace 2.0 BB"/>
                <a:cs typeface="Anime Ace 2.0 BB"/>
              </a:rPr>
              <a:t> </a:t>
            </a:r>
            <a:r>
              <a:rPr lang="en-US" dirty="0">
                <a:latin typeface="Anime Ace 2.0 BB"/>
                <a:cs typeface="Anime Ace 2.0 BB"/>
              </a:rPr>
              <a:t/>
            </a:r>
            <a:br>
              <a:rPr lang="en-US" dirty="0">
                <a:latin typeface="Anime Ace 2.0 BB"/>
                <a:cs typeface="Anime Ace 2.0 BB"/>
              </a:rPr>
            </a:br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I</a:t>
            </a:r>
            <a:r>
              <a:rPr lang="en-US" sz="1400" dirty="0" err="1" smtClean="0">
                <a:latin typeface="Anime Ace 2.0 BB"/>
                <a:cs typeface="Anime Ace 2.0 BB"/>
              </a:rPr>
              <a:t>nterface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44" name="Elbow Connector 43"/>
          <p:cNvCxnSpPr>
            <a:stCxn id="33" idx="0"/>
            <a:endCxn id="43" idx="2"/>
          </p:cNvCxnSpPr>
          <p:nvPr/>
        </p:nvCxnSpPr>
        <p:spPr>
          <a:xfrm rot="5400000" flipH="1" flipV="1">
            <a:off x="3358797" y="1465778"/>
            <a:ext cx="622113" cy="18001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0" idx="0"/>
            <a:endCxn id="43" idx="2"/>
          </p:cNvCxnSpPr>
          <p:nvPr/>
        </p:nvCxnSpPr>
        <p:spPr>
          <a:xfrm rot="16200000" flipV="1">
            <a:off x="5155756" y="1468953"/>
            <a:ext cx="628463" cy="1800133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869205" y="4224226"/>
            <a:ext cx="702795" cy="6411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Elbow Connector 58"/>
          <p:cNvCxnSpPr>
            <a:stCxn id="21" idx="0"/>
            <a:endCxn id="40" idx="2"/>
          </p:cNvCxnSpPr>
          <p:nvPr/>
        </p:nvCxnSpPr>
        <p:spPr>
          <a:xfrm rot="5400000" flipH="1" flipV="1">
            <a:off x="6047691" y="3883185"/>
            <a:ext cx="644725" cy="12700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136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1327" y="785965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lagging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818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6132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laggable</a:t>
            </a:r>
            <a:r>
              <a:rPr lang="en-US" sz="1400" dirty="0" smtClean="0">
                <a:latin typeface="Anime Ace 2.0 BB"/>
                <a:cs typeface="Anime Ace 2.0 BB"/>
              </a:rPr>
              <a:t/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(entity)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837" y="2935661"/>
            <a:ext cx="1921950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7" name="Right Arrow 6"/>
          <p:cNvSpPr/>
          <p:nvPr/>
        </p:nvSpPr>
        <p:spPr>
          <a:xfrm rot="2700000">
            <a:off x="5266431" y="1903551"/>
            <a:ext cx="1439813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nime Ace 2.0 BB"/>
                <a:cs typeface="Anime Ace 2.0 BB"/>
              </a:rPr>
              <a:t>uid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Left Arrow 7"/>
          <p:cNvSpPr/>
          <p:nvPr/>
        </p:nvSpPr>
        <p:spPr>
          <a:xfrm rot="18900000">
            <a:off x="2063580" y="1903552"/>
            <a:ext cx="1439813" cy="756403"/>
          </a:xfrm>
          <a:prstGeom prst="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FID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3506424" y="1787703"/>
            <a:ext cx="1876854" cy="1035635"/>
          </a:xfrm>
          <a:prstGeom prst="down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Type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&amp; ID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170926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01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7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8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04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create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Something?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7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create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75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create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4056464" y="4500081"/>
            <a:ext cx="2083717" cy="1109609"/>
          </a:xfrm>
          <a:prstGeom prst="wedgeEllipseCallout">
            <a:avLst>
              <a:gd name="adj1" fmla="val -31444"/>
              <a:gd name="adj2" fmla="val -918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I’m not a very</a:t>
            </a:r>
            <a:br>
              <a:rPr lang="en-US" sz="1400" dirty="0" smtClean="0">
                <a:latin typeface="Anime Ace 2.0 BB"/>
                <a:cs typeface="Anime Ace 2.0 BB"/>
              </a:rPr>
            </a:br>
            <a:r>
              <a:rPr lang="en-US" sz="1400" dirty="0" smtClean="0">
                <a:latin typeface="Anime Ace 2.0 BB"/>
                <a:cs typeface="Anime Ace 2.0 BB"/>
              </a:rPr>
              <a:t>Drupal 8 way of</a:t>
            </a: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doing things.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9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3700118">
            <a:off x="3920841" y="379005"/>
            <a:ext cx="1726156" cy="5982799"/>
            <a:chOff x="3920841" y="379005"/>
            <a:chExt cx="1726156" cy="5982799"/>
          </a:xfrm>
        </p:grpSpPr>
        <p:sp>
          <p:nvSpPr>
            <p:cNvPr id="2" name="Snip Same Side Corner Rectangle 1"/>
            <p:cNvSpPr/>
            <p:nvPr/>
          </p:nvSpPr>
          <p:spPr>
            <a:xfrm>
              <a:off x="4488006" y="379005"/>
              <a:ext cx="591825" cy="4266275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ctagon 2"/>
            <p:cNvSpPr/>
            <p:nvPr/>
          </p:nvSpPr>
          <p:spPr>
            <a:xfrm>
              <a:off x="4512665" y="5819298"/>
              <a:ext cx="542506" cy="542506"/>
            </a:xfrm>
            <a:prstGeom prst="octagon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4512665" y="4537068"/>
              <a:ext cx="542506" cy="1454821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 Same Side Corner Rectangle 4"/>
            <p:cNvSpPr/>
            <p:nvPr/>
          </p:nvSpPr>
          <p:spPr>
            <a:xfrm rot="10800000">
              <a:off x="3920841" y="4537068"/>
              <a:ext cx="1726156" cy="357541"/>
            </a:xfrm>
            <a:custGeom>
              <a:avLst/>
              <a:gdLst>
                <a:gd name="connsiteX0" fmla="*/ 59591 w 1726156"/>
                <a:gd name="connsiteY0" fmla="*/ 0 h 357541"/>
                <a:gd name="connsiteX1" fmla="*/ 1666565 w 1726156"/>
                <a:gd name="connsiteY1" fmla="*/ 0 h 357541"/>
                <a:gd name="connsiteX2" fmla="*/ 1726156 w 1726156"/>
                <a:gd name="connsiteY2" fmla="*/ 59591 h 357541"/>
                <a:gd name="connsiteX3" fmla="*/ 1726156 w 1726156"/>
                <a:gd name="connsiteY3" fmla="*/ 357541 h 357541"/>
                <a:gd name="connsiteX4" fmla="*/ 1726156 w 1726156"/>
                <a:gd name="connsiteY4" fmla="*/ 357541 h 357541"/>
                <a:gd name="connsiteX5" fmla="*/ 0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59591 h 357541"/>
                <a:gd name="connsiteX8" fmla="*/ 59591 w 1726156"/>
                <a:gd name="connsiteY8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209593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  <a:gd name="connsiteX0" fmla="*/ 59591 w 1726156"/>
                <a:gd name="connsiteY0" fmla="*/ 0 h 357541"/>
                <a:gd name="connsiteX1" fmla="*/ 850751 w 1726156"/>
                <a:gd name="connsiteY1" fmla="*/ 172606 h 357541"/>
                <a:gd name="connsiteX2" fmla="*/ 1666565 w 1726156"/>
                <a:gd name="connsiteY2" fmla="*/ 0 h 357541"/>
                <a:gd name="connsiteX3" fmla="*/ 1726156 w 1726156"/>
                <a:gd name="connsiteY3" fmla="*/ 59591 h 357541"/>
                <a:gd name="connsiteX4" fmla="*/ 1726156 w 1726156"/>
                <a:gd name="connsiteY4" fmla="*/ 357541 h 357541"/>
                <a:gd name="connsiteX5" fmla="*/ 1726156 w 1726156"/>
                <a:gd name="connsiteY5" fmla="*/ 357541 h 357541"/>
                <a:gd name="connsiteX6" fmla="*/ 0 w 1726156"/>
                <a:gd name="connsiteY6" fmla="*/ 357541 h 357541"/>
                <a:gd name="connsiteX7" fmla="*/ 0 w 1726156"/>
                <a:gd name="connsiteY7" fmla="*/ 357541 h 357541"/>
                <a:gd name="connsiteX8" fmla="*/ 0 w 1726156"/>
                <a:gd name="connsiteY8" fmla="*/ 59591 h 357541"/>
                <a:gd name="connsiteX9" fmla="*/ 59591 w 1726156"/>
                <a:gd name="connsiteY9" fmla="*/ 0 h 35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6156" h="357541">
                  <a:moveTo>
                    <a:pt x="59591" y="0"/>
                  </a:moveTo>
                  <a:cubicBezTo>
                    <a:pt x="323311" y="0"/>
                    <a:pt x="155492" y="172606"/>
                    <a:pt x="850751" y="172606"/>
                  </a:cubicBezTo>
                  <a:cubicBezTo>
                    <a:pt x="1578887" y="172606"/>
                    <a:pt x="1394627" y="0"/>
                    <a:pt x="1666565" y="0"/>
                  </a:cubicBezTo>
                  <a:cubicBezTo>
                    <a:pt x="1699476" y="0"/>
                    <a:pt x="1726156" y="26680"/>
                    <a:pt x="1726156" y="59591"/>
                  </a:cubicBezTo>
                  <a:lnTo>
                    <a:pt x="1726156" y="357541"/>
                  </a:lnTo>
                  <a:lnTo>
                    <a:pt x="1726156" y="357541"/>
                  </a:lnTo>
                  <a:lnTo>
                    <a:pt x="0" y="357541"/>
                  </a:lnTo>
                  <a:lnTo>
                    <a:pt x="0" y="357541"/>
                  </a:lnTo>
                  <a:lnTo>
                    <a:pt x="0" y="59591"/>
                  </a:lnTo>
                  <a:cubicBezTo>
                    <a:pt x="0" y="26680"/>
                    <a:pt x="26680" y="0"/>
                    <a:pt x="59591" y="0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2754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43714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Flag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create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843392" y="3765351"/>
            <a:ext cx="1410731" cy="372982"/>
          </a:xfrm>
          <a:custGeom>
            <a:avLst/>
            <a:gdLst>
              <a:gd name="connsiteX0" fmla="*/ 277347 w 1410731"/>
              <a:gd name="connsiteY0" fmla="*/ 35522 h 372982"/>
              <a:gd name="connsiteX1" fmla="*/ 161895 w 1410731"/>
              <a:gd name="connsiteY1" fmla="*/ 97686 h 372982"/>
              <a:gd name="connsiteX2" fmla="*/ 55325 w 1410731"/>
              <a:gd name="connsiteY2" fmla="*/ 150969 h 372982"/>
              <a:gd name="connsiteX3" fmla="*/ 19801 w 1410731"/>
              <a:gd name="connsiteY3" fmla="*/ 177610 h 372982"/>
              <a:gd name="connsiteX4" fmla="*/ 2039 w 1410731"/>
              <a:gd name="connsiteY4" fmla="*/ 195372 h 372982"/>
              <a:gd name="connsiteX5" fmla="*/ 144134 w 1410731"/>
              <a:gd name="connsiteY5" fmla="*/ 177610 h 372982"/>
              <a:gd name="connsiteX6" fmla="*/ 552655 w 1410731"/>
              <a:gd name="connsiteY6" fmla="*/ 44402 h 372982"/>
              <a:gd name="connsiteX7" fmla="*/ 978938 w 1410731"/>
              <a:gd name="connsiteY7" fmla="*/ 0 h 372982"/>
              <a:gd name="connsiteX8" fmla="*/ 1405222 w 1410731"/>
              <a:gd name="connsiteY8" fmla="*/ 8880 h 372982"/>
              <a:gd name="connsiteX9" fmla="*/ 1325294 w 1410731"/>
              <a:gd name="connsiteY9" fmla="*/ 26641 h 372982"/>
              <a:gd name="connsiteX10" fmla="*/ 1121033 w 1410731"/>
              <a:gd name="connsiteY10" fmla="*/ 97686 h 372982"/>
              <a:gd name="connsiteX11" fmla="*/ 934534 w 1410731"/>
              <a:gd name="connsiteY11" fmla="*/ 142088 h 372982"/>
              <a:gd name="connsiteX12" fmla="*/ 854606 w 1410731"/>
              <a:gd name="connsiteY12" fmla="*/ 150969 h 372982"/>
              <a:gd name="connsiteX13" fmla="*/ 792439 w 1410731"/>
              <a:gd name="connsiteY13" fmla="*/ 159849 h 372982"/>
              <a:gd name="connsiteX14" fmla="*/ 748035 w 1410731"/>
              <a:gd name="connsiteY14" fmla="*/ 168730 h 372982"/>
              <a:gd name="connsiteX15" fmla="*/ 623702 w 1410731"/>
              <a:gd name="connsiteY15" fmla="*/ 177610 h 372982"/>
              <a:gd name="connsiteX16" fmla="*/ 694750 w 1410731"/>
              <a:gd name="connsiteY16" fmla="*/ 204252 h 372982"/>
              <a:gd name="connsiteX17" fmla="*/ 872368 w 1410731"/>
              <a:gd name="connsiteY17" fmla="*/ 275296 h 372982"/>
              <a:gd name="connsiteX18" fmla="*/ 934534 w 1410731"/>
              <a:gd name="connsiteY18" fmla="*/ 284177 h 372982"/>
              <a:gd name="connsiteX19" fmla="*/ 499370 w 1410731"/>
              <a:gd name="connsiteY19" fmla="*/ 284177 h 372982"/>
              <a:gd name="connsiteX20" fmla="*/ 295109 w 1410731"/>
              <a:gd name="connsiteY20" fmla="*/ 266416 h 372982"/>
              <a:gd name="connsiteX21" fmla="*/ 241823 w 1410731"/>
              <a:gd name="connsiteY21" fmla="*/ 248655 h 372982"/>
              <a:gd name="connsiteX22" fmla="*/ 179657 w 1410731"/>
              <a:gd name="connsiteY22" fmla="*/ 239774 h 372982"/>
              <a:gd name="connsiteX23" fmla="*/ 277347 w 1410731"/>
              <a:gd name="connsiteY23" fmla="*/ 213133 h 372982"/>
              <a:gd name="connsiteX24" fmla="*/ 597060 w 1410731"/>
              <a:gd name="connsiteY24" fmla="*/ 195372 h 372982"/>
              <a:gd name="connsiteX25" fmla="*/ 526012 w 1410731"/>
              <a:gd name="connsiteY25" fmla="*/ 186491 h 372982"/>
              <a:gd name="connsiteX26" fmla="*/ 419442 w 1410731"/>
              <a:gd name="connsiteY26" fmla="*/ 168730 h 372982"/>
              <a:gd name="connsiteX27" fmla="*/ 1121033 w 1410731"/>
              <a:gd name="connsiteY27" fmla="*/ 177610 h 372982"/>
              <a:gd name="connsiteX28" fmla="*/ 1245366 w 1410731"/>
              <a:gd name="connsiteY28" fmla="*/ 168730 h 372982"/>
              <a:gd name="connsiteX29" fmla="*/ 1165437 w 1410731"/>
              <a:gd name="connsiteY29" fmla="*/ 150969 h 372982"/>
              <a:gd name="connsiteX30" fmla="*/ 1041105 w 1410731"/>
              <a:gd name="connsiteY30" fmla="*/ 133208 h 372982"/>
              <a:gd name="connsiteX31" fmla="*/ 694750 w 1410731"/>
              <a:gd name="connsiteY31" fmla="*/ 106566 h 372982"/>
              <a:gd name="connsiteX32" fmla="*/ 561536 w 1410731"/>
              <a:gd name="connsiteY32" fmla="*/ 88805 h 372982"/>
              <a:gd name="connsiteX33" fmla="*/ 472727 w 1410731"/>
              <a:gd name="connsiteY33" fmla="*/ 79924 h 372982"/>
              <a:gd name="connsiteX34" fmla="*/ 392799 w 1410731"/>
              <a:gd name="connsiteY34" fmla="*/ 71044 h 372982"/>
              <a:gd name="connsiteX35" fmla="*/ 357275 w 1410731"/>
              <a:gd name="connsiteY35" fmla="*/ 62163 h 372982"/>
              <a:gd name="connsiteX36" fmla="*/ 703630 w 1410731"/>
              <a:gd name="connsiteY36" fmla="*/ 88805 h 372982"/>
              <a:gd name="connsiteX37" fmla="*/ 730273 w 1410731"/>
              <a:gd name="connsiteY37" fmla="*/ 97686 h 372982"/>
              <a:gd name="connsiteX38" fmla="*/ 703630 w 1410731"/>
              <a:gd name="connsiteY38" fmla="*/ 106566 h 372982"/>
              <a:gd name="connsiteX39" fmla="*/ 224062 w 1410731"/>
              <a:gd name="connsiteY39" fmla="*/ 115447 h 372982"/>
              <a:gd name="connsiteX40" fmla="*/ 641464 w 1410731"/>
              <a:gd name="connsiteY40" fmla="*/ 106566 h 372982"/>
              <a:gd name="connsiteX41" fmla="*/ 517131 w 1410731"/>
              <a:gd name="connsiteY41" fmla="*/ 177610 h 372982"/>
              <a:gd name="connsiteX42" fmla="*/ 463846 w 1410731"/>
              <a:gd name="connsiteY42" fmla="*/ 195372 h 372982"/>
              <a:gd name="connsiteX43" fmla="*/ 437203 w 1410731"/>
              <a:gd name="connsiteY43" fmla="*/ 213133 h 372982"/>
              <a:gd name="connsiteX44" fmla="*/ 694750 w 1410731"/>
              <a:gd name="connsiteY44" fmla="*/ 195372 h 372982"/>
              <a:gd name="connsiteX45" fmla="*/ 783559 w 1410731"/>
              <a:gd name="connsiteY45" fmla="*/ 177610 h 372982"/>
              <a:gd name="connsiteX46" fmla="*/ 854606 w 1410731"/>
              <a:gd name="connsiteY46" fmla="*/ 168730 h 372982"/>
              <a:gd name="connsiteX47" fmla="*/ 907891 w 1410731"/>
              <a:gd name="connsiteY47" fmla="*/ 159849 h 372982"/>
              <a:gd name="connsiteX48" fmla="*/ 881249 w 1410731"/>
              <a:gd name="connsiteY48" fmla="*/ 177610 h 372982"/>
              <a:gd name="connsiteX49" fmla="*/ 659226 w 1410731"/>
              <a:gd name="connsiteY49" fmla="*/ 337460 h 372982"/>
              <a:gd name="connsiteX50" fmla="*/ 597060 w 1410731"/>
              <a:gd name="connsiteY50" fmla="*/ 355221 h 372982"/>
              <a:gd name="connsiteX51" fmla="*/ 552655 w 1410731"/>
              <a:gd name="connsiteY51" fmla="*/ 372982 h 37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410731" h="372982">
                <a:moveTo>
                  <a:pt x="277347" y="35522"/>
                </a:moveTo>
                <a:cubicBezTo>
                  <a:pt x="475443" y="55330"/>
                  <a:pt x="302062" y="27605"/>
                  <a:pt x="161895" y="97686"/>
                </a:cubicBezTo>
                <a:cubicBezTo>
                  <a:pt x="126372" y="115447"/>
                  <a:pt x="87099" y="127141"/>
                  <a:pt x="55325" y="150969"/>
                </a:cubicBezTo>
                <a:cubicBezTo>
                  <a:pt x="43484" y="159849"/>
                  <a:pt x="31172" y="168135"/>
                  <a:pt x="19801" y="177610"/>
                </a:cubicBezTo>
                <a:cubicBezTo>
                  <a:pt x="13368" y="182970"/>
                  <a:pt x="-6334" y="195372"/>
                  <a:pt x="2039" y="195372"/>
                </a:cubicBezTo>
                <a:cubicBezTo>
                  <a:pt x="49773" y="195372"/>
                  <a:pt x="96769" y="183531"/>
                  <a:pt x="144134" y="177610"/>
                </a:cubicBezTo>
                <a:cubicBezTo>
                  <a:pt x="277363" y="128528"/>
                  <a:pt x="413569" y="74205"/>
                  <a:pt x="552655" y="44402"/>
                </a:cubicBezTo>
                <a:cubicBezTo>
                  <a:pt x="717995" y="8973"/>
                  <a:pt x="819849" y="8372"/>
                  <a:pt x="978938" y="0"/>
                </a:cubicBezTo>
                <a:cubicBezTo>
                  <a:pt x="1121033" y="2960"/>
                  <a:pt x="1263515" y="-2020"/>
                  <a:pt x="1405222" y="8880"/>
                </a:cubicBezTo>
                <a:cubicBezTo>
                  <a:pt x="1432434" y="10973"/>
                  <a:pt x="1351344" y="18501"/>
                  <a:pt x="1325294" y="26641"/>
                </a:cubicBezTo>
                <a:cubicBezTo>
                  <a:pt x="1256487" y="48142"/>
                  <a:pt x="1190969" y="80203"/>
                  <a:pt x="1121033" y="97686"/>
                </a:cubicBezTo>
                <a:cubicBezTo>
                  <a:pt x="1091450" y="105081"/>
                  <a:pt x="973088" y="135662"/>
                  <a:pt x="934534" y="142088"/>
                </a:cubicBezTo>
                <a:cubicBezTo>
                  <a:pt x="908092" y="146495"/>
                  <a:pt x="881206" y="147644"/>
                  <a:pt x="854606" y="150969"/>
                </a:cubicBezTo>
                <a:cubicBezTo>
                  <a:pt x="833835" y="153565"/>
                  <a:pt x="813087" y="156408"/>
                  <a:pt x="792439" y="159849"/>
                </a:cubicBezTo>
                <a:cubicBezTo>
                  <a:pt x="777550" y="162330"/>
                  <a:pt x="763047" y="167150"/>
                  <a:pt x="748035" y="168730"/>
                </a:cubicBezTo>
                <a:cubicBezTo>
                  <a:pt x="706713" y="173079"/>
                  <a:pt x="665146" y="174650"/>
                  <a:pt x="623702" y="177610"/>
                </a:cubicBezTo>
                <a:cubicBezTo>
                  <a:pt x="647385" y="186491"/>
                  <a:pt x="671577" y="194114"/>
                  <a:pt x="694750" y="204252"/>
                </a:cubicBezTo>
                <a:cubicBezTo>
                  <a:pt x="799286" y="249985"/>
                  <a:pt x="740683" y="240643"/>
                  <a:pt x="872368" y="275296"/>
                </a:cubicBezTo>
                <a:cubicBezTo>
                  <a:pt x="892611" y="280623"/>
                  <a:pt x="913845" y="280994"/>
                  <a:pt x="934534" y="284177"/>
                </a:cubicBezTo>
                <a:cubicBezTo>
                  <a:pt x="1168662" y="320197"/>
                  <a:pt x="823004" y="290061"/>
                  <a:pt x="499370" y="284177"/>
                </a:cubicBezTo>
                <a:cubicBezTo>
                  <a:pt x="484868" y="283061"/>
                  <a:pt x="321649" y="271392"/>
                  <a:pt x="295109" y="266416"/>
                </a:cubicBezTo>
                <a:cubicBezTo>
                  <a:pt x="276707" y="262966"/>
                  <a:pt x="260066" y="252865"/>
                  <a:pt x="241823" y="248655"/>
                </a:cubicBezTo>
                <a:cubicBezTo>
                  <a:pt x="221427" y="243948"/>
                  <a:pt x="200379" y="242734"/>
                  <a:pt x="179657" y="239774"/>
                </a:cubicBezTo>
                <a:cubicBezTo>
                  <a:pt x="117840" y="219171"/>
                  <a:pt x="123429" y="225446"/>
                  <a:pt x="277347" y="213133"/>
                </a:cubicBezTo>
                <a:cubicBezTo>
                  <a:pt x="383742" y="204622"/>
                  <a:pt x="490489" y="201292"/>
                  <a:pt x="597060" y="195372"/>
                </a:cubicBezTo>
                <a:cubicBezTo>
                  <a:pt x="573377" y="192412"/>
                  <a:pt x="549615" y="190031"/>
                  <a:pt x="526012" y="186491"/>
                </a:cubicBezTo>
                <a:cubicBezTo>
                  <a:pt x="490397" y="181149"/>
                  <a:pt x="383432" y="168274"/>
                  <a:pt x="419442" y="168730"/>
                </a:cubicBezTo>
                <a:lnTo>
                  <a:pt x="1121033" y="177610"/>
                </a:lnTo>
                <a:cubicBezTo>
                  <a:pt x="1162477" y="174650"/>
                  <a:pt x="1209737" y="190106"/>
                  <a:pt x="1245366" y="168730"/>
                </a:cubicBezTo>
                <a:cubicBezTo>
                  <a:pt x="1268770" y="154688"/>
                  <a:pt x="1192326" y="155645"/>
                  <a:pt x="1165437" y="150969"/>
                </a:cubicBezTo>
                <a:cubicBezTo>
                  <a:pt x="1124191" y="143796"/>
                  <a:pt x="1082699" y="137961"/>
                  <a:pt x="1041105" y="133208"/>
                </a:cubicBezTo>
                <a:cubicBezTo>
                  <a:pt x="879200" y="114705"/>
                  <a:pt x="850537" y="115221"/>
                  <a:pt x="694750" y="106566"/>
                </a:cubicBezTo>
                <a:lnTo>
                  <a:pt x="561536" y="88805"/>
                </a:lnTo>
                <a:cubicBezTo>
                  <a:pt x="531997" y="85260"/>
                  <a:pt x="502314" y="83038"/>
                  <a:pt x="472727" y="79924"/>
                </a:cubicBezTo>
                <a:lnTo>
                  <a:pt x="392799" y="71044"/>
                </a:lnTo>
                <a:cubicBezTo>
                  <a:pt x="380958" y="68084"/>
                  <a:pt x="345077" y="61727"/>
                  <a:pt x="357275" y="62163"/>
                </a:cubicBezTo>
                <a:cubicBezTo>
                  <a:pt x="586088" y="70334"/>
                  <a:pt x="564324" y="68904"/>
                  <a:pt x="703630" y="88805"/>
                </a:cubicBezTo>
                <a:cubicBezTo>
                  <a:pt x="712511" y="91765"/>
                  <a:pt x="730273" y="88325"/>
                  <a:pt x="730273" y="97686"/>
                </a:cubicBezTo>
                <a:cubicBezTo>
                  <a:pt x="730273" y="107047"/>
                  <a:pt x="712986" y="106238"/>
                  <a:pt x="703630" y="106566"/>
                </a:cubicBezTo>
                <a:cubicBezTo>
                  <a:pt x="543845" y="112172"/>
                  <a:pt x="383945" y="115447"/>
                  <a:pt x="224062" y="115447"/>
                </a:cubicBezTo>
                <a:cubicBezTo>
                  <a:pt x="84897" y="115447"/>
                  <a:pt x="502330" y="109526"/>
                  <a:pt x="641464" y="106566"/>
                </a:cubicBezTo>
                <a:cubicBezTo>
                  <a:pt x="597593" y="133985"/>
                  <a:pt x="564098" y="158041"/>
                  <a:pt x="517131" y="177610"/>
                </a:cubicBezTo>
                <a:cubicBezTo>
                  <a:pt x="499849" y="184811"/>
                  <a:pt x="480955" y="187768"/>
                  <a:pt x="463846" y="195372"/>
                </a:cubicBezTo>
                <a:cubicBezTo>
                  <a:pt x="454092" y="199707"/>
                  <a:pt x="426530" y="213133"/>
                  <a:pt x="437203" y="213133"/>
                </a:cubicBezTo>
                <a:cubicBezTo>
                  <a:pt x="523256" y="213133"/>
                  <a:pt x="608901" y="201292"/>
                  <a:pt x="694750" y="195372"/>
                </a:cubicBezTo>
                <a:cubicBezTo>
                  <a:pt x="724353" y="189451"/>
                  <a:pt x="753780" y="182573"/>
                  <a:pt x="783559" y="177610"/>
                </a:cubicBezTo>
                <a:cubicBezTo>
                  <a:pt x="807101" y="173686"/>
                  <a:pt x="830979" y="172105"/>
                  <a:pt x="854606" y="168730"/>
                </a:cubicBezTo>
                <a:cubicBezTo>
                  <a:pt x="872432" y="166184"/>
                  <a:pt x="890129" y="162809"/>
                  <a:pt x="907891" y="159849"/>
                </a:cubicBezTo>
                <a:cubicBezTo>
                  <a:pt x="899010" y="165769"/>
                  <a:pt x="889397" y="170716"/>
                  <a:pt x="881249" y="177610"/>
                </a:cubicBezTo>
                <a:cubicBezTo>
                  <a:pt x="813903" y="234593"/>
                  <a:pt x="748635" y="311916"/>
                  <a:pt x="659226" y="337460"/>
                </a:cubicBezTo>
                <a:cubicBezTo>
                  <a:pt x="638504" y="343380"/>
                  <a:pt x="617505" y="348406"/>
                  <a:pt x="597060" y="355221"/>
                </a:cubicBezTo>
                <a:cubicBezTo>
                  <a:pt x="581936" y="360262"/>
                  <a:pt x="552655" y="372982"/>
                  <a:pt x="552655" y="37298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032390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06368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hevron 25"/>
          <p:cNvSpPr/>
          <p:nvPr/>
        </p:nvSpPr>
        <p:spPr>
          <a:xfrm flipH="1">
            <a:off x="7155686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7328462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506312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58" y="2944510"/>
            <a:ext cx="1922998" cy="19176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9646" y="213548"/>
            <a:ext cx="1590529" cy="1393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624" y="504990"/>
            <a:ext cx="1442573" cy="10277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hevron 4"/>
          <p:cNvSpPr/>
          <p:nvPr/>
        </p:nvSpPr>
        <p:spPr>
          <a:xfrm flipH="1">
            <a:off x="552942" y="295397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25718" y="294312"/>
            <a:ext cx="111532" cy="139559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ctagon 6"/>
          <p:cNvSpPr/>
          <p:nvPr/>
        </p:nvSpPr>
        <p:spPr>
          <a:xfrm>
            <a:off x="903568" y="287520"/>
            <a:ext cx="157069" cy="157069"/>
          </a:xfrm>
          <a:prstGeom prst="octag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18" y="1626861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Web Browser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67967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714" y="71750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Flag_Entity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view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7506312" y="796484"/>
            <a:ext cx="476512" cy="538829"/>
            <a:chOff x="7205075" y="1989419"/>
            <a:chExt cx="476512" cy="538829"/>
          </a:xfrm>
        </p:grpSpPr>
        <p:sp>
          <p:nvSpPr>
            <p:cNvPr id="13" name="Oval 12"/>
            <p:cNvSpPr/>
            <p:nvPr/>
          </p:nvSpPr>
          <p:spPr>
            <a:xfrm>
              <a:off x="7338529" y="2122872"/>
              <a:ext cx="209605" cy="20960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295377" y="2079720"/>
              <a:ext cx="295909" cy="29590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248278" y="2032621"/>
              <a:ext cx="390106" cy="39010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205075" y="1989419"/>
              <a:ext cx="476512" cy="47651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8585856">
              <a:off x="7185909" y="2286883"/>
              <a:ext cx="305239" cy="177492"/>
            </a:xfrm>
            <a:prstGeom prst="rightArrow">
              <a:avLst>
                <a:gd name="adj1" fmla="val 32349"/>
                <a:gd name="adj2" fmla="val 12326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59031" y="1626861"/>
            <a:ext cx="2584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5829398" y="504990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900000">
            <a:off x="3756227" y="4180618"/>
            <a:ext cx="807865" cy="807865"/>
            <a:chOff x="4754660" y="3753861"/>
            <a:chExt cx="2235200" cy="2235200"/>
          </a:xfrm>
        </p:grpSpPr>
        <p:sp>
          <p:nvSpPr>
            <p:cNvPr id="32" name="Shape 31"/>
            <p:cNvSpPr/>
            <p:nvPr/>
          </p:nvSpPr>
          <p:spPr>
            <a:xfrm>
              <a:off x="4754660" y="3753861"/>
              <a:ext cx="2235200" cy="2235200"/>
            </a:xfrm>
            <a:prstGeom prst="gear9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33" name="Oval 32"/>
            <p:cNvSpPr/>
            <p:nvPr/>
          </p:nvSpPr>
          <p:spPr>
            <a:xfrm>
              <a:off x="5562525" y="4561726"/>
              <a:ext cx="619470" cy="61947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46" y="2944510"/>
            <a:ext cx="1755520" cy="1986822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 rot="9513920">
            <a:off x="2002380" y="2064061"/>
            <a:ext cx="4536047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4170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06422" y="4997348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2454038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9031" y="3751282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latin typeface="Anime Ace 2.0 BB"/>
                <a:cs typeface="Anime Ace 2.0 BB"/>
              </a:rPr>
              <a:t>Entity</a:t>
            </a:r>
            <a:r>
              <a:rPr lang="en-US" sz="1600" dirty="0" err="1" smtClean="0">
                <a:latin typeface="Anime Ace 2.0 BB"/>
                <a:cs typeface="Anime Ace 2.0 BB"/>
              </a:rPr>
              <a:t>_</a:t>
            </a:r>
            <a:r>
              <a:rPr lang="en-US" sz="1200" dirty="0" err="1" smtClean="0">
                <a:latin typeface="Anime Ace 2.0 BB"/>
                <a:cs typeface="Anime Ace 2.0 BB"/>
              </a:rPr>
              <a:t>create</a:t>
            </a:r>
            <a:r>
              <a:rPr lang="en-US" sz="1600" dirty="0" smtClean="0">
                <a:latin typeface="Anime Ace 2.0 BB"/>
                <a:cs typeface="Anime Ace 2.0 BB"/>
              </a:rPr>
              <a:t>();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685262" y="362313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0" y="1"/>
            <a:ext cx="9144000" cy="58439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49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9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1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642883" y="1595658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42883" y="3020061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42883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lag…err?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15" name="Elbow Connector 14"/>
          <p:cNvCxnSpPr>
            <a:stCxn id="12" idx="1"/>
            <a:endCxn id="41" idx="3"/>
          </p:cNvCxnSpPr>
          <p:nvPr/>
        </p:nvCxnSpPr>
        <p:spPr>
          <a:xfrm rot="10800000" flipV="1">
            <a:off x="2305645" y="2034444"/>
            <a:ext cx="1337239" cy="1428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>
            <a:off x="1701548" y="2242877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689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9055" y="236962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22" name="Elbow Connector 21"/>
          <p:cNvCxnSpPr>
            <a:stCxn id="14" idx="1"/>
            <a:endCxn id="41" idx="3"/>
          </p:cNvCxnSpPr>
          <p:nvPr/>
        </p:nvCxnSpPr>
        <p:spPr>
          <a:xfrm rot="10800000">
            <a:off x="2305645" y="3463056"/>
            <a:ext cx="1337239" cy="1430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1"/>
            <a:endCxn id="41" idx="3"/>
          </p:cNvCxnSpPr>
          <p:nvPr/>
        </p:nvCxnSpPr>
        <p:spPr>
          <a:xfrm rot="10800000" flipV="1">
            <a:off x="2305645" y="3458846"/>
            <a:ext cx="1337239" cy="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5613754" y="3080644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13754" y="169113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613754" y="4564576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379" y="3024270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4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2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 8"/>
          <p:cNvSpPr/>
          <p:nvPr/>
        </p:nvSpPr>
        <p:spPr>
          <a:xfrm>
            <a:off x="1775474" y="2367324"/>
            <a:ext cx="2872816" cy="2268501"/>
          </a:xfrm>
          <a:prstGeom prst="gear9">
            <a:avLst>
              <a:gd name="adj1" fmla="val 20000"/>
              <a:gd name="adj2" fmla="val 1763"/>
            </a:avLst>
          </a:prstGeom>
          <a:gradFill flip="none" rotWithShape="1">
            <a:gsLst>
              <a:gs pos="0">
                <a:srgbClr val="FFFF00"/>
              </a:gs>
              <a:gs pos="68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7398110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3131738" y="1245227"/>
            <a:ext cx="2971454" cy="1417835"/>
          </a:xfrm>
          <a:prstGeom prst="wedgeEllipseCallout">
            <a:avLst>
              <a:gd name="adj1" fmla="val -25397"/>
              <a:gd name="adj2" fmla="val 711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Use an annotation to discover me!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594841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ntity?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99292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</a:t>
            </a:r>
            <a:r>
              <a:rPr lang="en-US" sz="1400" dirty="0" smtClean="0">
                <a:latin typeface="Anime Ace 2.0 BB"/>
                <a:cs typeface="Anime Ace 2.0 BB"/>
              </a:rPr>
              <a:t>ode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9292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U</a:t>
            </a:r>
            <a:r>
              <a:rPr lang="en-US" sz="1400" dirty="0" smtClean="0">
                <a:latin typeface="Anime Ace 2.0 BB"/>
                <a:cs typeface="Anime Ace 2.0 BB"/>
              </a:rPr>
              <a:t>ser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99292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</a:t>
            </a:r>
            <a:r>
              <a:rPr lang="en-US" sz="1400" dirty="0" smtClean="0">
                <a:latin typeface="Anime Ace 2.0 BB"/>
                <a:cs typeface="Anime Ace 2.0 BB"/>
              </a:rPr>
              <a:t>ntity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379" y="445467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83710" y="445467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 smtClean="0">
              <a:latin typeface="Anime Ace 2.0 BB"/>
              <a:cs typeface="Anime Ace 2.0 BB"/>
            </a:endParaRPr>
          </a:p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(Derivative)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11967" y="451526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45227"/>
            <a:ext cx="9144000" cy="459871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379" y="158544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ectangle 12"/>
          <p:cNvSpPr/>
          <p:nvPr/>
        </p:nvSpPr>
        <p:spPr>
          <a:xfrm>
            <a:off x="2083710" y="158544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11967" y="164603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379" y="3022166"/>
            <a:ext cx="184826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</a:t>
            </a:r>
            <a:r>
              <a:rPr lang="en-US" sz="1400" dirty="0" smtClean="0">
                <a:latin typeface="Anime Ace 2.0 BB"/>
                <a:cs typeface="Anime Ace 2.0 BB"/>
              </a:rPr>
              <a:t>lag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6" name="Rectangle 12"/>
          <p:cNvSpPr/>
          <p:nvPr/>
        </p:nvSpPr>
        <p:spPr>
          <a:xfrm>
            <a:off x="2083710" y="3022166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511967" y="3082750"/>
            <a:ext cx="210907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68724" y="3766762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nime Ace 2.0 BB"/>
                <a:cs typeface="Anime Ace 2.0 BB"/>
              </a:rPr>
              <a:t>F</a:t>
            </a:r>
            <a:r>
              <a:rPr lang="en-US" sz="1600" dirty="0" smtClean="0">
                <a:latin typeface="Anime Ace 2.0 BB"/>
                <a:cs typeface="Anime Ace 2.0 BB"/>
              </a:rPr>
              <a:t>lag</a:t>
            </a:r>
            <a:endParaRPr lang="en-US" sz="2000" dirty="0">
              <a:latin typeface="Anime Ace 2.0 BB"/>
              <a:cs typeface="Anime Ace 2.0 BB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2177" y="2316393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2000" dirty="0" smtClean="0">
                <a:latin typeface="Anime Ace 2.0 BB"/>
                <a:cs typeface="Anime Ace 2.0 BB"/>
              </a:rPr>
              <a:t/>
            </a:r>
            <a:br>
              <a:rPr lang="en-US" sz="20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39499" y="2316393"/>
            <a:ext cx="2968194" cy="877571"/>
          </a:xfrm>
          <a:prstGeom prst="rect">
            <a:avLst/>
          </a:prstGeom>
          <a:solidFill>
            <a:srgbClr val="558E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nime Ace 2.0 BB"/>
                <a:cs typeface="Anime Ace 2.0 BB"/>
              </a:rPr>
              <a:t>C</a:t>
            </a:r>
            <a:r>
              <a:rPr lang="en-US" sz="1600" dirty="0" err="1" smtClean="0">
                <a:latin typeface="Anime Ace 2.0 BB"/>
                <a:cs typeface="Anime Ace 2.0 BB"/>
              </a:rPr>
              <a:t>onfig</a:t>
            </a:r>
            <a:r>
              <a:rPr lang="en-US" sz="2000" dirty="0" err="1" smtClean="0">
                <a:latin typeface="Anime Ace 2.0 BB"/>
                <a:cs typeface="Anime Ace 2.0 BB"/>
              </a:rPr>
              <a:t>E</a:t>
            </a:r>
            <a:r>
              <a:rPr lang="en-US" sz="1600" dirty="0" err="1" smtClean="0">
                <a:latin typeface="Anime Ace 2.0 BB"/>
                <a:cs typeface="Anime Ace 2.0 BB"/>
              </a:rPr>
              <a:t>ntity</a:t>
            </a:r>
            <a:r>
              <a:rPr lang="en-US" sz="2000" dirty="0" err="1" smtClean="0">
                <a:latin typeface="Anime Ace 2.0 BB"/>
                <a:cs typeface="Anime Ace 2.0 BB"/>
              </a:rPr>
              <a:t>B</a:t>
            </a:r>
            <a:r>
              <a:rPr lang="en-US" sz="1600" dirty="0" err="1" smtClean="0">
                <a:latin typeface="Anime Ace 2.0 BB"/>
                <a:cs typeface="Anime Ace 2.0 BB"/>
              </a:rPr>
              <a:t>ase</a:t>
            </a:r>
            <a:endParaRPr lang="en-US" sz="1600" dirty="0">
              <a:latin typeface="Anime Ace 2.0 BB"/>
              <a:cs typeface="Anime Ace 2.0 BB"/>
            </a:endParaRPr>
          </a:p>
        </p:txBody>
      </p:sp>
      <p:cxnSp>
        <p:nvCxnSpPr>
          <p:cNvPr id="6" name="Elbow Connector 5"/>
          <p:cNvCxnSpPr>
            <a:stCxn id="2" idx="0"/>
            <a:endCxn id="3" idx="2"/>
          </p:cNvCxnSpPr>
          <p:nvPr/>
        </p:nvCxnSpPr>
        <p:spPr>
          <a:xfrm rot="16200000" flipV="1">
            <a:off x="3458020" y="2722089"/>
            <a:ext cx="572798" cy="1516547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" idx="0"/>
            <a:endCxn id="4" idx="2"/>
          </p:cNvCxnSpPr>
          <p:nvPr/>
        </p:nvCxnSpPr>
        <p:spPr>
          <a:xfrm rot="5400000" flipH="1" flipV="1">
            <a:off x="5026745" y="2669911"/>
            <a:ext cx="572798" cy="1620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02176" y="3847981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6659" y="3586838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96659" y="4367334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899545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3233279" y="1975322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3" name="Rectangle 12"/>
          <p:cNvSpPr/>
          <p:nvPr/>
        </p:nvSpPr>
        <p:spPr>
          <a:xfrm>
            <a:off x="3233279" y="714432"/>
            <a:ext cx="2299139" cy="877571"/>
          </a:xfrm>
          <a:prstGeom prst="rect">
            <a:avLst/>
          </a:prstGeom>
          <a:solidFill>
            <a:srgbClr val="28A9E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r>
              <a:rPr lang="en-US" dirty="0" err="1" smtClean="0">
                <a:latin typeface="Anime Ace 2.0 BB"/>
                <a:cs typeface="Anime Ace 2.0 BB"/>
              </a:rPr>
              <a:t>B</a:t>
            </a:r>
            <a:r>
              <a:rPr lang="en-US" sz="1400" dirty="0" err="1" smtClean="0">
                <a:latin typeface="Anime Ace 2.0 BB"/>
                <a:cs typeface="Anime Ace 2.0 BB"/>
              </a:rPr>
              <a:t>ase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4" name="Rectangle 12"/>
          <p:cNvSpPr/>
          <p:nvPr/>
        </p:nvSpPr>
        <p:spPr>
          <a:xfrm>
            <a:off x="3233279" y="3273198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E</a:t>
            </a:r>
            <a:r>
              <a:rPr lang="en-US" sz="1400" dirty="0" err="1" smtClean="0">
                <a:latin typeface="Anime Ace 2.0 BB"/>
                <a:cs typeface="Anime Ace 2.0 BB"/>
              </a:rPr>
              <a:t>ntity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1528873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N</a:t>
            </a:r>
            <a:r>
              <a:rPr lang="en-US" sz="1400" dirty="0" err="1" smtClean="0">
                <a:latin typeface="Anime Ace 2.0 BB"/>
                <a:cs typeface="Anime Ace 2.0 BB"/>
              </a:rPr>
              <a:t>ode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4931865" y="4596149"/>
            <a:ext cx="2299139" cy="87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U</a:t>
            </a:r>
            <a:r>
              <a:rPr lang="en-US" sz="1400" dirty="0" err="1" smtClean="0">
                <a:latin typeface="Anime Ace 2.0 BB"/>
                <a:cs typeface="Anime Ace 2.0 BB"/>
              </a:rPr>
              <a:t>ser</a:t>
            </a:r>
            <a:r>
              <a:rPr lang="en-US" dirty="0" err="1" smtClean="0">
                <a:latin typeface="Anime Ace 2.0 BB"/>
                <a:cs typeface="Anime Ace 2.0 BB"/>
              </a:rPr>
              <a:t>F</a:t>
            </a:r>
            <a:r>
              <a:rPr lang="en-US" sz="1400" dirty="0" err="1" smtClean="0">
                <a:latin typeface="Anime Ace 2.0 BB"/>
                <a:cs typeface="Anime Ace 2.0 BB"/>
              </a:rPr>
              <a:t>lag</a:t>
            </a:r>
            <a:r>
              <a:rPr lang="en-US" sz="1600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endParaRPr lang="en-US" sz="1400" dirty="0">
              <a:latin typeface="Anime Ace 2.0 BB"/>
              <a:cs typeface="Anime Ace 2.0 BB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25487" y="949498"/>
            <a:ext cx="0" cy="4909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19970" y="688355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Parent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9970" y="1468851"/>
            <a:ext cx="1011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nime Ace 2.0 BB"/>
                <a:cs typeface="Anime Ace 2.0 BB"/>
              </a:rPr>
              <a:t>Child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nime Ace 2.0 BB"/>
              <a:cs typeface="Anime Ace 2.0 BB"/>
            </a:endParaRPr>
          </a:p>
        </p:txBody>
      </p:sp>
      <p:cxnSp>
        <p:nvCxnSpPr>
          <p:cNvPr id="18" name="Elbow Connector 17"/>
          <p:cNvCxnSpPr>
            <a:stCxn id="2" idx="0"/>
            <a:endCxn id="3" idx="2"/>
          </p:cNvCxnSpPr>
          <p:nvPr/>
        </p:nvCxnSpPr>
        <p:spPr>
          <a:xfrm rot="5400000" flipH="1" flipV="1">
            <a:off x="4191190" y="1783663"/>
            <a:ext cx="38331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0"/>
            <a:endCxn id="2" idx="2"/>
          </p:cNvCxnSpPr>
          <p:nvPr/>
        </p:nvCxnSpPr>
        <p:spPr>
          <a:xfrm rot="5400000" flipH="1" flipV="1">
            <a:off x="4172697" y="3063046"/>
            <a:ext cx="42030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0"/>
            <a:endCxn id="4" idx="2"/>
          </p:cNvCxnSpPr>
          <p:nvPr/>
        </p:nvCxnSpPr>
        <p:spPr>
          <a:xfrm rot="5400000" flipH="1" flipV="1">
            <a:off x="3307956" y="3521256"/>
            <a:ext cx="445380" cy="1704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0"/>
            <a:endCxn id="4" idx="2"/>
          </p:cNvCxnSpPr>
          <p:nvPr/>
        </p:nvCxnSpPr>
        <p:spPr>
          <a:xfrm rot="16200000" flipV="1">
            <a:off x="5009452" y="3524166"/>
            <a:ext cx="445380" cy="16985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456173"/>
            <a:ext cx="9144000" cy="538776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99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11355" y="2416617"/>
            <a:ext cx="1433139" cy="1523297"/>
            <a:chOff x="7196188" y="1895941"/>
            <a:chExt cx="1922998" cy="2043973"/>
          </a:xfrm>
        </p:grpSpPr>
        <p:pic>
          <p:nvPicPr>
            <p:cNvPr id="17" name="Picture 16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19" name="Shape 18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3456086" y="3077347"/>
            <a:ext cx="234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Some route?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4842" y="394877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77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94804" y="2494411"/>
            <a:ext cx="1590529" cy="1393176"/>
            <a:chOff x="515384" y="2494411"/>
            <a:chExt cx="1590529" cy="1393176"/>
          </a:xfrm>
        </p:grpSpPr>
        <p:sp>
          <p:nvSpPr>
            <p:cNvPr id="5" name="Rectangle 4"/>
            <p:cNvSpPr/>
            <p:nvPr/>
          </p:nvSpPr>
          <p:spPr>
            <a:xfrm>
              <a:off x="515384" y="2494411"/>
              <a:ext cx="1590529" cy="1393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9362" y="2785853"/>
              <a:ext cx="1442573" cy="10277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evron 6"/>
            <p:cNvSpPr/>
            <p:nvPr/>
          </p:nvSpPr>
          <p:spPr>
            <a:xfrm flipH="1">
              <a:off x="638680" y="2576260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/>
            <p:cNvSpPr/>
            <p:nvPr/>
          </p:nvSpPr>
          <p:spPr>
            <a:xfrm>
              <a:off x="811456" y="2575175"/>
              <a:ext cx="111532" cy="139559"/>
            </a:xfrm>
            <a:prstGeom prst="chevr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ctagon 8"/>
            <p:cNvSpPr/>
            <p:nvPr/>
          </p:nvSpPr>
          <p:spPr>
            <a:xfrm>
              <a:off x="989306" y="2568383"/>
              <a:ext cx="157069" cy="157069"/>
            </a:xfrm>
            <a:prstGeom prst="oct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89306" y="3077347"/>
              <a:ext cx="476512" cy="538829"/>
              <a:chOff x="7205075" y="1989419"/>
              <a:chExt cx="476512" cy="53882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338529" y="2122872"/>
                <a:ext cx="209605" cy="209605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295377" y="2079720"/>
                <a:ext cx="295909" cy="29590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48278" y="2032621"/>
                <a:ext cx="390106" cy="39010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205075" y="1989419"/>
                <a:ext cx="476512" cy="476511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Arrow 14"/>
              <p:cNvSpPr/>
              <p:nvPr/>
            </p:nvSpPr>
            <p:spPr>
              <a:xfrm rot="18585856">
                <a:off x="7185909" y="2286883"/>
                <a:ext cx="305239" cy="177492"/>
              </a:xfrm>
              <a:prstGeom prst="rightArrow">
                <a:avLst>
                  <a:gd name="adj1" fmla="val 32349"/>
                  <a:gd name="adj2" fmla="val 12326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42027" y="3907724"/>
            <a:ext cx="18814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Clicked flag Link</a:t>
            </a:r>
            <a:endParaRPr lang="en-US" sz="16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511355" y="2416617"/>
            <a:ext cx="1433139" cy="1523297"/>
            <a:chOff x="7196188" y="1895941"/>
            <a:chExt cx="1922998" cy="2043973"/>
          </a:xfrm>
        </p:grpSpPr>
        <p:pic>
          <p:nvPicPr>
            <p:cNvPr id="17" name="Picture 16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19" name="Shape 18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20" name="Oval 19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7244842" y="394877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6321321" y="2832598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923431" y="2891983"/>
            <a:ext cx="1015722" cy="75640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/>
          <p:cNvSpPr/>
          <p:nvPr/>
        </p:nvSpPr>
        <p:spPr>
          <a:xfrm>
            <a:off x="3344246" y="2829529"/>
            <a:ext cx="2299139" cy="877571"/>
          </a:xfrm>
          <a:custGeom>
            <a:avLst/>
            <a:gdLst>
              <a:gd name="connsiteX0" fmla="*/ 0 w 2075825"/>
              <a:gd name="connsiteY0" fmla="*/ 0 h 877571"/>
              <a:gd name="connsiteX1" fmla="*/ 2075825 w 2075825"/>
              <a:gd name="connsiteY1" fmla="*/ 0 h 877571"/>
              <a:gd name="connsiteX2" fmla="*/ 2075825 w 2075825"/>
              <a:gd name="connsiteY2" fmla="*/ 877571 h 877571"/>
              <a:gd name="connsiteX3" fmla="*/ 0 w 2075825"/>
              <a:gd name="connsiteY3" fmla="*/ 877571 h 877571"/>
              <a:gd name="connsiteX4" fmla="*/ 0 w 2075825"/>
              <a:gd name="connsiteY4" fmla="*/ 0 h 877571"/>
              <a:gd name="connsiteX0" fmla="*/ 12329 w 2088154"/>
              <a:gd name="connsiteY0" fmla="*/ 0 h 877571"/>
              <a:gd name="connsiteX1" fmla="*/ 2088154 w 2088154"/>
              <a:gd name="connsiteY1" fmla="*/ 0 h 877571"/>
              <a:gd name="connsiteX2" fmla="*/ 2088154 w 2088154"/>
              <a:gd name="connsiteY2" fmla="*/ 877571 h 877571"/>
              <a:gd name="connsiteX3" fmla="*/ 12329 w 2088154"/>
              <a:gd name="connsiteY3" fmla="*/ 877571 h 877571"/>
              <a:gd name="connsiteX4" fmla="*/ 0 w 2088154"/>
              <a:gd name="connsiteY4" fmla="*/ 198411 h 877571"/>
              <a:gd name="connsiteX5" fmla="*/ 12329 w 2088154"/>
              <a:gd name="connsiteY5" fmla="*/ 0 h 877571"/>
              <a:gd name="connsiteX0" fmla="*/ 24658 w 2100483"/>
              <a:gd name="connsiteY0" fmla="*/ 0 h 877571"/>
              <a:gd name="connsiteX1" fmla="*/ 2100483 w 2100483"/>
              <a:gd name="connsiteY1" fmla="*/ 0 h 877571"/>
              <a:gd name="connsiteX2" fmla="*/ 2100483 w 2100483"/>
              <a:gd name="connsiteY2" fmla="*/ 877571 h 877571"/>
              <a:gd name="connsiteX3" fmla="*/ 24658 w 2100483"/>
              <a:gd name="connsiteY3" fmla="*/ 877571 h 877571"/>
              <a:gd name="connsiteX4" fmla="*/ 0 w 2100483"/>
              <a:gd name="connsiteY4" fmla="*/ 654584 h 877571"/>
              <a:gd name="connsiteX5" fmla="*/ 12329 w 2100483"/>
              <a:gd name="connsiteY5" fmla="*/ 198411 h 877571"/>
              <a:gd name="connsiteX6" fmla="*/ 24658 w 2100483"/>
              <a:gd name="connsiteY6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0 w 2334746"/>
              <a:gd name="connsiteY5" fmla="*/ 75121 h 877571"/>
              <a:gd name="connsiteX6" fmla="*/ 246592 w 2334746"/>
              <a:gd name="connsiteY6" fmla="*/ 198411 h 877571"/>
              <a:gd name="connsiteX7" fmla="*/ 258921 w 2334746"/>
              <a:gd name="connsiteY7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75121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73168 w 2348993"/>
              <a:gd name="connsiteY0" fmla="*/ 0 h 877571"/>
              <a:gd name="connsiteX1" fmla="*/ 2348993 w 2348993"/>
              <a:gd name="connsiteY1" fmla="*/ 0 h 877571"/>
              <a:gd name="connsiteX2" fmla="*/ 2348993 w 2348993"/>
              <a:gd name="connsiteY2" fmla="*/ 877571 h 877571"/>
              <a:gd name="connsiteX3" fmla="*/ 273168 w 2348993"/>
              <a:gd name="connsiteY3" fmla="*/ 877571 h 877571"/>
              <a:gd name="connsiteX4" fmla="*/ 248510 w 2348993"/>
              <a:gd name="connsiteY4" fmla="*/ 654584 h 877571"/>
              <a:gd name="connsiteX5" fmla="*/ 38906 w 2348993"/>
              <a:gd name="connsiteY5" fmla="*/ 716229 h 877571"/>
              <a:gd name="connsiteX6" fmla="*/ 14247 w 2348993"/>
              <a:gd name="connsiteY6" fmla="*/ 136766 h 877571"/>
              <a:gd name="connsiteX7" fmla="*/ 260839 w 2348993"/>
              <a:gd name="connsiteY7" fmla="*/ 198411 h 877571"/>
              <a:gd name="connsiteX8" fmla="*/ 273168 w 2348993"/>
              <a:gd name="connsiteY8" fmla="*/ 0 h 877571"/>
              <a:gd name="connsiteX0" fmla="*/ 258921 w 2334746"/>
              <a:gd name="connsiteY0" fmla="*/ 0 h 877571"/>
              <a:gd name="connsiteX1" fmla="*/ 2334746 w 2334746"/>
              <a:gd name="connsiteY1" fmla="*/ 0 h 877571"/>
              <a:gd name="connsiteX2" fmla="*/ 2334746 w 2334746"/>
              <a:gd name="connsiteY2" fmla="*/ 877571 h 877571"/>
              <a:gd name="connsiteX3" fmla="*/ 258921 w 2334746"/>
              <a:gd name="connsiteY3" fmla="*/ 877571 h 877571"/>
              <a:gd name="connsiteX4" fmla="*/ 234263 w 2334746"/>
              <a:gd name="connsiteY4" fmla="*/ 654584 h 877571"/>
              <a:gd name="connsiteX5" fmla="*/ 24659 w 2334746"/>
              <a:gd name="connsiteY5" fmla="*/ 716229 h 877571"/>
              <a:gd name="connsiteX6" fmla="*/ 0 w 2334746"/>
              <a:gd name="connsiteY6" fmla="*/ 136766 h 877571"/>
              <a:gd name="connsiteX7" fmla="*/ 246592 w 2334746"/>
              <a:gd name="connsiteY7" fmla="*/ 198411 h 877571"/>
              <a:gd name="connsiteX8" fmla="*/ 258921 w 2334746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09604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21933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49304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8355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58923 w 2310087"/>
              <a:gd name="connsiteY4" fmla="*/ 654584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34262 w 2310087"/>
              <a:gd name="connsiteY0" fmla="*/ 0 h 877571"/>
              <a:gd name="connsiteX1" fmla="*/ 2310087 w 2310087"/>
              <a:gd name="connsiteY1" fmla="*/ 0 h 877571"/>
              <a:gd name="connsiteX2" fmla="*/ 2310087 w 2310087"/>
              <a:gd name="connsiteY2" fmla="*/ 877571 h 877571"/>
              <a:gd name="connsiteX3" fmla="*/ 234262 w 2310087"/>
              <a:gd name="connsiteY3" fmla="*/ 877571 h 877571"/>
              <a:gd name="connsiteX4" fmla="*/ 231552 w 2310087"/>
              <a:gd name="connsiteY4" fmla="*/ 681956 h 877571"/>
              <a:gd name="connsiteX5" fmla="*/ 0 w 2310087"/>
              <a:gd name="connsiteY5" fmla="*/ 716229 h 877571"/>
              <a:gd name="connsiteX6" fmla="*/ 12330 w 2310087"/>
              <a:gd name="connsiteY6" fmla="*/ 136766 h 877571"/>
              <a:gd name="connsiteX7" fmla="*/ 232881 w 2310087"/>
              <a:gd name="connsiteY7" fmla="*/ 198411 h 877571"/>
              <a:gd name="connsiteX8" fmla="*/ 234262 w 2310087"/>
              <a:gd name="connsiteY8" fmla="*/ 0 h 877571"/>
              <a:gd name="connsiteX0" fmla="*/ 223314 w 2299139"/>
              <a:gd name="connsiteY0" fmla="*/ 0 h 877571"/>
              <a:gd name="connsiteX1" fmla="*/ 2299139 w 2299139"/>
              <a:gd name="connsiteY1" fmla="*/ 0 h 877571"/>
              <a:gd name="connsiteX2" fmla="*/ 2299139 w 2299139"/>
              <a:gd name="connsiteY2" fmla="*/ 877571 h 877571"/>
              <a:gd name="connsiteX3" fmla="*/ 223314 w 2299139"/>
              <a:gd name="connsiteY3" fmla="*/ 877571 h 877571"/>
              <a:gd name="connsiteX4" fmla="*/ 220604 w 2299139"/>
              <a:gd name="connsiteY4" fmla="*/ 681956 h 877571"/>
              <a:gd name="connsiteX5" fmla="*/ 0 w 2299139"/>
              <a:gd name="connsiteY5" fmla="*/ 749075 h 877571"/>
              <a:gd name="connsiteX6" fmla="*/ 1382 w 2299139"/>
              <a:gd name="connsiteY6" fmla="*/ 136766 h 877571"/>
              <a:gd name="connsiteX7" fmla="*/ 221933 w 2299139"/>
              <a:gd name="connsiteY7" fmla="*/ 198411 h 877571"/>
              <a:gd name="connsiteX8" fmla="*/ 223314 w 2299139"/>
              <a:gd name="connsiteY8" fmla="*/ 0 h 87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9139" h="877571">
                <a:moveTo>
                  <a:pt x="223314" y="0"/>
                </a:moveTo>
                <a:lnTo>
                  <a:pt x="2299139" y="0"/>
                </a:lnTo>
                <a:lnTo>
                  <a:pt x="2299139" y="877571"/>
                </a:lnTo>
                <a:lnTo>
                  <a:pt x="223314" y="877571"/>
                </a:lnTo>
                <a:cubicBezTo>
                  <a:pt x="222411" y="812366"/>
                  <a:pt x="221507" y="747161"/>
                  <a:pt x="220604" y="681956"/>
                </a:cubicBezTo>
                <a:lnTo>
                  <a:pt x="0" y="749075"/>
                </a:lnTo>
                <a:cubicBezTo>
                  <a:pt x="461" y="544972"/>
                  <a:pt x="921" y="340869"/>
                  <a:pt x="1382" y="136766"/>
                </a:cubicBezTo>
                <a:lnTo>
                  <a:pt x="221933" y="198411"/>
                </a:lnTo>
                <a:cubicBezTo>
                  <a:pt x="222393" y="132274"/>
                  <a:pt x="222854" y="66137"/>
                  <a:pt x="223314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nime Ace 2.0 BB"/>
                <a:cs typeface="Anime Ace 2.0 BB"/>
              </a:rPr>
              <a:t>L</a:t>
            </a:r>
            <a:r>
              <a:rPr lang="en-US" sz="1400" dirty="0" err="1" smtClean="0">
                <a:latin typeface="Anime Ace 2.0 BB"/>
                <a:cs typeface="Anime Ace 2.0 BB"/>
              </a:rPr>
              <a:t>ink</a:t>
            </a:r>
            <a:r>
              <a:rPr lang="en-US" dirty="0" err="1" smtClean="0">
                <a:latin typeface="Anime Ace 2.0 BB"/>
                <a:cs typeface="Anime Ace 2.0 BB"/>
              </a:rPr>
              <a:t>t</a:t>
            </a:r>
            <a:r>
              <a:rPr lang="en-US" sz="1400" dirty="0" err="1" smtClean="0">
                <a:latin typeface="Anime Ace 2.0 BB"/>
                <a:cs typeface="Anime Ace 2.0 BB"/>
              </a:rPr>
              <a:t>ype</a:t>
            </a:r>
            <a:r>
              <a:rPr lang="en-US" dirty="0" err="1" smtClean="0">
                <a:latin typeface="Anime Ace 2.0 BB"/>
                <a:cs typeface="Anime Ace 2.0 BB"/>
              </a:rPr>
              <a:t>P</a:t>
            </a:r>
            <a:r>
              <a:rPr lang="en-US" sz="1400" dirty="0" err="1" smtClean="0">
                <a:latin typeface="Anime Ace 2.0 BB"/>
                <a:cs typeface="Anime Ace 2.0 BB"/>
              </a:rPr>
              <a:t>lugin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800032"/>
            <a:ext cx="9144000" cy="302060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26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90529" y="813713"/>
            <a:ext cx="5474378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Flag 7.X Hooks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1742940" y="262219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4517914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598928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5307307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React to Events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25124" y="2621730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133912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764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CMI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7932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Define FLAGS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93121" y="4224498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Provide Link Types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9312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Provide Flag Types</a:t>
            </a:r>
          </a:p>
        </p:txBody>
      </p:sp>
      <p:sp>
        <p:nvSpPr>
          <p:cNvPr id="8" name="Oval 7"/>
          <p:cNvSpPr/>
          <p:nvPr/>
        </p:nvSpPr>
        <p:spPr>
          <a:xfrm>
            <a:off x="4752471" y="2473782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nime Ace 2.0 BB"/>
                <a:cs typeface="Anime Ace 2.0 BB"/>
              </a:rPr>
              <a:t>React to Events</a:t>
            </a:r>
          </a:p>
        </p:txBody>
      </p:sp>
      <p:sp>
        <p:nvSpPr>
          <p:cNvPr id="9" name="Oval 8"/>
          <p:cNvSpPr/>
          <p:nvPr/>
        </p:nvSpPr>
        <p:spPr>
          <a:xfrm>
            <a:off x="6792490" y="2482441"/>
            <a:ext cx="1578786" cy="157878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Validate &amp; grant access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41724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Plugins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02569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Events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52872" y="813713"/>
            <a:ext cx="1869657" cy="547437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Hooks?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8755785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886340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8109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516466"/>
            <a:ext cx="9144000" cy="3772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rot="19800000">
            <a:off x="6215909" y="2130547"/>
            <a:ext cx="116559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66513" y="2439247"/>
            <a:ext cx="1433139" cy="1523297"/>
            <a:chOff x="7196188" y="1895941"/>
            <a:chExt cx="1922998" cy="2043973"/>
          </a:xfrm>
        </p:grpSpPr>
        <p:pic>
          <p:nvPicPr>
            <p:cNvPr id="5" name="Picture 4" descr="flag-for_d8_flag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6188" y="1895941"/>
              <a:ext cx="1922998" cy="191767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 rot="900000">
              <a:off x="7352257" y="3132049"/>
              <a:ext cx="807865" cy="807865"/>
              <a:chOff x="4754660" y="3753861"/>
              <a:chExt cx="2235200" cy="2235200"/>
            </a:xfrm>
          </p:grpSpPr>
          <p:sp>
            <p:nvSpPr>
              <p:cNvPr id="7" name="Shape 6"/>
              <p:cNvSpPr/>
              <p:nvPr/>
            </p:nvSpPr>
            <p:spPr>
              <a:xfrm>
                <a:off x="4754660" y="3753861"/>
                <a:ext cx="2235200" cy="2235200"/>
              </a:xfrm>
              <a:prstGeom prst="gear9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8" name="Oval 7"/>
              <p:cNvSpPr/>
              <p:nvPr/>
            </p:nvSpPr>
            <p:spPr>
              <a:xfrm>
                <a:off x="5562525" y="4561726"/>
                <a:ext cx="619470" cy="61947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0" y="3971409"/>
            <a:ext cx="189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Service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699652" y="3007286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24099" y="1752816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4099" y="2991654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344628" y="3003214"/>
            <a:ext cx="101572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424099" y="4230491"/>
            <a:ext cx="1614561" cy="7934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nime Ace 2.0 BB"/>
                <a:cs typeface="Anime Ace 2.0 BB"/>
              </a:rPr>
              <a:t>Event Subscriber</a:t>
            </a:r>
            <a:endParaRPr lang="en-US" sz="1400" dirty="0">
              <a:latin typeface="Anime Ace 2.0 BB"/>
              <a:cs typeface="Anime Ace 2.0 BB"/>
            </a:endParaRPr>
          </a:p>
        </p:txBody>
      </p:sp>
      <p:sp>
        <p:nvSpPr>
          <p:cNvPr id="15" name="Right Arrow 14"/>
          <p:cNvSpPr/>
          <p:nvPr/>
        </p:nvSpPr>
        <p:spPr>
          <a:xfrm rot="1800000" flipV="1">
            <a:off x="6215210" y="3824685"/>
            <a:ext cx="1140480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05764" y="2671327"/>
            <a:ext cx="1393254" cy="1201081"/>
            <a:chOff x="2700200" y="493160"/>
            <a:chExt cx="1393254" cy="1201081"/>
          </a:xfrm>
        </p:grpSpPr>
        <p:sp>
          <p:nvSpPr>
            <p:cNvPr id="19" name="Isosceles Triangle 18"/>
            <p:cNvSpPr/>
            <p:nvPr/>
          </p:nvSpPr>
          <p:spPr>
            <a:xfrm>
              <a:off x="2700200" y="493160"/>
              <a:ext cx="1393254" cy="1201081"/>
            </a:xfrm>
            <a:prstGeom prst="triangl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3107080" y="1002639"/>
              <a:ext cx="580787" cy="678095"/>
              <a:chOff x="493187" y="1684301"/>
              <a:chExt cx="4449746" cy="5195275"/>
            </a:xfrm>
            <a:solidFill>
              <a:srgbClr val="28A9E0"/>
            </a:solidFill>
          </p:grpSpPr>
          <p:sp>
            <p:nvSpPr>
              <p:cNvPr id="20" name="Oval 19"/>
              <p:cNvSpPr/>
              <p:nvPr/>
            </p:nvSpPr>
            <p:spPr>
              <a:xfrm>
                <a:off x="1421901" y="1684301"/>
                <a:ext cx="635024" cy="635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Punched Tape 20"/>
              <p:cNvSpPr/>
              <p:nvPr/>
            </p:nvSpPr>
            <p:spPr>
              <a:xfrm rot="11559745">
                <a:off x="1728644" y="2497699"/>
                <a:ext cx="3214289" cy="3576718"/>
              </a:xfrm>
              <a:prstGeom prst="flowChartPunchedTap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93187" y="2330179"/>
                <a:ext cx="1491892" cy="4549397"/>
              </a:xfrm>
              <a:custGeom>
                <a:avLst/>
                <a:gdLst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  <a:gd name="connsiteX0" fmla="*/ 0 w 1491892"/>
                  <a:gd name="connsiteY0" fmla="*/ 4537068 h 4549397"/>
                  <a:gd name="connsiteX1" fmla="*/ 949386 w 1491892"/>
                  <a:gd name="connsiteY1" fmla="*/ 0 h 4549397"/>
                  <a:gd name="connsiteX2" fmla="*/ 1491892 w 1491892"/>
                  <a:gd name="connsiteY2" fmla="*/ 98632 h 4549397"/>
                  <a:gd name="connsiteX3" fmla="*/ 320572 w 1491892"/>
                  <a:gd name="connsiteY3" fmla="*/ 4549397 h 4549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1892" h="4549397">
                    <a:moveTo>
                      <a:pt x="0" y="4537068"/>
                    </a:moveTo>
                    <a:lnTo>
                      <a:pt x="949386" y="0"/>
                    </a:lnTo>
                    <a:cubicBezTo>
                      <a:pt x="1253517" y="180825"/>
                      <a:pt x="1274068" y="164387"/>
                      <a:pt x="1491892" y="98632"/>
                    </a:cubicBezTo>
                    <a:lnTo>
                      <a:pt x="320572" y="4549397"/>
                    </a:ln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6" y="2439247"/>
            <a:ext cx="1376070" cy="155737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86576" y="4061214"/>
            <a:ext cx="189915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Event Dispatcher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5765" y="3970031"/>
            <a:ext cx="1393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Flag Event Class</a:t>
            </a:r>
            <a:endParaRPr lang="en-US" sz="1600" dirty="0">
              <a:latin typeface="Anime Ace 2.0 BB"/>
              <a:cs typeface="Anime Ace 2.0 BB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3860077" y="2991654"/>
            <a:ext cx="904752" cy="756403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2177" y="2316393"/>
            <a:ext cx="2667935" cy="87757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nime Ace 2.0 BB"/>
                <a:cs typeface="Anime Ace 2.0 BB"/>
              </a:rPr>
              <a:t>&lt;&lt;interface&gt;&gt;</a:t>
            </a:r>
            <a:br>
              <a:rPr lang="en-US" sz="1600" dirty="0" smtClean="0">
                <a:latin typeface="Anime Ace 2.0 BB"/>
                <a:cs typeface="Anime Ace 2.0 BB"/>
              </a:rPr>
            </a:br>
            <a:r>
              <a:rPr lang="en-US" sz="2000" dirty="0" smtClean="0">
                <a:latin typeface="Anime Ace 2.0 BB"/>
                <a:cs typeface="Anime Ace 2.0 BB"/>
              </a:rPr>
              <a:t/>
            </a:r>
            <a:br>
              <a:rPr lang="en-US" sz="2000" dirty="0" smtClean="0">
                <a:latin typeface="Anime Ace 2.0 BB"/>
                <a:cs typeface="Anime Ace 2.0 BB"/>
              </a:rPr>
            </a:br>
            <a:r>
              <a:rPr lang="en-US" sz="2000" dirty="0" err="1" smtClean="0">
                <a:latin typeface="Anime Ace 2.0 BB"/>
                <a:cs typeface="Anime Ace 2.0 BB"/>
              </a:rPr>
              <a:t>F</a:t>
            </a:r>
            <a:r>
              <a:rPr lang="en-US" sz="1600" dirty="0" err="1" smtClean="0">
                <a:latin typeface="Anime Ace 2.0 BB"/>
                <a:cs typeface="Anime Ace 2.0 BB"/>
              </a:rPr>
              <a:t>lag</a:t>
            </a:r>
            <a:r>
              <a:rPr lang="en-US" sz="2000" dirty="0" err="1" smtClean="0">
                <a:latin typeface="Anime Ace 2.0 BB"/>
                <a:cs typeface="Anime Ace 2.0 BB"/>
              </a:rPr>
              <a:t>I</a:t>
            </a:r>
            <a:r>
              <a:rPr lang="en-US" sz="1600" dirty="0" err="1" smtClean="0">
                <a:latin typeface="Anime Ace 2.0 BB"/>
                <a:cs typeface="Anime Ace 2.0 BB"/>
              </a:rPr>
              <a:t>nterface</a:t>
            </a:r>
            <a:endParaRPr lang="en-US" sz="16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35376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/>
          <p:cNvSpPr/>
          <p:nvPr/>
        </p:nvSpPr>
        <p:spPr>
          <a:xfrm>
            <a:off x="5153807" y="3439788"/>
            <a:ext cx="776775" cy="77677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5955242" y="2256205"/>
            <a:ext cx="1728587" cy="1097280"/>
          </a:xfrm>
          <a:prstGeom prst="wedgeEllipseCallout">
            <a:avLst>
              <a:gd name="adj1" fmla="val -52931"/>
              <a:gd name="adj2" fmla="val 692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Shiny!</a:t>
            </a:r>
            <a:endParaRPr lang="en-US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427655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 rot="16200000">
            <a:off x="5578512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/>
        </p:nvSpPr>
        <p:spPr>
          <a:xfrm rot="5400000" flipH="1">
            <a:off x="6488896" y="5079324"/>
            <a:ext cx="1430162" cy="910384"/>
          </a:xfrm>
          <a:prstGeom prst="parallelogram">
            <a:avLst>
              <a:gd name="adj" fmla="val 439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38401" y="4420455"/>
            <a:ext cx="1820768" cy="8013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30582" y="6245146"/>
            <a:ext cx="1627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Node</a:t>
            </a:r>
            <a:endParaRPr lang="en-US" dirty="0">
              <a:latin typeface="Anime Ace 2.0 BB"/>
              <a:cs typeface="Anime Ace 2.0 BB"/>
            </a:endParaRPr>
          </a:p>
        </p:txBody>
      </p:sp>
      <p:pic>
        <p:nvPicPr>
          <p:cNvPr id="7" name="Picture 6" descr="flag-for_d8_fla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03" y="2901764"/>
            <a:ext cx="1922998" cy="191767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70764" y="2073389"/>
            <a:ext cx="4156041" cy="454108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494122">
            <a:off x="6041783" y="3953710"/>
            <a:ext cx="101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nime Ace 2.0 BB"/>
                <a:cs typeface="Anime Ace 2.0 BB"/>
              </a:rPr>
              <a:t>*POINK!*</a:t>
            </a:r>
            <a:endParaRPr lang="en-US" sz="1100" dirty="0"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115168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5348</TotalTime>
  <Words>643</Words>
  <Application>Microsoft Macintosh PowerPoint</Application>
  <PresentationFormat>On-screen Show (4:3)</PresentationFormat>
  <Paragraphs>282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Denizen Entertainment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82</cp:revision>
  <dcterms:created xsi:type="dcterms:W3CDTF">2014-07-06T01:42:48Z</dcterms:created>
  <dcterms:modified xsi:type="dcterms:W3CDTF">2014-07-18T16:41:44Z</dcterms:modified>
</cp:coreProperties>
</file>