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5" r:id="rId2"/>
    <p:sldId id="346" r:id="rId3"/>
    <p:sldId id="336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70" r:id="rId12"/>
    <p:sldId id="268" r:id="rId13"/>
    <p:sldId id="269" r:id="rId14"/>
    <p:sldId id="266" r:id="rId15"/>
    <p:sldId id="265" r:id="rId16"/>
    <p:sldId id="345" r:id="rId17"/>
    <p:sldId id="274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6" r:id="rId29"/>
    <p:sldId id="287" r:id="rId30"/>
    <p:sldId id="283" r:id="rId31"/>
    <p:sldId id="285" r:id="rId32"/>
    <p:sldId id="288" r:id="rId33"/>
    <p:sldId id="338" r:id="rId34"/>
    <p:sldId id="341" r:id="rId35"/>
    <p:sldId id="290" r:id="rId36"/>
    <p:sldId id="291" r:id="rId37"/>
    <p:sldId id="295" r:id="rId38"/>
    <p:sldId id="296" r:id="rId39"/>
    <p:sldId id="298" r:id="rId40"/>
    <p:sldId id="299" r:id="rId41"/>
    <p:sldId id="297" r:id="rId42"/>
    <p:sldId id="294" r:id="rId43"/>
    <p:sldId id="300" r:id="rId44"/>
    <p:sldId id="292" r:id="rId45"/>
    <p:sldId id="293" r:id="rId46"/>
    <p:sldId id="302" r:id="rId47"/>
    <p:sldId id="312" r:id="rId48"/>
    <p:sldId id="313" r:id="rId49"/>
    <p:sldId id="309" r:id="rId50"/>
    <p:sldId id="314" r:id="rId51"/>
    <p:sldId id="315" r:id="rId52"/>
    <p:sldId id="310" r:id="rId53"/>
    <p:sldId id="311" r:id="rId54"/>
    <p:sldId id="316" r:id="rId55"/>
    <p:sldId id="301" r:id="rId56"/>
    <p:sldId id="317" r:id="rId57"/>
    <p:sldId id="318" r:id="rId58"/>
    <p:sldId id="319" r:id="rId59"/>
    <p:sldId id="321" r:id="rId60"/>
    <p:sldId id="322" r:id="rId61"/>
    <p:sldId id="323" r:id="rId62"/>
    <p:sldId id="324" r:id="rId63"/>
    <p:sldId id="325" r:id="rId64"/>
    <p:sldId id="343" r:id="rId65"/>
    <p:sldId id="344" r:id="rId66"/>
    <p:sldId id="327" r:id="rId67"/>
    <p:sldId id="328" r:id="rId68"/>
    <p:sldId id="329" r:id="rId69"/>
    <p:sldId id="330" r:id="rId70"/>
    <p:sldId id="332" r:id="rId71"/>
    <p:sldId id="333" r:id="rId72"/>
    <p:sldId id="334" r:id="rId73"/>
    <p:sldId id="326" r:id="rId74"/>
    <p:sldId id="337" r:id="rId75"/>
    <p:sldId id="340" r:id="rId7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5592EC"/>
    <a:srgbClr val="FFF5C4"/>
    <a:srgbClr val="F6F6F6"/>
    <a:srgbClr val="28A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29" autoAdjust="0"/>
  </p:normalViewPr>
  <p:slideViewPr>
    <p:cSldViewPr snapToGrid="0" snapToObjects="1">
      <p:cViewPr varScale="1">
        <p:scale>
          <a:sx n="117" d="100"/>
          <a:sy n="117" d="100"/>
        </p:scale>
        <p:origin x="-13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printerSettings" Target="printerSettings/printerSettings1.bin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9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6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2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5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5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2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1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8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7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rgbClr val="F6F6F6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EBF78-ABB6-9F42-87DB-0ECE75CB3E53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1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28A9E0"/>
          </a:solidFill>
          <a:latin typeface="Comfortaa"/>
          <a:ea typeface="+mj-ea"/>
          <a:cs typeface="Comforta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omfortaa"/>
          <a:ea typeface="+mn-ea"/>
          <a:cs typeface="Comforta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omfortaa"/>
          <a:ea typeface="+mn-ea"/>
          <a:cs typeface="Comforta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mfortaa"/>
          <a:ea typeface="+mn-ea"/>
          <a:cs typeface="Comforta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omfortaa"/>
          <a:ea typeface="+mn-ea"/>
          <a:cs typeface="Comforta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omfortaa"/>
          <a:ea typeface="+mn-ea"/>
          <a:cs typeface="Comforta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8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8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lag8.pn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D4D4D4"/>
              </a:clrFrom>
              <a:clrTo>
                <a:srgbClr val="D4D4D4">
                  <a:alpha val="0"/>
                </a:srgbClr>
              </a:clrTo>
            </a:clrChange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3"/>
          <a:stretch/>
        </p:blipFill>
        <p:spPr>
          <a:xfrm>
            <a:off x="377062" y="4456621"/>
            <a:ext cx="2336243" cy="241094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hape 220"/>
          <p:cNvPicPr preferRelativeResize="0"/>
          <p:nvPr/>
        </p:nvPicPr>
        <p:blipFill rotWithShape="1">
          <a:blip r:embed="rId3">
            <a:alphaModFix amt="24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7759869" y="6362557"/>
            <a:ext cx="1329856" cy="4520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7303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rot="16200000">
            <a:off x="5578512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5400000" flipH="1">
            <a:off x="6488896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5838401" y="4420455"/>
            <a:ext cx="1820768" cy="8013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30582" y="6245146"/>
            <a:ext cx="162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Node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73793" y="2073389"/>
            <a:ext cx="7349984" cy="45410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92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rot="16200000">
            <a:off x="5578512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5400000" flipH="1">
            <a:off x="6488896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5838401" y="4420455"/>
            <a:ext cx="1820768" cy="8013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30582" y="6245146"/>
            <a:ext cx="162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Node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" name="Smiley Face 1"/>
          <p:cNvSpPr/>
          <p:nvPr/>
        </p:nvSpPr>
        <p:spPr>
          <a:xfrm>
            <a:off x="5153807" y="3439788"/>
            <a:ext cx="776775" cy="776775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Callout 3"/>
          <p:cNvSpPr/>
          <p:nvPr/>
        </p:nvSpPr>
        <p:spPr>
          <a:xfrm>
            <a:off x="5955242" y="2256205"/>
            <a:ext cx="1728587" cy="1097280"/>
          </a:xfrm>
          <a:prstGeom prst="wedgeEllipseCallout">
            <a:avLst>
              <a:gd name="adj1" fmla="val -52931"/>
              <a:gd name="adj2" fmla="val 69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Shiny!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73793" y="2073389"/>
            <a:ext cx="7349984" cy="45410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51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rot="16200000">
            <a:off x="5578512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5400000" flipH="1">
            <a:off x="6488896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5838401" y="4420455"/>
            <a:ext cx="1820768" cy="8013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30582" y="6245146"/>
            <a:ext cx="162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Node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 rot="494122">
            <a:off x="6041783" y="3953710"/>
            <a:ext cx="1010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nime Ace 2.0 BB"/>
                <a:cs typeface="Anime Ace 2.0 BB"/>
              </a:rPr>
              <a:t>*POINK!*</a:t>
            </a:r>
            <a:endParaRPr lang="en-US" sz="1100" dirty="0">
              <a:latin typeface="Anime Ace 2.0 BB"/>
              <a:cs typeface="Anime Ace 2.0 BB"/>
            </a:endParaRPr>
          </a:p>
        </p:txBody>
      </p:sp>
      <p:pic>
        <p:nvPicPr>
          <p:cNvPr id="12" name="Picture 11" descr="flag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2"/>
          <a:stretch/>
        </p:blipFill>
        <p:spPr>
          <a:xfrm>
            <a:off x="6930185" y="2992949"/>
            <a:ext cx="1745705" cy="182648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073793" y="2073389"/>
            <a:ext cx="7349984" cy="45410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85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rot="16200000">
            <a:off x="5578512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5400000" flipH="1">
            <a:off x="6488896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5838401" y="4420455"/>
            <a:ext cx="1820768" cy="8013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30582" y="6245146"/>
            <a:ext cx="162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Node</a:t>
            </a:r>
            <a:endParaRPr lang="en-US" dirty="0">
              <a:latin typeface="Anime Ace 2.0 BB"/>
              <a:cs typeface="Anime Ace 2.0 BB"/>
            </a:endParaRPr>
          </a:p>
        </p:txBody>
      </p:sp>
      <p:pic>
        <p:nvPicPr>
          <p:cNvPr id="14" name="Picture 13" descr="flag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2"/>
          <a:stretch/>
        </p:blipFill>
        <p:spPr>
          <a:xfrm>
            <a:off x="6930185" y="2992949"/>
            <a:ext cx="1745705" cy="1826486"/>
          </a:xfrm>
          <a:prstGeom prst="rect">
            <a:avLst/>
          </a:prstGeom>
        </p:spPr>
      </p:pic>
      <p:pic>
        <p:nvPicPr>
          <p:cNvPr id="15" name="Picture 14" descr="flag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2"/>
          <a:stretch/>
        </p:blipFill>
        <p:spPr>
          <a:xfrm rot="18900000">
            <a:off x="5443107" y="2791039"/>
            <a:ext cx="1745705" cy="1826486"/>
          </a:xfrm>
          <a:prstGeom prst="rect">
            <a:avLst/>
          </a:prstGeom>
        </p:spPr>
      </p:pic>
      <p:pic>
        <p:nvPicPr>
          <p:cNvPr id="16" name="Picture 15" descr="flag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2"/>
          <a:stretch/>
        </p:blipFill>
        <p:spPr>
          <a:xfrm rot="20734160">
            <a:off x="6321936" y="2993691"/>
            <a:ext cx="1745705" cy="182648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073793" y="2073389"/>
            <a:ext cx="7349984" cy="45410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54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7-09 at 3.05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1257300"/>
            <a:ext cx="8966200" cy="434340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5400400" y="3425867"/>
            <a:ext cx="1684903" cy="1096484"/>
          </a:xfrm>
          <a:prstGeom prst="wedgeEllipseCallout">
            <a:avLst>
              <a:gd name="adj1" fmla="val 48380"/>
              <a:gd name="adj2" fmla="val 1019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I’m a flag!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7382527" y="3425867"/>
            <a:ext cx="1672573" cy="1145800"/>
          </a:xfrm>
          <a:prstGeom prst="wedgeEllipseCallout">
            <a:avLst>
              <a:gd name="adj1" fmla="val 6361"/>
              <a:gd name="adj2" fmla="val 933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am also a flag.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272866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8959" y="568175"/>
            <a:ext cx="1541214" cy="6593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73384" y="561225"/>
            <a:ext cx="1541214" cy="6593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lagging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73795" y="1928815"/>
            <a:ext cx="431543" cy="384115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889566" y="1264507"/>
            <a:ext cx="1" cy="701295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2889567" y="5769967"/>
            <a:ext cx="0" cy="856192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85994" y="1928815"/>
            <a:ext cx="1787801" cy="1457"/>
          </a:xfrm>
          <a:prstGeom prst="straightConnector1">
            <a:avLst/>
          </a:prstGeom>
          <a:ln>
            <a:solidFill>
              <a:srgbClr val="000000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5994" y="1474100"/>
            <a:ext cx="157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Admin creates Flag</a:t>
            </a:r>
            <a:endParaRPr lang="en-US" sz="1200" dirty="0">
              <a:latin typeface="Anime Ace 2.0 BB"/>
              <a:cs typeface="Anime Ace 2.0 BB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85994" y="5351968"/>
            <a:ext cx="1779911" cy="5762"/>
          </a:xfrm>
          <a:prstGeom prst="straightConnector1">
            <a:avLst/>
          </a:prstGeom>
          <a:ln>
            <a:solidFill>
              <a:srgbClr val="000000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5528" y="4871138"/>
            <a:ext cx="15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Admin deletes Flag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28219" y="2859813"/>
            <a:ext cx="431543" cy="174419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16" name="Straight Connector 15"/>
          <p:cNvCxnSpPr>
            <a:stCxn id="3" idx="2"/>
            <a:endCxn id="15" idx="0"/>
          </p:cNvCxnSpPr>
          <p:nvPr/>
        </p:nvCxnSpPr>
        <p:spPr>
          <a:xfrm>
            <a:off x="6643991" y="1220570"/>
            <a:ext cx="0" cy="1639243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2"/>
          </p:cNvCxnSpPr>
          <p:nvPr/>
        </p:nvCxnSpPr>
        <p:spPr>
          <a:xfrm>
            <a:off x="6643991" y="4604010"/>
            <a:ext cx="0" cy="2015199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859762" y="2864265"/>
            <a:ext cx="1541214" cy="0"/>
          </a:xfrm>
          <a:prstGeom prst="straightConnector1">
            <a:avLst/>
          </a:prstGeom>
          <a:ln>
            <a:solidFill>
              <a:srgbClr val="000000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876532" y="4375251"/>
            <a:ext cx="1541214" cy="0"/>
          </a:xfrm>
          <a:prstGeom prst="straightConnector1">
            <a:avLst/>
          </a:prstGeom>
          <a:ln>
            <a:solidFill>
              <a:srgbClr val="000000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83072" y="2418820"/>
            <a:ext cx="1417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User flags the entity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88862" y="3913586"/>
            <a:ext cx="158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User </a:t>
            </a:r>
            <a:r>
              <a:rPr lang="en-US" sz="1200" dirty="0" err="1" smtClean="0">
                <a:latin typeface="Anime Ace 2.0 BB"/>
                <a:cs typeface="Anime Ace 2.0 BB"/>
              </a:rPr>
              <a:t>unflags</a:t>
            </a:r>
            <a:r>
              <a:rPr lang="en-US" sz="1200" dirty="0" smtClean="0">
                <a:latin typeface="Anime Ace 2.0 BB"/>
                <a:cs typeface="Anime Ace 2.0 BB"/>
              </a:rPr>
              <a:t> the entity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79015" y="568175"/>
            <a:ext cx="1541214" cy="6593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laggable</a:t>
            </a:r>
            <a:r>
              <a:rPr lang="en-US" sz="1400" dirty="0" smtClean="0">
                <a:latin typeface="Anime Ace 2.0 BB"/>
                <a:cs typeface="Anime Ace 2.0 BB"/>
              </a:rPr>
              <a:t/>
            </a:r>
            <a:br>
              <a:rPr lang="en-US" sz="1400" dirty="0" smtClean="0">
                <a:latin typeface="Anime Ace 2.0 BB"/>
                <a:cs typeface="Anime Ace 2.0 BB"/>
              </a:rPr>
            </a:br>
            <a:r>
              <a:rPr lang="en-US" sz="1400" dirty="0" smtClean="0">
                <a:latin typeface="Anime Ace 2.0 BB"/>
                <a:cs typeface="Anime Ace 2.0 BB"/>
              </a:rPr>
              <a:t>(entity)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33851" y="1474101"/>
            <a:ext cx="431543" cy="8190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36" name="Straight Connector 35"/>
          <p:cNvCxnSpPr>
            <a:stCxn id="34" idx="2"/>
            <a:endCxn id="35" idx="0"/>
          </p:cNvCxnSpPr>
          <p:nvPr/>
        </p:nvCxnSpPr>
        <p:spPr>
          <a:xfrm>
            <a:off x="4749622" y="1227520"/>
            <a:ext cx="1" cy="246581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8" idx="2"/>
          </p:cNvCxnSpPr>
          <p:nvPr/>
        </p:nvCxnSpPr>
        <p:spPr>
          <a:xfrm>
            <a:off x="4749622" y="6053533"/>
            <a:ext cx="1" cy="572626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533850" y="5215162"/>
            <a:ext cx="431543" cy="838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533850" y="2293192"/>
            <a:ext cx="431543" cy="292197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4965446" y="3210038"/>
            <a:ext cx="1475103" cy="0"/>
          </a:xfrm>
          <a:prstGeom prst="straightConnector1">
            <a:avLst/>
          </a:prstGeom>
          <a:ln>
            <a:solidFill>
              <a:srgbClr val="000000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076426" y="2764593"/>
            <a:ext cx="135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 is flagged</a:t>
            </a:r>
            <a:endParaRPr lang="en-US" sz="1200" dirty="0">
              <a:latin typeface="Anime Ace 2.0 BB"/>
              <a:cs typeface="Anime Ace 2.0 BB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4965448" y="4596658"/>
            <a:ext cx="1447682" cy="8953"/>
          </a:xfrm>
          <a:prstGeom prst="straightConnector1">
            <a:avLst/>
          </a:prstGeom>
          <a:ln>
            <a:solidFill>
              <a:srgbClr val="000000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076426" y="4135508"/>
            <a:ext cx="135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 is </a:t>
            </a:r>
            <a:r>
              <a:rPr lang="en-US" sz="1200" dirty="0" err="1" smtClean="0">
                <a:latin typeface="Anime Ace 2.0 BB"/>
                <a:cs typeface="Anime Ace 2.0 BB"/>
              </a:rPr>
              <a:t>Unflagged</a:t>
            </a:r>
            <a:endParaRPr lang="en-US" sz="1200" dirty="0">
              <a:latin typeface="Anime Ace 2.0 BB"/>
              <a:cs typeface="Anime Ace 2.0 BB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105338" y="2330179"/>
            <a:ext cx="1428512" cy="1"/>
          </a:xfrm>
          <a:prstGeom prst="straightConnector1">
            <a:avLst/>
          </a:prstGeom>
          <a:ln w="28575" cmpd="sng"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105338" y="5764317"/>
            <a:ext cx="1428512" cy="1"/>
          </a:xfrm>
          <a:prstGeom prst="straightConnector1">
            <a:avLst/>
          </a:prstGeom>
          <a:ln w="28575" cmpd="sng"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974130" y="1880843"/>
            <a:ext cx="157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Flag Link attached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974130" y="5286905"/>
            <a:ext cx="157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Flag Link removed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70" name="Left Brace 69"/>
          <p:cNvSpPr/>
          <p:nvPr/>
        </p:nvSpPr>
        <p:spPr>
          <a:xfrm>
            <a:off x="4167434" y="3210038"/>
            <a:ext cx="308242" cy="1386620"/>
          </a:xfrm>
          <a:prstGeom prst="leftBrac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314949" y="3448502"/>
            <a:ext cx="1099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 shown as flagged</a:t>
            </a:r>
            <a:endParaRPr lang="en-US" sz="12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230666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00645"/>
          </a:xfrm>
          <a:prstGeom prst="rect">
            <a:avLst/>
          </a:prstGeom>
          <a:gradFill flip="none" rotWithShape="1">
            <a:gsLst>
              <a:gs pos="0">
                <a:srgbClr val="C0504D"/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12769">
            <a:off x="1323058" y="917812"/>
            <a:ext cx="6475462" cy="50223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1198118">
            <a:off x="265159" y="-21476"/>
            <a:ext cx="4649208" cy="1899367"/>
          </a:xfrm>
          <a:prstGeom prst="rect">
            <a:avLst/>
          </a:prstGeom>
          <a:noFill/>
        </p:spPr>
        <p:txBody>
          <a:bodyPr wrap="square" rtlCol="0">
            <a:prstTxWarp prst="textFadeRight">
              <a:avLst>
                <a:gd name="adj" fmla="val 25354"/>
              </a:avLst>
            </a:prstTxWarp>
            <a:spAutoFit/>
          </a:bodyPr>
          <a:lstStyle/>
          <a:p>
            <a:r>
              <a:rPr lang="en-US" sz="4800" dirty="0" smtClean="0">
                <a:ln w="12700" cmpd="sng"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dist="76200" dir="8100000" algn="tr" rotWithShape="0">
                    <a:prstClr val="black">
                      <a:alpha val="64000"/>
                    </a:prstClr>
                  </a:outerShdw>
                </a:effectLst>
                <a:latin typeface="Adventure"/>
                <a:cs typeface="Adventure"/>
              </a:rPr>
              <a:t>It came from</a:t>
            </a:r>
          </a:p>
          <a:p>
            <a:r>
              <a:rPr lang="en-US" sz="4800" dirty="0" smtClean="0">
                <a:ln w="12700" cmpd="sng"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dist="76200" dir="8100000" algn="tr" rotWithShape="0">
                    <a:prstClr val="black">
                      <a:alpha val="64000"/>
                    </a:prstClr>
                  </a:outerShdw>
                </a:effectLst>
                <a:latin typeface="Adventure"/>
                <a:cs typeface="Adventure"/>
              </a:rPr>
              <a:t>OPEN SOURCE,,,</a:t>
            </a:r>
            <a:endParaRPr lang="en-US" sz="4800" dirty="0">
              <a:ln w="12700" cmpd="sng">
                <a:solidFill>
                  <a:schemeClr val="tx1"/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dist="76200" dir="8100000" algn="tr" rotWithShape="0">
                  <a:prstClr val="black">
                    <a:alpha val="64000"/>
                  </a:prstClr>
                </a:outerShdw>
              </a:effectLst>
              <a:latin typeface="Adventure"/>
              <a:cs typeface="Adventure"/>
            </a:endParaRPr>
          </a:p>
        </p:txBody>
      </p:sp>
      <p:sp>
        <p:nvSpPr>
          <p:cNvPr id="5" name="TextBox 4"/>
          <p:cNvSpPr txBox="1"/>
          <p:nvPr/>
        </p:nvSpPr>
        <p:spPr>
          <a:xfrm rot="21198118">
            <a:off x="4948321" y="4283931"/>
            <a:ext cx="4201262" cy="2679222"/>
          </a:xfrm>
          <a:prstGeom prst="rect">
            <a:avLst/>
          </a:prstGeom>
          <a:noFill/>
        </p:spPr>
        <p:txBody>
          <a:bodyPr wrap="square" rtlCol="0">
            <a:prstTxWarp prst="textFadeLeft">
              <a:avLst>
                <a:gd name="adj" fmla="val 20373"/>
              </a:avLst>
            </a:prstTxWarp>
            <a:spAutoFit/>
          </a:bodyPr>
          <a:lstStyle/>
          <a:p>
            <a:r>
              <a:rPr lang="en-US" sz="4800" dirty="0" smtClean="0">
                <a:ln w="12700" cmpd="sng"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dist="76200" dir="8100000" algn="tr" rotWithShape="0">
                    <a:prstClr val="black">
                      <a:alpha val="64000"/>
                    </a:prstClr>
                  </a:outerShdw>
                </a:effectLst>
                <a:latin typeface="Adventure"/>
                <a:cs typeface="Adventure"/>
              </a:rPr>
              <a:t>TO </a:t>
            </a:r>
            <a:r>
              <a:rPr lang="en-US" sz="4800" b="1" u="sng" dirty="0" smtClean="0">
                <a:ln w="12700" cmpd="sng"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dist="76200" dir="8100000" algn="tr" rotWithShape="0">
                    <a:prstClr val="black">
                      <a:alpha val="64000"/>
                    </a:prstClr>
                  </a:outerShdw>
                </a:effectLst>
                <a:latin typeface="Adventure"/>
                <a:cs typeface="Adventure"/>
              </a:rPr>
              <a:t>DEVOUR</a:t>
            </a:r>
            <a:r>
              <a:rPr lang="en-US" sz="4800" dirty="0" smtClean="0">
                <a:ln w="12700" cmpd="sng"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dist="76200" dir="8100000" algn="tr" rotWithShape="0">
                    <a:prstClr val="black">
                      <a:alpha val="64000"/>
                    </a:prstClr>
                  </a:outerShdw>
                </a:effectLst>
                <a:latin typeface="Adventure"/>
                <a:cs typeface="Adventure"/>
              </a:rPr>
              <a:t> </a:t>
            </a:r>
            <a:r>
              <a:rPr lang="en-US" sz="8800" dirty="0" smtClean="0">
                <a:ln w="12700" cmpd="sng"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dist="76200" dir="8100000" algn="tr" rotWithShape="0">
                    <a:prstClr val="black">
                      <a:alpha val="64000"/>
                    </a:prstClr>
                  </a:outerShdw>
                </a:effectLst>
                <a:latin typeface="Adventure"/>
                <a:cs typeface="Adventure"/>
              </a:rPr>
              <a:t>L.A. !!!</a:t>
            </a:r>
            <a:endParaRPr lang="en-US" sz="4800" dirty="0">
              <a:ln w="12700" cmpd="sng">
                <a:solidFill>
                  <a:schemeClr val="tx1"/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dist="76200" dir="8100000" algn="tr" rotWithShape="0">
                  <a:prstClr val="black">
                    <a:alpha val="64000"/>
                  </a:prstClr>
                </a:outerShdw>
              </a:effectLst>
              <a:latin typeface="Adventure"/>
              <a:cs typeface="Adventure"/>
            </a:endParaRPr>
          </a:p>
        </p:txBody>
      </p:sp>
    </p:spTree>
    <p:extLst>
      <p:ext uri="{BB962C8B-B14F-4D97-AF65-F5344CB8AC3E}">
        <p14:creationId xmlns:p14="http://schemas.microsoft.com/office/powerpoint/2010/main" val="4136508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71" y="2379495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1425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890" y="431515"/>
            <a:ext cx="8347195" cy="6182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18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71" y="2379495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1425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" name="Oval 3"/>
          <p:cNvSpPr/>
          <p:nvPr/>
        </p:nvSpPr>
        <p:spPr>
          <a:xfrm>
            <a:off x="4568048" y="757933"/>
            <a:ext cx="1661645" cy="10544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That’s just a class. 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5967565" y="1115474"/>
            <a:ext cx="1911101" cy="1276351"/>
          </a:xfrm>
          <a:prstGeom prst="wedgeEllipseCallout">
            <a:avLst>
              <a:gd name="adj1" fmla="val -8516"/>
              <a:gd name="adj2" fmla="val 811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What am I supposed to do with that?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890" y="431515"/>
            <a:ext cx="8347195" cy="6182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Callout 13"/>
          <p:cNvSpPr/>
          <p:nvPr/>
        </p:nvSpPr>
        <p:spPr>
          <a:xfrm>
            <a:off x="2134216" y="4197737"/>
            <a:ext cx="2107195" cy="953785"/>
          </a:xfrm>
          <a:prstGeom prst="cloudCallout">
            <a:avLst>
              <a:gd name="adj1" fmla="val -33120"/>
              <a:gd name="adj2" fmla="val -732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*sad and lonely*</a:t>
            </a:r>
            <a:endParaRPr lang="en-US" sz="14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478912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1"/>
          <p:cNvSpPr/>
          <p:nvPr/>
        </p:nvSpPr>
        <p:spPr>
          <a:xfrm>
            <a:off x="3230370" y="3661852"/>
            <a:ext cx="2236032" cy="2268501"/>
          </a:xfrm>
          <a:prstGeom prst="gear9">
            <a:avLst>
              <a:gd name="adj1" fmla="val 20000"/>
              <a:gd name="adj2" fmla="val 1763"/>
            </a:avLst>
          </a:prstGeom>
          <a:gradFill flip="none" rotWithShape="1">
            <a:gsLst>
              <a:gs pos="0">
                <a:srgbClr val="FFFF00"/>
              </a:gs>
              <a:gs pos="68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71" y="2379495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1425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890" y="431515"/>
            <a:ext cx="8347195" cy="6182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document 7"/>
          <p:cNvSpPr/>
          <p:nvPr/>
        </p:nvSpPr>
        <p:spPr>
          <a:xfrm>
            <a:off x="3690372" y="4370326"/>
            <a:ext cx="1327488" cy="948961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57271" y="5323910"/>
            <a:ext cx="3039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C</a:t>
            </a:r>
            <a:r>
              <a:rPr lang="en-US" sz="1400" dirty="0" err="1" smtClean="0">
                <a:latin typeface="Anime Ace 2.0 BB"/>
                <a:cs typeface="Anime Ace 2.0 BB"/>
              </a:rPr>
              <a:t>onfig</a:t>
            </a:r>
            <a:r>
              <a:rPr lang="en-US" dirty="0" smtClean="0">
                <a:latin typeface="Anime Ace 2.0 BB"/>
                <a:cs typeface="Anime Ace 2.0 BB"/>
              </a:rPr>
              <a:t> e</a:t>
            </a:r>
            <a:r>
              <a:rPr lang="en-US" sz="1400" dirty="0" smtClean="0">
                <a:latin typeface="Anime Ace 2.0 BB"/>
                <a:cs typeface="Anime Ace 2.0 BB"/>
              </a:rPr>
              <a:t>ntity</a:t>
            </a:r>
            <a:r>
              <a:rPr lang="en-US" dirty="0" smtClean="0">
                <a:latin typeface="Anime Ace 2.0 BB"/>
                <a:cs typeface="Anime Ace 2.0 BB"/>
              </a:rPr>
              <a:t> a</a:t>
            </a:r>
            <a:r>
              <a:rPr lang="en-US" sz="1400" dirty="0" smtClean="0">
                <a:latin typeface="Anime Ace 2.0 BB"/>
                <a:cs typeface="Anime Ace 2.0 BB"/>
              </a:rPr>
              <a:t>ssembly</a:t>
            </a:r>
            <a:r>
              <a:rPr lang="en-US" dirty="0" smtClean="0">
                <a:latin typeface="Anime Ace 2.0 BB"/>
                <a:cs typeface="Anime Ace 2.0 BB"/>
              </a:rPr>
              <a:t> m</a:t>
            </a:r>
            <a:r>
              <a:rPr lang="en-US" sz="1400" dirty="0" smtClean="0">
                <a:latin typeface="Anime Ace 2.0 BB"/>
                <a:cs typeface="Anime Ace 2.0 BB"/>
              </a:rPr>
              <a:t>anual</a:t>
            </a:r>
            <a:r>
              <a:rPr lang="en-US" dirty="0" smtClean="0">
                <a:latin typeface="Anime Ace 2.0 BB"/>
                <a:cs typeface="Anime Ace 2.0 BB"/>
              </a:rPr>
              <a:t/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(F</a:t>
            </a:r>
            <a:r>
              <a:rPr lang="en-US" sz="1400" dirty="0" smtClean="0">
                <a:latin typeface="Anime Ace 2.0 BB"/>
                <a:cs typeface="Anime Ace 2.0 BB"/>
              </a:rPr>
              <a:t>or</a:t>
            </a:r>
            <a:r>
              <a:rPr lang="en-US" dirty="0" smtClean="0">
                <a:latin typeface="Anime Ace 2.0 BB"/>
                <a:cs typeface="Anime Ace 2.0 BB"/>
              </a:rPr>
              <a:t> 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r>
              <a:rPr lang="en-US" dirty="0" smtClean="0">
                <a:latin typeface="Anime Ace 2.0 BB"/>
                <a:cs typeface="Anime Ace 2.0 BB"/>
              </a:rPr>
              <a:t>)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85619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220"/>
          <p:cNvPicPr preferRelativeResize="0"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3305238" y="2796861"/>
            <a:ext cx="3120935" cy="1060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617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71" y="2379495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1425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5967565" y="1115474"/>
            <a:ext cx="1911101" cy="1276351"/>
          </a:xfrm>
          <a:prstGeom prst="wedgeEllipseCallout">
            <a:avLst>
              <a:gd name="adj1" fmla="val -8516"/>
              <a:gd name="adj2" fmla="val 811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Anime Ace 2.0 BB"/>
                <a:cs typeface="Anime Ace 2.0 BB"/>
              </a:rPr>
              <a:t>Ooooh</a:t>
            </a:r>
            <a:r>
              <a:rPr lang="en-US" sz="1400" dirty="0" smtClean="0">
                <a:latin typeface="Anime Ace 2.0 BB"/>
                <a:cs typeface="Anime Ace 2.0 BB"/>
              </a:rPr>
              <a:t>! </a:t>
            </a:r>
          </a:p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get it now!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890" y="431515"/>
            <a:ext cx="8347195" cy="6182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document 7"/>
          <p:cNvSpPr/>
          <p:nvPr/>
        </p:nvSpPr>
        <p:spPr>
          <a:xfrm>
            <a:off x="3690372" y="4370326"/>
            <a:ext cx="1327488" cy="948961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57271" y="5323910"/>
            <a:ext cx="3039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C</a:t>
            </a:r>
            <a:r>
              <a:rPr lang="en-US" sz="1400" dirty="0" err="1" smtClean="0">
                <a:latin typeface="Anime Ace 2.0 BB"/>
                <a:cs typeface="Anime Ace 2.0 BB"/>
              </a:rPr>
              <a:t>onfig</a:t>
            </a:r>
            <a:r>
              <a:rPr lang="en-US" dirty="0" smtClean="0">
                <a:latin typeface="Anime Ace 2.0 BB"/>
                <a:cs typeface="Anime Ace 2.0 BB"/>
              </a:rPr>
              <a:t> e</a:t>
            </a:r>
            <a:r>
              <a:rPr lang="en-US" sz="1400" dirty="0" smtClean="0">
                <a:latin typeface="Anime Ace 2.0 BB"/>
                <a:cs typeface="Anime Ace 2.0 BB"/>
              </a:rPr>
              <a:t>ntity</a:t>
            </a:r>
            <a:r>
              <a:rPr lang="en-US" dirty="0" smtClean="0">
                <a:latin typeface="Anime Ace 2.0 BB"/>
                <a:cs typeface="Anime Ace 2.0 BB"/>
              </a:rPr>
              <a:t> a</a:t>
            </a:r>
            <a:r>
              <a:rPr lang="en-US" sz="1400" dirty="0" smtClean="0">
                <a:latin typeface="Anime Ace 2.0 BB"/>
                <a:cs typeface="Anime Ace 2.0 BB"/>
              </a:rPr>
              <a:t>ssembly</a:t>
            </a:r>
            <a:r>
              <a:rPr lang="en-US" dirty="0" smtClean="0">
                <a:latin typeface="Anime Ace 2.0 BB"/>
                <a:cs typeface="Anime Ace 2.0 BB"/>
              </a:rPr>
              <a:t> m</a:t>
            </a:r>
            <a:r>
              <a:rPr lang="en-US" sz="1400" dirty="0" smtClean="0">
                <a:latin typeface="Anime Ace 2.0 BB"/>
                <a:cs typeface="Anime Ace 2.0 BB"/>
              </a:rPr>
              <a:t>anual</a:t>
            </a:r>
            <a:r>
              <a:rPr lang="en-US" dirty="0" smtClean="0">
                <a:latin typeface="Anime Ace 2.0 BB"/>
                <a:cs typeface="Anime Ace 2.0 BB"/>
              </a:rPr>
              <a:t/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(F</a:t>
            </a:r>
            <a:r>
              <a:rPr lang="en-US" sz="1400" dirty="0" smtClean="0">
                <a:latin typeface="Anime Ace 2.0 BB"/>
                <a:cs typeface="Anime Ace 2.0 BB"/>
              </a:rPr>
              <a:t>or</a:t>
            </a:r>
            <a:r>
              <a:rPr lang="en-US" dirty="0" smtClean="0">
                <a:latin typeface="Anime Ace 2.0 BB"/>
                <a:cs typeface="Anime Ace 2.0 BB"/>
              </a:rPr>
              <a:t> 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r>
              <a:rPr lang="en-US" dirty="0" smtClean="0">
                <a:latin typeface="Anime Ace 2.0 BB"/>
                <a:cs typeface="Anime Ace 2.0 BB"/>
              </a:rPr>
              <a:t>)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494122">
            <a:off x="7079397" y="3153991"/>
            <a:ext cx="1010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nime Ace 2.0 BB"/>
                <a:cs typeface="Anime Ace 2.0 BB"/>
              </a:rPr>
              <a:t>*builds stuff*</a:t>
            </a:r>
            <a:endParaRPr lang="en-US" sz="11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116930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3904" y="2077691"/>
            <a:ext cx="2698358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r>
              <a:rPr lang="en-US" sz="2000" dirty="0" err="1" smtClean="0">
                <a:latin typeface="Anime Ace 2.0 BB"/>
                <a:cs typeface="Anime Ace 2.0 BB"/>
              </a:rPr>
              <a:t>B</a:t>
            </a:r>
            <a:r>
              <a:rPr lang="en-US" sz="1600" dirty="0" err="1" smtClean="0">
                <a:latin typeface="Anime Ace 2.0 BB"/>
                <a:cs typeface="Anime Ace 2.0 BB"/>
              </a:rPr>
              <a:t>ase</a:t>
            </a:r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68685" y="475847"/>
            <a:ext cx="2698358" cy="8775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E</a:t>
            </a:r>
            <a:r>
              <a:rPr lang="en-US" sz="1600" dirty="0" err="1" smtClean="0">
                <a:latin typeface="Anime Ace 2.0 BB"/>
                <a:cs typeface="Anime Ace 2.0 BB"/>
              </a:rPr>
              <a:t>ntity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endParaRPr lang="en-US" sz="1600" dirty="0">
              <a:latin typeface="Anime Ace 2.0 BB"/>
              <a:cs typeface="Anime Ace 2.0 BB"/>
            </a:endParaRPr>
          </a:p>
        </p:txBody>
      </p:sp>
      <p:cxnSp>
        <p:nvCxnSpPr>
          <p:cNvPr id="4" name="Elbow Connector 3"/>
          <p:cNvCxnSpPr>
            <a:stCxn id="2" idx="0"/>
            <a:endCxn id="3" idx="2"/>
          </p:cNvCxnSpPr>
          <p:nvPr/>
        </p:nvCxnSpPr>
        <p:spPr>
          <a:xfrm rot="5400000" flipH="1" flipV="1">
            <a:off x="3548337" y="908165"/>
            <a:ext cx="724273" cy="16147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808968" y="736990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3451" y="475847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451" y="1256343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3451" y="4067111"/>
            <a:ext cx="2698358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A</a:t>
            </a:r>
            <a:r>
              <a:rPr lang="en-US" sz="1600" dirty="0" err="1" smtClean="0">
                <a:latin typeface="Anime Ace 2.0 BB"/>
                <a:cs typeface="Anime Ace 2.0 BB"/>
              </a:rPr>
              <a:t>dd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85247" y="4067111"/>
            <a:ext cx="2698358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E</a:t>
            </a:r>
            <a:r>
              <a:rPr lang="en-US" sz="1600" dirty="0" err="1" smtClean="0">
                <a:latin typeface="Anime Ace 2.0 BB"/>
                <a:cs typeface="Anime Ace 2.0 BB"/>
              </a:rPr>
              <a:t>dit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13" name="Elbow Connector 12"/>
          <p:cNvCxnSpPr>
            <a:stCxn id="11" idx="0"/>
            <a:endCxn id="2" idx="2"/>
          </p:cNvCxnSpPr>
          <p:nvPr/>
        </p:nvCxnSpPr>
        <p:spPr>
          <a:xfrm rot="5400000" flipH="1" flipV="1">
            <a:off x="1821932" y="2785961"/>
            <a:ext cx="1111849" cy="14504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2" idx="0"/>
            <a:endCxn id="2" idx="2"/>
          </p:cNvCxnSpPr>
          <p:nvPr/>
        </p:nvCxnSpPr>
        <p:spPr>
          <a:xfrm rot="16200000" flipV="1">
            <a:off x="3262831" y="2795515"/>
            <a:ext cx="1111849" cy="14313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67043" y="4067112"/>
            <a:ext cx="2698358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D</a:t>
            </a:r>
            <a:r>
              <a:rPr lang="en-US" sz="1600" dirty="0" err="1" smtClean="0">
                <a:latin typeface="Anime Ace 2.0 BB"/>
                <a:cs typeface="Anime Ace 2.0 BB"/>
              </a:rPr>
              <a:t>elete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55169" y="2077690"/>
            <a:ext cx="3710232" cy="8775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E</a:t>
            </a:r>
            <a:r>
              <a:rPr lang="en-US" sz="1600" dirty="0" err="1" smtClean="0">
                <a:latin typeface="Anime Ace 2.0 BB"/>
                <a:cs typeface="Anime Ace 2.0 BB"/>
              </a:rPr>
              <a:t>ntity</a:t>
            </a:r>
            <a:r>
              <a:rPr lang="en-US" sz="2000" dirty="0" err="1" smtClean="0">
                <a:latin typeface="Anime Ace 2.0 BB"/>
                <a:cs typeface="Anime Ace 2.0 BB"/>
              </a:rPr>
              <a:t>C</a:t>
            </a:r>
            <a:r>
              <a:rPr lang="en-US" sz="1600" dirty="0" err="1" smtClean="0">
                <a:latin typeface="Anime Ace 2.0 BB"/>
                <a:cs typeface="Anime Ace 2.0 BB"/>
              </a:rPr>
              <a:t>onfirm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r>
              <a:rPr lang="en-US" sz="2000" dirty="0" err="1" smtClean="0">
                <a:latin typeface="Anime Ace 2.0 BB"/>
                <a:cs typeface="Anime Ace 2.0 BB"/>
              </a:rPr>
              <a:t>b</a:t>
            </a:r>
            <a:r>
              <a:rPr lang="en-US" sz="1600" dirty="0" err="1" smtClean="0">
                <a:latin typeface="Anime Ace 2.0 BB"/>
                <a:cs typeface="Anime Ace 2.0 BB"/>
              </a:rPr>
              <a:t>ase</a:t>
            </a:r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24" name="Elbow Connector 23"/>
          <p:cNvCxnSpPr>
            <a:stCxn id="19" idx="0"/>
            <a:endCxn id="20" idx="2"/>
          </p:cNvCxnSpPr>
          <p:nvPr/>
        </p:nvCxnSpPr>
        <p:spPr>
          <a:xfrm rot="16200000" flipV="1">
            <a:off x="6607329" y="3258218"/>
            <a:ext cx="1111851" cy="5059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0" idx="0"/>
            <a:endCxn id="3" idx="2"/>
          </p:cNvCxnSpPr>
          <p:nvPr/>
        </p:nvCxnSpPr>
        <p:spPr>
          <a:xfrm rot="16200000" flipV="1">
            <a:off x="5451939" y="619343"/>
            <a:ext cx="724272" cy="21924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451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10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21781" y="1722127"/>
            <a:ext cx="18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nime Ace 2.0 BB"/>
                <a:cs typeface="Anime Ace 2.0 BB"/>
              </a:rPr>
              <a:t>f</a:t>
            </a:r>
            <a:r>
              <a:rPr lang="en-US" sz="12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_</a:t>
            </a:r>
            <a:r>
              <a:rPr lang="en-US" sz="1400" dirty="0" err="1" smtClean="0">
                <a:latin typeface="Anime Ace 2.0 BB"/>
                <a:cs typeface="Anime Ace 2.0 BB"/>
              </a:rPr>
              <a:t>menu</a:t>
            </a:r>
            <a:r>
              <a:rPr lang="en-US" dirty="0" smtClean="0">
                <a:latin typeface="Anime Ace 2.0 BB"/>
                <a:cs typeface="Anime Ace 2.0 BB"/>
              </a:rPr>
              <a:t>();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92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21781" y="1722127"/>
            <a:ext cx="18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nime Ace 2.0 BB"/>
                <a:cs typeface="Anime Ace 2.0 BB"/>
              </a:rPr>
              <a:t>f</a:t>
            </a:r>
            <a:r>
              <a:rPr lang="en-US" sz="12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_</a:t>
            </a:r>
            <a:r>
              <a:rPr lang="en-US" sz="1400" dirty="0" err="1" smtClean="0">
                <a:latin typeface="Anime Ace 2.0 BB"/>
                <a:cs typeface="Anime Ace 2.0 BB"/>
              </a:rPr>
              <a:t>menu</a:t>
            </a:r>
            <a:r>
              <a:rPr lang="en-US" dirty="0" smtClean="0">
                <a:latin typeface="Anime Ace 2.0 BB"/>
                <a:cs typeface="Anime Ace 2.0 BB"/>
              </a:rPr>
              <a:t>();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493980" y="1647328"/>
            <a:ext cx="1913993" cy="468666"/>
          </a:xfrm>
          <a:custGeom>
            <a:avLst/>
            <a:gdLst>
              <a:gd name="connsiteX0" fmla="*/ 114218 w 1913993"/>
              <a:gd name="connsiteY0" fmla="*/ 0 h 468666"/>
              <a:gd name="connsiteX1" fmla="*/ 1438574 w 1913993"/>
              <a:gd name="connsiteY1" fmla="*/ 156211 h 468666"/>
              <a:gd name="connsiteX2" fmla="*/ 182133 w 1913993"/>
              <a:gd name="connsiteY2" fmla="*/ 115460 h 468666"/>
              <a:gd name="connsiteX3" fmla="*/ 1730611 w 1913993"/>
              <a:gd name="connsiteY3" fmla="*/ 244504 h 468666"/>
              <a:gd name="connsiteX4" fmla="*/ 121009 w 1913993"/>
              <a:gd name="connsiteY4" fmla="*/ 359964 h 468666"/>
              <a:gd name="connsiteX5" fmla="*/ 1866443 w 1913993"/>
              <a:gd name="connsiteY5" fmla="*/ 163003 h 468666"/>
              <a:gd name="connsiteX6" fmla="*/ 154967 w 1913993"/>
              <a:gd name="connsiteY6" fmla="*/ 468633 h 468666"/>
              <a:gd name="connsiteX7" fmla="*/ 250049 w 1913993"/>
              <a:gd name="connsiteY7" fmla="*/ 183378 h 468666"/>
              <a:gd name="connsiteX8" fmla="*/ 1655904 w 1913993"/>
              <a:gd name="connsiteY8" fmla="*/ 292046 h 468666"/>
              <a:gd name="connsiteX9" fmla="*/ 175342 w 1913993"/>
              <a:gd name="connsiteY9" fmla="*/ 298838 h 468666"/>
              <a:gd name="connsiteX10" fmla="*/ 1913984 w 1913993"/>
              <a:gd name="connsiteY10" fmla="*/ 387131 h 468666"/>
              <a:gd name="connsiteX11" fmla="*/ 148175 w 1913993"/>
              <a:gd name="connsiteY11" fmla="*/ 387131 h 468666"/>
              <a:gd name="connsiteX12" fmla="*/ 148175 w 1913993"/>
              <a:gd name="connsiteY12" fmla="*/ 387131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13993" h="468666">
                <a:moveTo>
                  <a:pt x="114218" y="0"/>
                </a:moveTo>
                <a:cubicBezTo>
                  <a:pt x="770736" y="68484"/>
                  <a:pt x="1427255" y="136968"/>
                  <a:pt x="1438574" y="156211"/>
                </a:cubicBezTo>
                <a:cubicBezTo>
                  <a:pt x="1449893" y="175454"/>
                  <a:pt x="133460" y="100745"/>
                  <a:pt x="182133" y="115460"/>
                </a:cubicBezTo>
                <a:cubicBezTo>
                  <a:pt x="230806" y="130175"/>
                  <a:pt x="1740798" y="203753"/>
                  <a:pt x="1730611" y="244504"/>
                </a:cubicBezTo>
                <a:cubicBezTo>
                  <a:pt x="1720424" y="285255"/>
                  <a:pt x="98370" y="373547"/>
                  <a:pt x="121009" y="359964"/>
                </a:cubicBezTo>
                <a:cubicBezTo>
                  <a:pt x="143648" y="346381"/>
                  <a:pt x="1860783" y="144891"/>
                  <a:pt x="1866443" y="163003"/>
                </a:cubicBezTo>
                <a:cubicBezTo>
                  <a:pt x="1872103" y="181115"/>
                  <a:pt x="424366" y="465237"/>
                  <a:pt x="154967" y="468633"/>
                </a:cubicBezTo>
                <a:cubicBezTo>
                  <a:pt x="-114432" y="472029"/>
                  <a:pt x="-107" y="212809"/>
                  <a:pt x="250049" y="183378"/>
                </a:cubicBezTo>
                <a:cubicBezTo>
                  <a:pt x="500205" y="153947"/>
                  <a:pt x="1668355" y="272803"/>
                  <a:pt x="1655904" y="292046"/>
                </a:cubicBezTo>
                <a:cubicBezTo>
                  <a:pt x="1643453" y="311289"/>
                  <a:pt x="132329" y="282991"/>
                  <a:pt x="175342" y="298838"/>
                </a:cubicBezTo>
                <a:cubicBezTo>
                  <a:pt x="218355" y="314685"/>
                  <a:pt x="1918512" y="372416"/>
                  <a:pt x="1913984" y="387131"/>
                </a:cubicBezTo>
                <a:cubicBezTo>
                  <a:pt x="1909456" y="401846"/>
                  <a:pt x="148175" y="387131"/>
                  <a:pt x="148175" y="387131"/>
                </a:cubicBezTo>
                <a:lnTo>
                  <a:pt x="148175" y="387131"/>
                </a:lnTo>
              </a:path>
            </a:pathLst>
          </a:custGeom>
          <a:ln w="12700" cmpd="sng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4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5"/>
          <p:cNvSpPr/>
          <p:nvPr/>
        </p:nvSpPr>
        <p:spPr>
          <a:xfrm>
            <a:off x="6246639" y="2527601"/>
            <a:ext cx="2236032" cy="2268501"/>
          </a:xfrm>
          <a:prstGeom prst="gear9">
            <a:avLst>
              <a:gd name="adj1" fmla="val 20000"/>
              <a:gd name="adj2" fmla="val 1763"/>
            </a:avLst>
          </a:prstGeom>
          <a:gradFill flip="none" rotWithShape="1">
            <a:gsLst>
              <a:gs pos="0">
                <a:srgbClr val="FFFF00"/>
              </a:gs>
              <a:gs pos="68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21781" y="1722127"/>
            <a:ext cx="18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nime Ace 2.0 BB"/>
                <a:cs typeface="Anime Ace 2.0 BB"/>
              </a:rPr>
              <a:t>f</a:t>
            </a:r>
            <a:r>
              <a:rPr lang="en-US" sz="12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_</a:t>
            </a:r>
            <a:r>
              <a:rPr lang="en-US" sz="1400" dirty="0" err="1" smtClean="0">
                <a:latin typeface="Anime Ace 2.0 BB"/>
                <a:cs typeface="Anime Ace 2.0 BB"/>
              </a:rPr>
              <a:t>menu</a:t>
            </a:r>
            <a:r>
              <a:rPr lang="en-US" dirty="0" smtClean="0">
                <a:latin typeface="Anime Ace 2.0 BB"/>
                <a:cs typeface="Anime Ace 2.0 BB"/>
              </a:rPr>
              <a:t>();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493980" y="1647328"/>
            <a:ext cx="1913993" cy="468666"/>
          </a:xfrm>
          <a:custGeom>
            <a:avLst/>
            <a:gdLst>
              <a:gd name="connsiteX0" fmla="*/ 114218 w 1913993"/>
              <a:gd name="connsiteY0" fmla="*/ 0 h 468666"/>
              <a:gd name="connsiteX1" fmla="*/ 1438574 w 1913993"/>
              <a:gd name="connsiteY1" fmla="*/ 156211 h 468666"/>
              <a:gd name="connsiteX2" fmla="*/ 182133 w 1913993"/>
              <a:gd name="connsiteY2" fmla="*/ 115460 h 468666"/>
              <a:gd name="connsiteX3" fmla="*/ 1730611 w 1913993"/>
              <a:gd name="connsiteY3" fmla="*/ 244504 h 468666"/>
              <a:gd name="connsiteX4" fmla="*/ 121009 w 1913993"/>
              <a:gd name="connsiteY4" fmla="*/ 359964 h 468666"/>
              <a:gd name="connsiteX5" fmla="*/ 1866443 w 1913993"/>
              <a:gd name="connsiteY5" fmla="*/ 163003 h 468666"/>
              <a:gd name="connsiteX6" fmla="*/ 154967 w 1913993"/>
              <a:gd name="connsiteY6" fmla="*/ 468633 h 468666"/>
              <a:gd name="connsiteX7" fmla="*/ 250049 w 1913993"/>
              <a:gd name="connsiteY7" fmla="*/ 183378 h 468666"/>
              <a:gd name="connsiteX8" fmla="*/ 1655904 w 1913993"/>
              <a:gd name="connsiteY8" fmla="*/ 292046 h 468666"/>
              <a:gd name="connsiteX9" fmla="*/ 175342 w 1913993"/>
              <a:gd name="connsiteY9" fmla="*/ 298838 h 468666"/>
              <a:gd name="connsiteX10" fmla="*/ 1913984 w 1913993"/>
              <a:gd name="connsiteY10" fmla="*/ 387131 h 468666"/>
              <a:gd name="connsiteX11" fmla="*/ 148175 w 1913993"/>
              <a:gd name="connsiteY11" fmla="*/ 387131 h 468666"/>
              <a:gd name="connsiteX12" fmla="*/ 148175 w 1913993"/>
              <a:gd name="connsiteY12" fmla="*/ 387131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13993" h="468666">
                <a:moveTo>
                  <a:pt x="114218" y="0"/>
                </a:moveTo>
                <a:cubicBezTo>
                  <a:pt x="770736" y="68484"/>
                  <a:pt x="1427255" y="136968"/>
                  <a:pt x="1438574" y="156211"/>
                </a:cubicBezTo>
                <a:cubicBezTo>
                  <a:pt x="1449893" y="175454"/>
                  <a:pt x="133460" y="100745"/>
                  <a:pt x="182133" y="115460"/>
                </a:cubicBezTo>
                <a:cubicBezTo>
                  <a:pt x="230806" y="130175"/>
                  <a:pt x="1740798" y="203753"/>
                  <a:pt x="1730611" y="244504"/>
                </a:cubicBezTo>
                <a:cubicBezTo>
                  <a:pt x="1720424" y="285255"/>
                  <a:pt x="98370" y="373547"/>
                  <a:pt x="121009" y="359964"/>
                </a:cubicBezTo>
                <a:cubicBezTo>
                  <a:pt x="143648" y="346381"/>
                  <a:pt x="1860783" y="144891"/>
                  <a:pt x="1866443" y="163003"/>
                </a:cubicBezTo>
                <a:cubicBezTo>
                  <a:pt x="1872103" y="181115"/>
                  <a:pt x="424366" y="465237"/>
                  <a:pt x="154967" y="468633"/>
                </a:cubicBezTo>
                <a:cubicBezTo>
                  <a:pt x="-114432" y="472029"/>
                  <a:pt x="-107" y="212809"/>
                  <a:pt x="250049" y="183378"/>
                </a:cubicBezTo>
                <a:cubicBezTo>
                  <a:pt x="500205" y="153947"/>
                  <a:pt x="1668355" y="272803"/>
                  <a:pt x="1655904" y="292046"/>
                </a:cubicBezTo>
                <a:cubicBezTo>
                  <a:pt x="1643453" y="311289"/>
                  <a:pt x="132329" y="282991"/>
                  <a:pt x="175342" y="298838"/>
                </a:cubicBezTo>
                <a:cubicBezTo>
                  <a:pt x="218355" y="314685"/>
                  <a:pt x="1918512" y="372416"/>
                  <a:pt x="1913984" y="387131"/>
                </a:cubicBezTo>
                <a:cubicBezTo>
                  <a:pt x="1909456" y="401846"/>
                  <a:pt x="148175" y="387131"/>
                  <a:pt x="148175" y="387131"/>
                </a:cubicBezTo>
                <a:lnTo>
                  <a:pt x="148175" y="387131"/>
                </a:lnTo>
              </a:path>
            </a:pathLst>
          </a:custGeom>
          <a:ln w="12700" cmpd="sng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4" name="Right Arrow 13"/>
          <p:cNvSpPr/>
          <p:nvPr/>
        </p:nvSpPr>
        <p:spPr>
          <a:xfrm rot="1290127">
            <a:off x="5441546" y="2928123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34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/>
          <p:cNvSpPr/>
          <p:nvPr/>
        </p:nvSpPr>
        <p:spPr>
          <a:xfrm>
            <a:off x="711877" y="3922078"/>
            <a:ext cx="7770794" cy="1143732"/>
          </a:xfrm>
          <a:prstGeom prst="triangle">
            <a:avLst>
              <a:gd name="adj" fmla="val 8968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4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21781" y="1722127"/>
            <a:ext cx="18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nime Ace 2.0 BB"/>
                <a:cs typeface="Anime Ace 2.0 BB"/>
              </a:rPr>
              <a:t>f</a:t>
            </a:r>
            <a:r>
              <a:rPr lang="en-US" sz="12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_</a:t>
            </a:r>
            <a:r>
              <a:rPr lang="en-US" sz="1400" dirty="0" err="1" smtClean="0">
                <a:latin typeface="Anime Ace 2.0 BB"/>
                <a:cs typeface="Anime Ace 2.0 BB"/>
              </a:rPr>
              <a:t>menu</a:t>
            </a:r>
            <a:r>
              <a:rPr lang="en-US" dirty="0" smtClean="0">
                <a:latin typeface="Anime Ace 2.0 BB"/>
                <a:cs typeface="Anime Ace 2.0 BB"/>
              </a:rPr>
              <a:t>();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493980" y="1647328"/>
            <a:ext cx="1913993" cy="468666"/>
          </a:xfrm>
          <a:custGeom>
            <a:avLst/>
            <a:gdLst>
              <a:gd name="connsiteX0" fmla="*/ 114218 w 1913993"/>
              <a:gd name="connsiteY0" fmla="*/ 0 h 468666"/>
              <a:gd name="connsiteX1" fmla="*/ 1438574 w 1913993"/>
              <a:gd name="connsiteY1" fmla="*/ 156211 h 468666"/>
              <a:gd name="connsiteX2" fmla="*/ 182133 w 1913993"/>
              <a:gd name="connsiteY2" fmla="*/ 115460 h 468666"/>
              <a:gd name="connsiteX3" fmla="*/ 1730611 w 1913993"/>
              <a:gd name="connsiteY3" fmla="*/ 244504 h 468666"/>
              <a:gd name="connsiteX4" fmla="*/ 121009 w 1913993"/>
              <a:gd name="connsiteY4" fmla="*/ 359964 h 468666"/>
              <a:gd name="connsiteX5" fmla="*/ 1866443 w 1913993"/>
              <a:gd name="connsiteY5" fmla="*/ 163003 h 468666"/>
              <a:gd name="connsiteX6" fmla="*/ 154967 w 1913993"/>
              <a:gd name="connsiteY6" fmla="*/ 468633 h 468666"/>
              <a:gd name="connsiteX7" fmla="*/ 250049 w 1913993"/>
              <a:gd name="connsiteY7" fmla="*/ 183378 h 468666"/>
              <a:gd name="connsiteX8" fmla="*/ 1655904 w 1913993"/>
              <a:gd name="connsiteY8" fmla="*/ 292046 h 468666"/>
              <a:gd name="connsiteX9" fmla="*/ 175342 w 1913993"/>
              <a:gd name="connsiteY9" fmla="*/ 298838 h 468666"/>
              <a:gd name="connsiteX10" fmla="*/ 1913984 w 1913993"/>
              <a:gd name="connsiteY10" fmla="*/ 387131 h 468666"/>
              <a:gd name="connsiteX11" fmla="*/ 148175 w 1913993"/>
              <a:gd name="connsiteY11" fmla="*/ 387131 h 468666"/>
              <a:gd name="connsiteX12" fmla="*/ 148175 w 1913993"/>
              <a:gd name="connsiteY12" fmla="*/ 387131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13993" h="468666">
                <a:moveTo>
                  <a:pt x="114218" y="0"/>
                </a:moveTo>
                <a:cubicBezTo>
                  <a:pt x="770736" y="68484"/>
                  <a:pt x="1427255" y="136968"/>
                  <a:pt x="1438574" y="156211"/>
                </a:cubicBezTo>
                <a:cubicBezTo>
                  <a:pt x="1449893" y="175454"/>
                  <a:pt x="133460" y="100745"/>
                  <a:pt x="182133" y="115460"/>
                </a:cubicBezTo>
                <a:cubicBezTo>
                  <a:pt x="230806" y="130175"/>
                  <a:pt x="1740798" y="203753"/>
                  <a:pt x="1730611" y="244504"/>
                </a:cubicBezTo>
                <a:cubicBezTo>
                  <a:pt x="1720424" y="285255"/>
                  <a:pt x="98370" y="373547"/>
                  <a:pt x="121009" y="359964"/>
                </a:cubicBezTo>
                <a:cubicBezTo>
                  <a:pt x="143648" y="346381"/>
                  <a:pt x="1860783" y="144891"/>
                  <a:pt x="1866443" y="163003"/>
                </a:cubicBezTo>
                <a:cubicBezTo>
                  <a:pt x="1872103" y="181115"/>
                  <a:pt x="424366" y="465237"/>
                  <a:pt x="154967" y="468633"/>
                </a:cubicBezTo>
                <a:cubicBezTo>
                  <a:pt x="-114432" y="472029"/>
                  <a:pt x="-107" y="212809"/>
                  <a:pt x="250049" y="183378"/>
                </a:cubicBezTo>
                <a:cubicBezTo>
                  <a:pt x="500205" y="153947"/>
                  <a:pt x="1668355" y="272803"/>
                  <a:pt x="1655904" y="292046"/>
                </a:cubicBezTo>
                <a:cubicBezTo>
                  <a:pt x="1643453" y="311289"/>
                  <a:pt x="132329" y="282991"/>
                  <a:pt x="175342" y="298838"/>
                </a:cubicBezTo>
                <a:cubicBezTo>
                  <a:pt x="218355" y="314685"/>
                  <a:pt x="1918512" y="372416"/>
                  <a:pt x="1913984" y="387131"/>
                </a:cubicBezTo>
                <a:cubicBezTo>
                  <a:pt x="1909456" y="401846"/>
                  <a:pt x="148175" y="387131"/>
                  <a:pt x="148175" y="387131"/>
                </a:cubicBezTo>
                <a:lnTo>
                  <a:pt x="148175" y="387131"/>
                </a:lnTo>
              </a:path>
            </a:pathLst>
          </a:custGeom>
          <a:ln w="12700" cmpd="sng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4" name="Right Arrow 13"/>
          <p:cNvSpPr/>
          <p:nvPr/>
        </p:nvSpPr>
        <p:spPr>
          <a:xfrm rot="1290127">
            <a:off x="5441546" y="2928123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111860"/>
              </p:ext>
            </p:extLst>
          </p:nvPr>
        </p:nvGraphicFramePr>
        <p:xfrm>
          <a:off x="711877" y="5065809"/>
          <a:ext cx="77537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766"/>
                <a:gridCol w="53670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Route Name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Path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ime Ace 2.0 BB"/>
                          <a:cs typeface="Anime Ace 2.0 BB"/>
                        </a:rPr>
                        <a:t>flag.list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/>
                          <a:cs typeface="Courier New"/>
                        </a:rPr>
                        <a:t>/admin/structure/flags</a:t>
                      </a:r>
                      <a:endParaRPr lang="en-US" sz="16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ime Ace 2.0 BB"/>
                          <a:cs typeface="Anime Ace 2.0 BB"/>
                        </a:rPr>
                        <a:t>flag.add_page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/>
                          <a:cs typeface="Courier New"/>
                        </a:rPr>
                        <a:t>/admin/structure/flags/add</a:t>
                      </a:r>
                      <a:endParaRPr lang="en-US" sz="16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46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3483522" y="4062056"/>
            <a:ext cx="2655303" cy="986649"/>
          </a:xfrm>
          <a:prstGeom prst="wedgeEllipseCallout">
            <a:avLst>
              <a:gd name="adj1" fmla="val 75610"/>
              <a:gd name="adj2" fmla="val -938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 only cover *new* routes.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99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5" name="Folded Corner 14"/>
          <p:cNvSpPr/>
          <p:nvPr/>
        </p:nvSpPr>
        <p:spPr>
          <a:xfrm rot="10800000">
            <a:off x="6942750" y="1277902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38825" y="2276294"/>
            <a:ext cx="2456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Flag.links.menu.yml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3483522" y="4062056"/>
            <a:ext cx="2655303" cy="986649"/>
          </a:xfrm>
          <a:prstGeom prst="wedgeEllipseCallout">
            <a:avLst>
              <a:gd name="adj1" fmla="val 75610"/>
              <a:gd name="adj2" fmla="val -938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 only cover *new* routes.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4768150" y="1088249"/>
            <a:ext cx="1887476" cy="1004687"/>
          </a:xfrm>
          <a:prstGeom prst="wedgeEllipseCallout">
            <a:avLst>
              <a:gd name="adj1" fmla="val 62265"/>
              <a:gd name="adj2" fmla="val 231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 ADD TO existing routes!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50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5" name="Folded Corner 14"/>
          <p:cNvSpPr/>
          <p:nvPr/>
        </p:nvSpPr>
        <p:spPr>
          <a:xfrm rot="10800000">
            <a:off x="6942750" y="1277902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38825" y="2276294"/>
            <a:ext cx="2456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nime Ace 2.0 BB"/>
                <a:cs typeface="Anime Ace 2.0 BB"/>
              </a:rPr>
              <a:t>Flag.links.menu.yml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487232"/>
              </p:ext>
            </p:extLst>
          </p:nvPr>
        </p:nvGraphicFramePr>
        <p:xfrm>
          <a:off x="711877" y="5065809"/>
          <a:ext cx="77537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766"/>
                <a:gridCol w="53670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Route</a:t>
                      </a:r>
                      <a:r>
                        <a:rPr lang="en-US" sz="1600" baseline="0" dirty="0" smtClean="0">
                          <a:latin typeface="Anime Ace 2.0 BB"/>
                          <a:cs typeface="Anime Ace 2.0 BB"/>
                        </a:rPr>
                        <a:t> Name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Parent Route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ime Ace 2.0 BB"/>
                          <a:cs typeface="Anime Ace 2.0 BB"/>
                        </a:rPr>
                        <a:t>flag.list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latin typeface="Anime Ace 2.0 BB"/>
                          <a:cs typeface="Anime Ace 2.0 BB"/>
                        </a:rPr>
                        <a:t>System.admin_structure</a:t>
                      </a:r>
                      <a:endParaRPr lang="en-US" sz="1600" b="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Isosceles Triangle 19"/>
          <p:cNvSpPr/>
          <p:nvPr/>
        </p:nvSpPr>
        <p:spPr>
          <a:xfrm>
            <a:off x="711877" y="1747727"/>
            <a:ext cx="7770794" cy="3318083"/>
          </a:xfrm>
          <a:prstGeom prst="triangle">
            <a:avLst>
              <a:gd name="adj" fmla="val 8968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4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5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305797" y="918684"/>
            <a:ext cx="5013345" cy="4856123"/>
          </a:xfrm>
          <a:custGeom>
            <a:avLst/>
            <a:gdLst>
              <a:gd name="connsiteX0" fmla="*/ 2342280 w 5038504"/>
              <a:gd name="connsiteY0" fmla="*/ 2082125 h 4809709"/>
              <a:gd name="connsiteX1" fmla="*/ 3331243 w 5038504"/>
              <a:gd name="connsiteY1" fmla="*/ 0 h 4809709"/>
              <a:gd name="connsiteX2" fmla="*/ 4736610 w 5038504"/>
              <a:gd name="connsiteY2" fmla="*/ 458067 h 4809709"/>
              <a:gd name="connsiteX3" fmla="*/ 5038504 w 5038504"/>
              <a:gd name="connsiteY3" fmla="*/ 1790627 h 4809709"/>
              <a:gd name="connsiteX4" fmla="*/ 2821146 w 5038504"/>
              <a:gd name="connsiteY4" fmla="*/ 2550603 h 4809709"/>
              <a:gd name="connsiteX5" fmla="*/ 1467829 w 5038504"/>
              <a:gd name="connsiteY5" fmla="*/ 4809709 h 4809709"/>
              <a:gd name="connsiteX6" fmla="*/ 364355 w 5038504"/>
              <a:gd name="connsiteY6" fmla="*/ 4247535 h 4809709"/>
              <a:gd name="connsiteX7" fmla="*/ 0 w 5038504"/>
              <a:gd name="connsiteY7" fmla="*/ 3206473 h 4809709"/>
              <a:gd name="connsiteX8" fmla="*/ 2342280 w 5038504"/>
              <a:gd name="connsiteY8" fmla="*/ 2082125 h 4809709"/>
              <a:gd name="connsiteX0" fmla="*/ 2342280 w 5038504"/>
              <a:gd name="connsiteY0" fmla="*/ 2082125 h 4809709"/>
              <a:gd name="connsiteX1" fmla="*/ 3331243 w 5038504"/>
              <a:gd name="connsiteY1" fmla="*/ 0 h 4809709"/>
              <a:gd name="connsiteX2" fmla="*/ 4736610 w 5038504"/>
              <a:gd name="connsiteY2" fmla="*/ 458067 h 4809709"/>
              <a:gd name="connsiteX3" fmla="*/ 5038504 w 5038504"/>
              <a:gd name="connsiteY3" fmla="*/ 1790627 h 4809709"/>
              <a:gd name="connsiteX4" fmla="*/ 2821146 w 5038504"/>
              <a:gd name="connsiteY4" fmla="*/ 2550603 h 4809709"/>
              <a:gd name="connsiteX5" fmla="*/ 1467829 w 5038504"/>
              <a:gd name="connsiteY5" fmla="*/ 4809709 h 4809709"/>
              <a:gd name="connsiteX6" fmla="*/ 364355 w 5038504"/>
              <a:gd name="connsiteY6" fmla="*/ 4247535 h 4809709"/>
              <a:gd name="connsiteX7" fmla="*/ 0 w 5038504"/>
              <a:gd name="connsiteY7" fmla="*/ 3206473 h 4809709"/>
              <a:gd name="connsiteX8" fmla="*/ 2342280 w 5038504"/>
              <a:gd name="connsiteY8" fmla="*/ 2082125 h 4809709"/>
              <a:gd name="connsiteX0" fmla="*/ 2342280 w 5038504"/>
              <a:gd name="connsiteY0" fmla="*/ 2091783 h 4819367"/>
              <a:gd name="connsiteX1" fmla="*/ 3331243 w 5038504"/>
              <a:gd name="connsiteY1" fmla="*/ 9658 h 4819367"/>
              <a:gd name="connsiteX2" fmla="*/ 4736610 w 5038504"/>
              <a:gd name="connsiteY2" fmla="*/ 467725 h 4819367"/>
              <a:gd name="connsiteX3" fmla="*/ 5038504 w 5038504"/>
              <a:gd name="connsiteY3" fmla="*/ 1800285 h 4819367"/>
              <a:gd name="connsiteX4" fmla="*/ 2821146 w 5038504"/>
              <a:gd name="connsiteY4" fmla="*/ 2560261 h 4819367"/>
              <a:gd name="connsiteX5" fmla="*/ 1467829 w 5038504"/>
              <a:gd name="connsiteY5" fmla="*/ 4819367 h 4819367"/>
              <a:gd name="connsiteX6" fmla="*/ 364355 w 5038504"/>
              <a:gd name="connsiteY6" fmla="*/ 4257193 h 4819367"/>
              <a:gd name="connsiteX7" fmla="*/ 0 w 5038504"/>
              <a:gd name="connsiteY7" fmla="*/ 3216131 h 4819367"/>
              <a:gd name="connsiteX8" fmla="*/ 2342280 w 5038504"/>
              <a:gd name="connsiteY8" fmla="*/ 2091783 h 4819367"/>
              <a:gd name="connsiteX0" fmla="*/ 2342280 w 5038504"/>
              <a:gd name="connsiteY0" fmla="*/ 2162517 h 4890101"/>
              <a:gd name="connsiteX1" fmla="*/ 3331243 w 5038504"/>
              <a:gd name="connsiteY1" fmla="*/ 80392 h 4890101"/>
              <a:gd name="connsiteX2" fmla="*/ 4736610 w 5038504"/>
              <a:gd name="connsiteY2" fmla="*/ 538459 h 4890101"/>
              <a:gd name="connsiteX3" fmla="*/ 5038504 w 5038504"/>
              <a:gd name="connsiteY3" fmla="*/ 1871019 h 4890101"/>
              <a:gd name="connsiteX4" fmla="*/ 2821146 w 5038504"/>
              <a:gd name="connsiteY4" fmla="*/ 2630995 h 4890101"/>
              <a:gd name="connsiteX5" fmla="*/ 1467829 w 5038504"/>
              <a:gd name="connsiteY5" fmla="*/ 4890101 h 4890101"/>
              <a:gd name="connsiteX6" fmla="*/ 364355 w 5038504"/>
              <a:gd name="connsiteY6" fmla="*/ 4327927 h 4890101"/>
              <a:gd name="connsiteX7" fmla="*/ 0 w 5038504"/>
              <a:gd name="connsiteY7" fmla="*/ 3286865 h 4890101"/>
              <a:gd name="connsiteX8" fmla="*/ 2342280 w 5038504"/>
              <a:gd name="connsiteY8" fmla="*/ 2162517 h 4890101"/>
              <a:gd name="connsiteX0" fmla="*/ 2342280 w 5038504"/>
              <a:gd name="connsiteY0" fmla="*/ 2198230 h 4925814"/>
              <a:gd name="connsiteX1" fmla="*/ 3331243 w 5038504"/>
              <a:gd name="connsiteY1" fmla="*/ 116105 h 4925814"/>
              <a:gd name="connsiteX2" fmla="*/ 4736610 w 5038504"/>
              <a:gd name="connsiteY2" fmla="*/ 574172 h 4925814"/>
              <a:gd name="connsiteX3" fmla="*/ 5038504 w 5038504"/>
              <a:gd name="connsiteY3" fmla="*/ 1906732 h 4925814"/>
              <a:gd name="connsiteX4" fmla="*/ 2821146 w 5038504"/>
              <a:gd name="connsiteY4" fmla="*/ 2666708 h 4925814"/>
              <a:gd name="connsiteX5" fmla="*/ 1467829 w 5038504"/>
              <a:gd name="connsiteY5" fmla="*/ 4925814 h 4925814"/>
              <a:gd name="connsiteX6" fmla="*/ 364355 w 5038504"/>
              <a:gd name="connsiteY6" fmla="*/ 4363640 h 4925814"/>
              <a:gd name="connsiteX7" fmla="*/ 0 w 5038504"/>
              <a:gd name="connsiteY7" fmla="*/ 3322578 h 4925814"/>
              <a:gd name="connsiteX8" fmla="*/ 2342280 w 5038504"/>
              <a:gd name="connsiteY8" fmla="*/ 2198230 h 4925814"/>
              <a:gd name="connsiteX0" fmla="*/ 2342280 w 5038504"/>
              <a:gd name="connsiteY0" fmla="*/ 2181613 h 4909197"/>
              <a:gd name="connsiteX1" fmla="*/ 3331243 w 5038504"/>
              <a:gd name="connsiteY1" fmla="*/ 99488 h 4909197"/>
              <a:gd name="connsiteX2" fmla="*/ 4736610 w 5038504"/>
              <a:gd name="connsiteY2" fmla="*/ 557555 h 4909197"/>
              <a:gd name="connsiteX3" fmla="*/ 5038504 w 5038504"/>
              <a:gd name="connsiteY3" fmla="*/ 1890115 h 4909197"/>
              <a:gd name="connsiteX4" fmla="*/ 2821146 w 5038504"/>
              <a:gd name="connsiteY4" fmla="*/ 2650091 h 4909197"/>
              <a:gd name="connsiteX5" fmla="*/ 1467829 w 5038504"/>
              <a:gd name="connsiteY5" fmla="*/ 4909197 h 4909197"/>
              <a:gd name="connsiteX6" fmla="*/ 364355 w 5038504"/>
              <a:gd name="connsiteY6" fmla="*/ 4347023 h 4909197"/>
              <a:gd name="connsiteX7" fmla="*/ 0 w 5038504"/>
              <a:gd name="connsiteY7" fmla="*/ 3305961 h 4909197"/>
              <a:gd name="connsiteX8" fmla="*/ 2342280 w 5038504"/>
              <a:gd name="connsiteY8" fmla="*/ 2181613 h 4909197"/>
              <a:gd name="connsiteX0" fmla="*/ 2342280 w 5354014"/>
              <a:gd name="connsiteY0" fmla="*/ 2181613 h 4909197"/>
              <a:gd name="connsiteX1" fmla="*/ 3331243 w 5354014"/>
              <a:gd name="connsiteY1" fmla="*/ 99488 h 4909197"/>
              <a:gd name="connsiteX2" fmla="*/ 4736610 w 5354014"/>
              <a:gd name="connsiteY2" fmla="*/ 557555 h 4909197"/>
              <a:gd name="connsiteX3" fmla="*/ 5038504 w 5354014"/>
              <a:gd name="connsiteY3" fmla="*/ 1890115 h 4909197"/>
              <a:gd name="connsiteX4" fmla="*/ 2821146 w 5354014"/>
              <a:gd name="connsiteY4" fmla="*/ 2650091 h 4909197"/>
              <a:gd name="connsiteX5" fmla="*/ 1467829 w 5354014"/>
              <a:gd name="connsiteY5" fmla="*/ 4909197 h 4909197"/>
              <a:gd name="connsiteX6" fmla="*/ 364355 w 5354014"/>
              <a:gd name="connsiteY6" fmla="*/ 4347023 h 4909197"/>
              <a:gd name="connsiteX7" fmla="*/ 0 w 5354014"/>
              <a:gd name="connsiteY7" fmla="*/ 3305961 h 4909197"/>
              <a:gd name="connsiteX8" fmla="*/ 2342280 w 5354014"/>
              <a:gd name="connsiteY8" fmla="*/ 2181613 h 4909197"/>
              <a:gd name="connsiteX0" fmla="*/ 2342280 w 5202205"/>
              <a:gd name="connsiteY0" fmla="*/ 2181613 h 4909197"/>
              <a:gd name="connsiteX1" fmla="*/ 3331243 w 5202205"/>
              <a:gd name="connsiteY1" fmla="*/ 99488 h 4909197"/>
              <a:gd name="connsiteX2" fmla="*/ 4736610 w 5202205"/>
              <a:gd name="connsiteY2" fmla="*/ 557555 h 4909197"/>
              <a:gd name="connsiteX3" fmla="*/ 5038504 w 5202205"/>
              <a:gd name="connsiteY3" fmla="*/ 1890115 h 4909197"/>
              <a:gd name="connsiteX4" fmla="*/ 2821146 w 5202205"/>
              <a:gd name="connsiteY4" fmla="*/ 2650091 h 4909197"/>
              <a:gd name="connsiteX5" fmla="*/ 1467829 w 5202205"/>
              <a:gd name="connsiteY5" fmla="*/ 4909197 h 4909197"/>
              <a:gd name="connsiteX6" fmla="*/ 364355 w 5202205"/>
              <a:gd name="connsiteY6" fmla="*/ 4347023 h 4909197"/>
              <a:gd name="connsiteX7" fmla="*/ 0 w 5202205"/>
              <a:gd name="connsiteY7" fmla="*/ 3305961 h 4909197"/>
              <a:gd name="connsiteX8" fmla="*/ 2342280 w 5202205"/>
              <a:gd name="connsiteY8" fmla="*/ 2181613 h 4909197"/>
              <a:gd name="connsiteX0" fmla="*/ 2342280 w 5165622"/>
              <a:gd name="connsiteY0" fmla="*/ 2181613 h 4909197"/>
              <a:gd name="connsiteX1" fmla="*/ 3331243 w 5165622"/>
              <a:gd name="connsiteY1" fmla="*/ 99488 h 4909197"/>
              <a:gd name="connsiteX2" fmla="*/ 4736610 w 5165622"/>
              <a:gd name="connsiteY2" fmla="*/ 557555 h 4909197"/>
              <a:gd name="connsiteX3" fmla="*/ 5038504 w 5165622"/>
              <a:gd name="connsiteY3" fmla="*/ 1890115 h 4909197"/>
              <a:gd name="connsiteX4" fmla="*/ 2821146 w 5165622"/>
              <a:gd name="connsiteY4" fmla="*/ 2650091 h 4909197"/>
              <a:gd name="connsiteX5" fmla="*/ 1467829 w 5165622"/>
              <a:gd name="connsiteY5" fmla="*/ 4909197 h 4909197"/>
              <a:gd name="connsiteX6" fmla="*/ 364355 w 5165622"/>
              <a:gd name="connsiteY6" fmla="*/ 4347023 h 4909197"/>
              <a:gd name="connsiteX7" fmla="*/ 0 w 5165622"/>
              <a:gd name="connsiteY7" fmla="*/ 3305961 h 4909197"/>
              <a:gd name="connsiteX8" fmla="*/ 2342280 w 5165622"/>
              <a:gd name="connsiteY8" fmla="*/ 2181613 h 4909197"/>
              <a:gd name="connsiteX0" fmla="*/ 2342280 w 5130871"/>
              <a:gd name="connsiteY0" fmla="*/ 2179637 h 4907221"/>
              <a:gd name="connsiteX1" fmla="*/ 3331243 w 5130871"/>
              <a:gd name="connsiteY1" fmla="*/ 97512 h 4907221"/>
              <a:gd name="connsiteX2" fmla="*/ 4736610 w 5130871"/>
              <a:gd name="connsiteY2" fmla="*/ 555579 h 4907221"/>
              <a:gd name="connsiteX3" fmla="*/ 4996863 w 5130871"/>
              <a:gd name="connsiteY3" fmla="*/ 1981835 h 4907221"/>
              <a:gd name="connsiteX4" fmla="*/ 2821146 w 5130871"/>
              <a:gd name="connsiteY4" fmla="*/ 2648115 h 4907221"/>
              <a:gd name="connsiteX5" fmla="*/ 1467829 w 5130871"/>
              <a:gd name="connsiteY5" fmla="*/ 4907221 h 4907221"/>
              <a:gd name="connsiteX6" fmla="*/ 364355 w 5130871"/>
              <a:gd name="connsiteY6" fmla="*/ 4345047 h 4907221"/>
              <a:gd name="connsiteX7" fmla="*/ 0 w 5130871"/>
              <a:gd name="connsiteY7" fmla="*/ 3303985 h 4907221"/>
              <a:gd name="connsiteX8" fmla="*/ 2342280 w 5130871"/>
              <a:gd name="connsiteY8" fmla="*/ 2179637 h 4907221"/>
              <a:gd name="connsiteX0" fmla="*/ 2342280 w 5186156"/>
              <a:gd name="connsiteY0" fmla="*/ 2179637 h 4907221"/>
              <a:gd name="connsiteX1" fmla="*/ 3331243 w 5186156"/>
              <a:gd name="connsiteY1" fmla="*/ 97512 h 4907221"/>
              <a:gd name="connsiteX2" fmla="*/ 4736610 w 5186156"/>
              <a:gd name="connsiteY2" fmla="*/ 555579 h 4907221"/>
              <a:gd name="connsiteX3" fmla="*/ 4996863 w 5186156"/>
              <a:gd name="connsiteY3" fmla="*/ 1981835 h 4907221"/>
              <a:gd name="connsiteX4" fmla="*/ 2821146 w 5186156"/>
              <a:gd name="connsiteY4" fmla="*/ 2648115 h 4907221"/>
              <a:gd name="connsiteX5" fmla="*/ 1467829 w 5186156"/>
              <a:gd name="connsiteY5" fmla="*/ 4907221 h 4907221"/>
              <a:gd name="connsiteX6" fmla="*/ 364355 w 5186156"/>
              <a:gd name="connsiteY6" fmla="*/ 4345047 h 4907221"/>
              <a:gd name="connsiteX7" fmla="*/ 0 w 5186156"/>
              <a:gd name="connsiteY7" fmla="*/ 3303985 h 4907221"/>
              <a:gd name="connsiteX8" fmla="*/ 2342280 w 5186156"/>
              <a:gd name="connsiteY8" fmla="*/ 2179637 h 4907221"/>
              <a:gd name="connsiteX0" fmla="*/ 2342280 w 5186156"/>
              <a:gd name="connsiteY0" fmla="*/ 2179637 h 4907221"/>
              <a:gd name="connsiteX1" fmla="*/ 3331243 w 5186156"/>
              <a:gd name="connsiteY1" fmla="*/ 97512 h 4907221"/>
              <a:gd name="connsiteX2" fmla="*/ 4736610 w 5186156"/>
              <a:gd name="connsiteY2" fmla="*/ 555579 h 4907221"/>
              <a:gd name="connsiteX3" fmla="*/ 4996863 w 5186156"/>
              <a:gd name="connsiteY3" fmla="*/ 1981835 h 4907221"/>
              <a:gd name="connsiteX4" fmla="*/ 2821146 w 5186156"/>
              <a:gd name="connsiteY4" fmla="*/ 2648115 h 4907221"/>
              <a:gd name="connsiteX5" fmla="*/ 1467829 w 5186156"/>
              <a:gd name="connsiteY5" fmla="*/ 4907221 h 4907221"/>
              <a:gd name="connsiteX6" fmla="*/ 364355 w 5186156"/>
              <a:gd name="connsiteY6" fmla="*/ 4345047 h 4907221"/>
              <a:gd name="connsiteX7" fmla="*/ 0 w 5186156"/>
              <a:gd name="connsiteY7" fmla="*/ 3303985 h 4907221"/>
              <a:gd name="connsiteX8" fmla="*/ 2342280 w 5186156"/>
              <a:gd name="connsiteY8" fmla="*/ 2179637 h 4907221"/>
              <a:gd name="connsiteX0" fmla="*/ 2342280 w 5186156"/>
              <a:gd name="connsiteY0" fmla="*/ 2179637 h 4907221"/>
              <a:gd name="connsiteX1" fmla="*/ 3331243 w 5186156"/>
              <a:gd name="connsiteY1" fmla="*/ 97512 h 4907221"/>
              <a:gd name="connsiteX2" fmla="*/ 4736610 w 5186156"/>
              <a:gd name="connsiteY2" fmla="*/ 555579 h 4907221"/>
              <a:gd name="connsiteX3" fmla="*/ 4996863 w 5186156"/>
              <a:gd name="connsiteY3" fmla="*/ 1981835 h 4907221"/>
              <a:gd name="connsiteX4" fmla="*/ 2821146 w 5186156"/>
              <a:gd name="connsiteY4" fmla="*/ 2648115 h 4907221"/>
              <a:gd name="connsiteX5" fmla="*/ 1467829 w 5186156"/>
              <a:gd name="connsiteY5" fmla="*/ 4907221 h 4907221"/>
              <a:gd name="connsiteX6" fmla="*/ 364355 w 5186156"/>
              <a:gd name="connsiteY6" fmla="*/ 4345047 h 4907221"/>
              <a:gd name="connsiteX7" fmla="*/ 0 w 5186156"/>
              <a:gd name="connsiteY7" fmla="*/ 3303985 h 4907221"/>
              <a:gd name="connsiteX8" fmla="*/ 2342280 w 5186156"/>
              <a:gd name="connsiteY8" fmla="*/ 2179637 h 4907221"/>
              <a:gd name="connsiteX0" fmla="*/ 2342280 w 5186156"/>
              <a:gd name="connsiteY0" fmla="*/ 2179637 h 4907221"/>
              <a:gd name="connsiteX1" fmla="*/ 3331243 w 5186156"/>
              <a:gd name="connsiteY1" fmla="*/ 97512 h 4907221"/>
              <a:gd name="connsiteX2" fmla="*/ 4736610 w 5186156"/>
              <a:gd name="connsiteY2" fmla="*/ 555579 h 4907221"/>
              <a:gd name="connsiteX3" fmla="*/ 4996863 w 5186156"/>
              <a:gd name="connsiteY3" fmla="*/ 1981835 h 4907221"/>
              <a:gd name="connsiteX4" fmla="*/ 2821146 w 5186156"/>
              <a:gd name="connsiteY4" fmla="*/ 2648115 h 4907221"/>
              <a:gd name="connsiteX5" fmla="*/ 1467829 w 5186156"/>
              <a:gd name="connsiteY5" fmla="*/ 4907221 h 4907221"/>
              <a:gd name="connsiteX6" fmla="*/ 364355 w 5186156"/>
              <a:gd name="connsiteY6" fmla="*/ 4345047 h 4907221"/>
              <a:gd name="connsiteX7" fmla="*/ 0 w 5186156"/>
              <a:gd name="connsiteY7" fmla="*/ 3303985 h 4907221"/>
              <a:gd name="connsiteX8" fmla="*/ 2342280 w 5186156"/>
              <a:gd name="connsiteY8" fmla="*/ 2179637 h 4907221"/>
              <a:gd name="connsiteX0" fmla="*/ 2342280 w 5186156"/>
              <a:gd name="connsiteY0" fmla="*/ 2179637 h 4907221"/>
              <a:gd name="connsiteX1" fmla="*/ 3331243 w 5186156"/>
              <a:gd name="connsiteY1" fmla="*/ 97512 h 4907221"/>
              <a:gd name="connsiteX2" fmla="*/ 4736610 w 5186156"/>
              <a:gd name="connsiteY2" fmla="*/ 555579 h 4907221"/>
              <a:gd name="connsiteX3" fmla="*/ 4996863 w 5186156"/>
              <a:gd name="connsiteY3" fmla="*/ 1981835 h 4907221"/>
              <a:gd name="connsiteX4" fmla="*/ 2821146 w 5186156"/>
              <a:gd name="connsiteY4" fmla="*/ 2648115 h 4907221"/>
              <a:gd name="connsiteX5" fmla="*/ 1467829 w 5186156"/>
              <a:gd name="connsiteY5" fmla="*/ 4907221 h 4907221"/>
              <a:gd name="connsiteX6" fmla="*/ 364355 w 5186156"/>
              <a:gd name="connsiteY6" fmla="*/ 4345047 h 4907221"/>
              <a:gd name="connsiteX7" fmla="*/ 0 w 5186156"/>
              <a:gd name="connsiteY7" fmla="*/ 3303985 h 4907221"/>
              <a:gd name="connsiteX8" fmla="*/ 2342280 w 5186156"/>
              <a:gd name="connsiteY8" fmla="*/ 2179637 h 4907221"/>
              <a:gd name="connsiteX0" fmla="*/ 2458828 w 5302704"/>
              <a:gd name="connsiteY0" fmla="*/ 2179637 h 4907221"/>
              <a:gd name="connsiteX1" fmla="*/ 3447791 w 5302704"/>
              <a:gd name="connsiteY1" fmla="*/ 97512 h 4907221"/>
              <a:gd name="connsiteX2" fmla="*/ 4853158 w 5302704"/>
              <a:gd name="connsiteY2" fmla="*/ 555579 h 4907221"/>
              <a:gd name="connsiteX3" fmla="*/ 5113411 w 5302704"/>
              <a:gd name="connsiteY3" fmla="*/ 1981835 h 4907221"/>
              <a:gd name="connsiteX4" fmla="*/ 2937694 w 5302704"/>
              <a:gd name="connsiteY4" fmla="*/ 2648115 h 4907221"/>
              <a:gd name="connsiteX5" fmla="*/ 1584377 w 5302704"/>
              <a:gd name="connsiteY5" fmla="*/ 4907221 h 4907221"/>
              <a:gd name="connsiteX6" fmla="*/ 480903 w 5302704"/>
              <a:gd name="connsiteY6" fmla="*/ 4345047 h 4907221"/>
              <a:gd name="connsiteX7" fmla="*/ 116548 w 5302704"/>
              <a:gd name="connsiteY7" fmla="*/ 3303985 h 4907221"/>
              <a:gd name="connsiteX8" fmla="*/ 2458828 w 5302704"/>
              <a:gd name="connsiteY8" fmla="*/ 2179637 h 4907221"/>
              <a:gd name="connsiteX0" fmla="*/ 2353613 w 5197489"/>
              <a:gd name="connsiteY0" fmla="*/ 2179637 h 4907221"/>
              <a:gd name="connsiteX1" fmla="*/ 3342576 w 5197489"/>
              <a:gd name="connsiteY1" fmla="*/ 97512 h 4907221"/>
              <a:gd name="connsiteX2" fmla="*/ 4747943 w 5197489"/>
              <a:gd name="connsiteY2" fmla="*/ 555579 h 4907221"/>
              <a:gd name="connsiteX3" fmla="*/ 5008196 w 5197489"/>
              <a:gd name="connsiteY3" fmla="*/ 1981835 h 4907221"/>
              <a:gd name="connsiteX4" fmla="*/ 2832479 w 5197489"/>
              <a:gd name="connsiteY4" fmla="*/ 2648115 h 4907221"/>
              <a:gd name="connsiteX5" fmla="*/ 1479162 w 5197489"/>
              <a:gd name="connsiteY5" fmla="*/ 4907221 h 4907221"/>
              <a:gd name="connsiteX6" fmla="*/ 375688 w 5197489"/>
              <a:gd name="connsiteY6" fmla="*/ 4345047 h 4907221"/>
              <a:gd name="connsiteX7" fmla="*/ 11333 w 5197489"/>
              <a:gd name="connsiteY7" fmla="*/ 3303985 h 4907221"/>
              <a:gd name="connsiteX8" fmla="*/ 2353613 w 5197489"/>
              <a:gd name="connsiteY8" fmla="*/ 2179637 h 4907221"/>
              <a:gd name="connsiteX0" fmla="*/ 2478592 w 5322468"/>
              <a:gd name="connsiteY0" fmla="*/ 2179637 h 4907221"/>
              <a:gd name="connsiteX1" fmla="*/ 3467555 w 5322468"/>
              <a:gd name="connsiteY1" fmla="*/ 97512 h 4907221"/>
              <a:gd name="connsiteX2" fmla="*/ 4872922 w 5322468"/>
              <a:gd name="connsiteY2" fmla="*/ 555579 h 4907221"/>
              <a:gd name="connsiteX3" fmla="*/ 5133175 w 5322468"/>
              <a:gd name="connsiteY3" fmla="*/ 1981835 h 4907221"/>
              <a:gd name="connsiteX4" fmla="*/ 2957458 w 5322468"/>
              <a:gd name="connsiteY4" fmla="*/ 2648115 h 4907221"/>
              <a:gd name="connsiteX5" fmla="*/ 1604141 w 5322468"/>
              <a:gd name="connsiteY5" fmla="*/ 4907221 h 4907221"/>
              <a:gd name="connsiteX6" fmla="*/ 500667 w 5322468"/>
              <a:gd name="connsiteY6" fmla="*/ 4345047 h 4907221"/>
              <a:gd name="connsiteX7" fmla="*/ 136312 w 5322468"/>
              <a:gd name="connsiteY7" fmla="*/ 3303985 h 4907221"/>
              <a:gd name="connsiteX8" fmla="*/ 2478592 w 5322468"/>
              <a:gd name="connsiteY8" fmla="*/ 2179637 h 4907221"/>
              <a:gd name="connsiteX0" fmla="*/ 2478592 w 5322468"/>
              <a:gd name="connsiteY0" fmla="*/ 2179637 h 4918222"/>
              <a:gd name="connsiteX1" fmla="*/ 3467555 w 5322468"/>
              <a:gd name="connsiteY1" fmla="*/ 97512 h 4918222"/>
              <a:gd name="connsiteX2" fmla="*/ 4872922 w 5322468"/>
              <a:gd name="connsiteY2" fmla="*/ 555579 h 4918222"/>
              <a:gd name="connsiteX3" fmla="*/ 5133175 w 5322468"/>
              <a:gd name="connsiteY3" fmla="*/ 1981835 h 4918222"/>
              <a:gd name="connsiteX4" fmla="*/ 2957458 w 5322468"/>
              <a:gd name="connsiteY4" fmla="*/ 2648115 h 4918222"/>
              <a:gd name="connsiteX5" fmla="*/ 1604141 w 5322468"/>
              <a:gd name="connsiteY5" fmla="*/ 4907221 h 4918222"/>
              <a:gd name="connsiteX6" fmla="*/ 500667 w 5322468"/>
              <a:gd name="connsiteY6" fmla="*/ 4345047 h 4918222"/>
              <a:gd name="connsiteX7" fmla="*/ 136312 w 5322468"/>
              <a:gd name="connsiteY7" fmla="*/ 3303985 h 4918222"/>
              <a:gd name="connsiteX8" fmla="*/ 2478592 w 5322468"/>
              <a:gd name="connsiteY8" fmla="*/ 2179637 h 4918222"/>
              <a:gd name="connsiteX0" fmla="*/ 2478592 w 5322468"/>
              <a:gd name="connsiteY0" fmla="*/ 2179637 h 4929776"/>
              <a:gd name="connsiteX1" fmla="*/ 3467555 w 5322468"/>
              <a:gd name="connsiteY1" fmla="*/ 97512 h 4929776"/>
              <a:gd name="connsiteX2" fmla="*/ 4872922 w 5322468"/>
              <a:gd name="connsiteY2" fmla="*/ 555579 h 4929776"/>
              <a:gd name="connsiteX3" fmla="*/ 5133175 w 5322468"/>
              <a:gd name="connsiteY3" fmla="*/ 1981835 h 4929776"/>
              <a:gd name="connsiteX4" fmla="*/ 2957458 w 5322468"/>
              <a:gd name="connsiteY4" fmla="*/ 2648115 h 4929776"/>
              <a:gd name="connsiteX5" fmla="*/ 1604141 w 5322468"/>
              <a:gd name="connsiteY5" fmla="*/ 4907221 h 4929776"/>
              <a:gd name="connsiteX6" fmla="*/ 500667 w 5322468"/>
              <a:gd name="connsiteY6" fmla="*/ 4345047 h 4929776"/>
              <a:gd name="connsiteX7" fmla="*/ 136312 w 5322468"/>
              <a:gd name="connsiteY7" fmla="*/ 3303985 h 4929776"/>
              <a:gd name="connsiteX8" fmla="*/ 2478592 w 5322468"/>
              <a:gd name="connsiteY8" fmla="*/ 2179637 h 4929776"/>
              <a:gd name="connsiteX0" fmla="*/ 2471961 w 5315837"/>
              <a:gd name="connsiteY0" fmla="*/ 2179637 h 4746122"/>
              <a:gd name="connsiteX1" fmla="*/ 3460924 w 5315837"/>
              <a:gd name="connsiteY1" fmla="*/ 97512 h 4746122"/>
              <a:gd name="connsiteX2" fmla="*/ 4866291 w 5315837"/>
              <a:gd name="connsiteY2" fmla="*/ 555579 h 4746122"/>
              <a:gd name="connsiteX3" fmla="*/ 5126544 w 5315837"/>
              <a:gd name="connsiteY3" fmla="*/ 1981835 h 4746122"/>
              <a:gd name="connsiteX4" fmla="*/ 2950827 w 5315837"/>
              <a:gd name="connsiteY4" fmla="*/ 2648115 h 4746122"/>
              <a:gd name="connsiteX5" fmla="*/ 2107607 w 5315837"/>
              <a:gd name="connsiteY5" fmla="*/ 4709420 h 4746122"/>
              <a:gd name="connsiteX6" fmla="*/ 494036 w 5315837"/>
              <a:gd name="connsiteY6" fmla="*/ 4345047 h 4746122"/>
              <a:gd name="connsiteX7" fmla="*/ 129681 w 5315837"/>
              <a:gd name="connsiteY7" fmla="*/ 3303985 h 4746122"/>
              <a:gd name="connsiteX8" fmla="*/ 2471961 w 5315837"/>
              <a:gd name="connsiteY8" fmla="*/ 2179637 h 4746122"/>
              <a:gd name="connsiteX0" fmla="*/ 2256020 w 5099896"/>
              <a:gd name="connsiteY0" fmla="*/ 2179637 h 4752227"/>
              <a:gd name="connsiteX1" fmla="*/ 3244983 w 5099896"/>
              <a:gd name="connsiteY1" fmla="*/ 97512 h 4752227"/>
              <a:gd name="connsiteX2" fmla="*/ 4650350 w 5099896"/>
              <a:gd name="connsiteY2" fmla="*/ 555579 h 4752227"/>
              <a:gd name="connsiteX3" fmla="*/ 4910603 w 5099896"/>
              <a:gd name="connsiteY3" fmla="*/ 1981835 h 4752227"/>
              <a:gd name="connsiteX4" fmla="*/ 2734886 w 5099896"/>
              <a:gd name="connsiteY4" fmla="*/ 2648115 h 4752227"/>
              <a:gd name="connsiteX5" fmla="*/ 1891666 w 5099896"/>
              <a:gd name="connsiteY5" fmla="*/ 4709420 h 4752227"/>
              <a:gd name="connsiteX6" fmla="*/ 278095 w 5099896"/>
              <a:gd name="connsiteY6" fmla="*/ 4345047 h 4752227"/>
              <a:gd name="connsiteX7" fmla="*/ 194814 w 5099896"/>
              <a:gd name="connsiteY7" fmla="*/ 2929203 h 4752227"/>
              <a:gd name="connsiteX8" fmla="*/ 2256020 w 5099896"/>
              <a:gd name="connsiteY8" fmla="*/ 2179637 h 4752227"/>
              <a:gd name="connsiteX0" fmla="*/ 2148606 w 4992482"/>
              <a:gd name="connsiteY0" fmla="*/ 2179637 h 4752227"/>
              <a:gd name="connsiteX1" fmla="*/ 3137569 w 4992482"/>
              <a:gd name="connsiteY1" fmla="*/ 97512 h 4752227"/>
              <a:gd name="connsiteX2" fmla="*/ 4542936 w 4992482"/>
              <a:gd name="connsiteY2" fmla="*/ 555579 h 4752227"/>
              <a:gd name="connsiteX3" fmla="*/ 4803189 w 4992482"/>
              <a:gd name="connsiteY3" fmla="*/ 1981835 h 4752227"/>
              <a:gd name="connsiteX4" fmla="*/ 2627472 w 4992482"/>
              <a:gd name="connsiteY4" fmla="*/ 2648115 h 4752227"/>
              <a:gd name="connsiteX5" fmla="*/ 1784252 w 4992482"/>
              <a:gd name="connsiteY5" fmla="*/ 4709420 h 4752227"/>
              <a:gd name="connsiteX6" fmla="*/ 170681 w 4992482"/>
              <a:gd name="connsiteY6" fmla="*/ 4345047 h 4752227"/>
              <a:gd name="connsiteX7" fmla="*/ 87400 w 4992482"/>
              <a:gd name="connsiteY7" fmla="*/ 2929203 h 4752227"/>
              <a:gd name="connsiteX8" fmla="*/ 2148606 w 4992482"/>
              <a:gd name="connsiteY8" fmla="*/ 2179637 h 4752227"/>
              <a:gd name="connsiteX0" fmla="*/ 2264897 w 5108773"/>
              <a:gd name="connsiteY0" fmla="*/ 2179637 h 4752227"/>
              <a:gd name="connsiteX1" fmla="*/ 3253860 w 5108773"/>
              <a:gd name="connsiteY1" fmla="*/ 97512 h 4752227"/>
              <a:gd name="connsiteX2" fmla="*/ 4659227 w 5108773"/>
              <a:gd name="connsiteY2" fmla="*/ 555579 h 4752227"/>
              <a:gd name="connsiteX3" fmla="*/ 4919480 w 5108773"/>
              <a:gd name="connsiteY3" fmla="*/ 1981835 h 4752227"/>
              <a:gd name="connsiteX4" fmla="*/ 2743763 w 5108773"/>
              <a:gd name="connsiteY4" fmla="*/ 2648115 h 4752227"/>
              <a:gd name="connsiteX5" fmla="*/ 1900543 w 5108773"/>
              <a:gd name="connsiteY5" fmla="*/ 4709420 h 4752227"/>
              <a:gd name="connsiteX6" fmla="*/ 286972 w 5108773"/>
              <a:gd name="connsiteY6" fmla="*/ 4345047 h 4752227"/>
              <a:gd name="connsiteX7" fmla="*/ 203691 w 5108773"/>
              <a:gd name="connsiteY7" fmla="*/ 2929203 h 4752227"/>
              <a:gd name="connsiteX8" fmla="*/ 2264897 w 5108773"/>
              <a:gd name="connsiteY8" fmla="*/ 2179637 h 4752227"/>
              <a:gd name="connsiteX0" fmla="*/ 2264897 w 5108773"/>
              <a:gd name="connsiteY0" fmla="*/ 2179637 h 4753204"/>
              <a:gd name="connsiteX1" fmla="*/ 3253860 w 5108773"/>
              <a:gd name="connsiteY1" fmla="*/ 97512 h 4753204"/>
              <a:gd name="connsiteX2" fmla="*/ 4659227 w 5108773"/>
              <a:gd name="connsiteY2" fmla="*/ 555579 h 4753204"/>
              <a:gd name="connsiteX3" fmla="*/ 4919480 w 5108773"/>
              <a:gd name="connsiteY3" fmla="*/ 1981835 h 4753204"/>
              <a:gd name="connsiteX4" fmla="*/ 2743763 w 5108773"/>
              <a:gd name="connsiteY4" fmla="*/ 2648115 h 4753204"/>
              <a:gd name="connsiteX5" fmla="*/ 1900543 w 5108773"/>
              <a:gd name="connsiteY5" fmla="*/ 4709420 h 4753204"/>
              <a:gd name="connsiteX6" fmla="*/ 286972 w 5108773"/>
              <a:gd name="connsiteY6" fmla="*/ 4345047 h 4753204"/>
              <a:gd name="connsiteX7" fmla="*/ 203691 w 5108773"/>
              <a:gd name="connsiteY7" fmla="*/ 2877150 h 4753204"/>
              <a:gd name="connsiteX8" fmla="*/ 2264897 w 5108773"/>
              <a:gd name="connsiteY8" fmla="*/ 2179637 h 4753204"/>
              <a:gd name="connsiteX0" fmla="*/ 2264897 w 5108773"/>
              <a:gd name="connsiteY0" fmla="*/ 2179637 h 4868233"/>
              <a:gd name="connsiteX1" fmla="*/ 3253860 w 5108773"/>
              <a:gd name="connsiteY1" fmla="*/ 97512 h 4868233"/>
              <a:gd name="connsiteX2" fmla="*/ 4659227 w 5108773"/>
              <a:gd name="connsiteY2" fmla="*/ 555579 h 4868233"/>
              <a:gd name="connsiteX3" fmla="*/ 4919480 w 5108773"/>
              <a:gd name="connsiteY3" fmla="*/ 1981835 h 4868233"/>
              <a:gd name="connsiteX4" fmla="*/ 2743763 w 5108773"/>
              <a:gd name="connsiteY4" fmla="*/ 2648115 h 4868233"/>
              <a:gd name="connsiteX5" fmla="*/ 1900543 w 5108773"/>
              <a:gd name="connsiteY5" fmla="*/ 4709420 h 4868233"/>
              <a:gd name="connsiteX6" fmla="*/ 286972 w 5108773"/>
              <a:gd name="connsiteY6" fmla="*/ 4345047 h 4868233"/>
              <a:gd name="connsiteX7" fmla="*/ 203691 w 5108773"/>
              <a:gd name="connsiteY7" fmla="*/ 2877150 h 4868233"/>
              <a:gd name="connsiteX8" fmla="*/ 2264897 w 5108773"/>
              <a:gd name="connsiteY8" fmla="*/ 2179637 h 4868233"/>
              <a:gd name="connsiteX0" fmla="*/ 2264897 w 5114461"/>
              <a:gd name="connsiteY0" fmla="*/ 2080413 h 4769009"/>
              <a:gd name="connsiteX1" fmla="*/ 3087298 w 5114461"/>
              <a:gd name="connsiteY1" fmla="*/ 112805 h 4769009"/>
              <a:gd name="connsiteX2" fmla="*/ 4659227 w 5114461"/>
              <a:gd name="connsiteY2" fmla="*/ 456355 h 4769009"/>
              <a:gd name="connsiteX3" fmla="*/ 4919480 w 5114461"/>
              <a:gd name="connsiteY3" fmla="*/ 1882611 h 4769009"/>
              <a:gd name="connsiteX4" fmla="*/ 2743763 w 5114461"/>
              <a:gd name="connsiteY4" fmla="*/ 2548891 h 4769009"/>
              <a:gd name="connsiteX5" fmla="*/ 1900543 w 5114461"/>
              <a:gd name="connsiteY5" fmla="*/ 4610196 h 4769009"/>
              <a:gd name="connsiteX6" fmla="*/ 286972 w 5114461"/>
              <a:gd name="connsiteY6" fmla="*/ 4245823 h 4769009"/>
              <a:gd name="connsiteX7" fmla="*/ 203691 w 5114461"/>
              <a:gd name="connsiteY7" fmla="*/ 2777926 h 4769009"/>
              <a:gd name="connsiteX8" fmla="*/ 2264897 w 5114461"/>
              <a:gd name="connsiteY8" fmla="*/ 2080413 h 4769009"/>
              <a:gd name="connsiteX0" fmla="*/ 2264897 w 5114461"/>
              <a:gd name="connsiteY0" fmla="*/ 2152947 h 4841543"/>
              <a:gd name="connsiteX1" fmla="*/ 3087298 w 5114461"/>
              <a:gd name="connsiteY1" fmla="*/ 185339 h 4841543"/>
              <a:gd name="connsiteX2" fmla="*/ 4659227 w 5114461"/>
              <a:gd name="connsiteY2" fmla="*/ 528889 h 4841543"/>
              <a:gd name="connsiteX3" fmla="*/ 4919480 w 5114461"/>
              <a:gd name="connsiteY3" fmla="*/ 1955145 h 4841543"/>
              <a:gd name="connsiteX4" fmla="*/ 2743763 w 5114461"/>
              <a:gd name="connsiteY4" fmla="*/ 2621425 h 4841543"/>
              <a:gd name="connsiteX5" fmla="*/ 1900543 w 5114461"/>
              <a:gd name="connsiteY5" fmla="*/ 4682730 h 4841543"/>
              <a:gd name="connsiteX6" fmla="*/ 286972 w 5114461"/>
              <a:gd name="connsiteY6" fmla="*/ 4318357 h 4841543"/>
              <a:gd name="connsiteX7" fmla="*/ 203691 w 5114461"/>
              <a:gd name="connsiteY7" fmla="*/ 2850460 h 4841543"/>
              <a:gd name="connsiteX8" fmla="*/ 2264897 w 5114461"/>
              <a:gd name="connsiteY8" fmla="*/ 2152947 h 4841543"/>
              <a:gd name="connsiteX0" fmla="*/ 2264897 w 5112658"/>
              <a:gd name="connsiteY0" fmla="*/ 2170256 h 4858852"/>
              <a:gd name="connsiteX1" fmla="*/ 3139348 w 5112658"/>
              <a:gd name="connsiteY1" fmla="*/ 181827 h 4858852"/>
              <a:gd name="connsiteX2" fmla="*/ 4659227 w 5112658"/>
              <a:gd name="connsiteY2" fmla="*/ 546198 h 4858852"/>
              <a:gd name="connsiteX3" fmla="*/ 4919480 w 5112658"/>
              <a:gd name="connsiteY3" fmla="*/ 1972454 h 4858852"/>
              <a:gd name="connsiteX4" fmla="*/ 2743763 w 5112658"/>
              <a:gd name="connsiteY4" fmla="*/ 2638734 h 4858852"/>
              <a:gd name="connsiteX5" fmla="*/ 1900543 w 5112658"/>
              <a:gd name="connsiteY5" fmla="*/ 4700039 h 4858852"/>
              <a:gd name="connsiteX6" fmla="*/ 286972 w 5112658"/>
              <a:gd name="connsiteY6" fmla="*/ 4335666 h 4858852"/>
              <a:gd name="connsiteX7" fmla="*/ 203691 w 5112658"/>
              <a:gd name="connsiteY7" fmla="*/ 2867769 h 4858852"/>
              <a:gd name="connsiteX8" fmla="*/ 2264897 w 5112658"/>
              <a:gd name="connsiteY8" fmla="*/ 2170256 h 4858852"/>
              <a:gd name="connsiteX0" fmla="*/ 2264897 w 5032164"/>
              <a:gd name="connsiteY0" fmla="*/ 2174193 h 4862789"/>
              <a:gd name="connsiteX1" fmla="*/ 3139348 w 5032164"/>
              <a:gd name="connsiteY1" fmla="*/ 185764 h 4862789"/>
              <a:gd name="connsiteX2" fmla="*/ 4659227 w 5032164"/>
              <a:gd name="connsiteY2" fmla="*/ 550135 h 4862789"/>
              <a:gd name="connsiteX3" fmla="*/ 4815378 w 5032164"/>
              <a:gd name="connsiteY3" fmla="*/ 2111729 h 4862789"/>
              <a:gd name="connsiteX4" fmla="*/ 2743763 w 5032164"/>
              <a:gd name="connsiteY4" fmla="*/ 2642671 h 4862789"/>
              <a:gd name="connsiteX5" fmla="*/ 1900543 w 5032164"/>
              <a:gd name="connsiteY5" fmla="*/ 4703976 h 4862789"/>
              <a:gd name="connsiteX6" fmla="*/ 286972 w 5032164"/>
              <a:gd name="connsiteY6" fmla="*/ 4339603 h 4862789"/>
              <a:gd name="connsiteX7" fmla="*/ 203691 w 5032164"/>
              <a:gd name="connsiteY7" fmla="*/ 2871706 h 4862789"/>
              <a:gd name="connsiteX8" fmla="*/ 2264897 w 5032164"/>
              <a:gd name="connsiteY8" fmla="*/ 2174193 h 4862789"/>
              <a:gd name="connsiteX0" fmla="*/ 2264897 w 5032164"/>
              <a:gd name="connsiteY0" fmla="*/ 2174193 h 4862789"/>
              <a:gd name="connsiteX1" fmla="*/ 3139348 w 5032164"/>
              <a:gd name="connsiteY1" fmla="*/ 185764 h 4862789"/>
              <a:gd name="connsiteX2" fmla="*/ 4659227 w 5032164"/>
              <a:gd name="connsiteY2" fmla="*/ 550135 h 4862789"/>
              <a:gd name="connsiteX3" fmla="*/ 4815378 w 5032164"/>
              <a:gd name="connsiteY3" fmla="*/ 2111729 h 4862789"/>
              <a:gd name="connsiteX4" fmla="*/ 2743763 w 5032164"/>
              <a:gd name="connsiteY4" fmla="*/ 2642671 h 4862789"/>
              <a:gd name="connsiteX5" fmla="*/ 1900543 w 5032164"/>
              <a:gd name="connsiteY5" fmla="*/ 4703976 h 4862789"/>
              <a:gd name="connsiteX6" fmla="*/ 286972 w 5032164"/>
              <a:gd name="connsiteY6" fmla="*/ 4339603 h 4862789"/>
              <a:gd name="connsiteX7" fmla="*/ 203691 w 5032164"/>
              <a:gd name="connsiteY7" fmla="*/ 2871706 h 4862789"/>
              <a:gd name="connsiteX8" fmla="*/ 2264897 w 5032164"/>
              <a:gd name="connsiteY8" fmla="*/ 2174193 h 4862789"/>
              <a:gd name="connsiteX0" fmla="*/ 2264897 w 5032164"/>
              <a:gd name="connsiteY0" fmla="*/ 2174193 h 4862789"/>
              <a:gd name="connsiteX1" fmla="*/ 3139348 w 5032164"/>
              <a:gd name="connsiteY1" fmla="*/ 185764 h 4862789"/>
              <a:gd name="connsiteX2" fmla="*/ 4659227 w 5032164"/>
              <a:gd name="connsiteY2" fmla="*/ 550135 h 4862789"/>
              <a:gd name="connsiteX3" fmla="*/ 4815378 w 5032164"/>
              <a:gd name="connsiteY3" fmla="*/ 2111729 h 4862789"/>
              <a:gd name="connsiteX4" fmla="*/ 2743763 w 5032164"/>
              <a:gd name="connsiteY4" fmla="*/ 2642671 h 4862789"/>
              <a:gd name="connsiteX5" fmla="*/ 1900543 w 5032164"/>
              <a:gd name="connsiteY5" fmla="*/ 4703976 h 4862789"/>
              <a:gd name="connsiteX6" fmla="*/ 286972 w 5032164"/>
              <a:gd name="connsiteY6" fmla="*/ 4339603 h 4862789"/>
              <a:gd name="connsiteX7" fmla="*/ 203691 w 5032164"/>
              <a:gd name="connsiteY7" fmla="*/ 2871706 h 4862789"/>
              <a:gd name="connsiteX8" fmla="*/ 2264897 w 5032164"/>
              <a:gd name="connsiteY8" fmla="*/ 2174193 h 4862789"/>
              <a:gd name="connsiteX0" fmla="*/ 2264897 w 5032164"/>
              <a:gd name="connsiteY0" fmla="*/ 2174193 h 4862789"/>
              <a:gd name="connsiteX1" fmla="*/ 3139348 w 5032164"/>
              <a:gd name="connsiteY1" fmla="*/ 185764 h 4862789"/>
              <a:gd name="connsiteX2" fmla="*/ 4659227 w 5032164"/>
              <a:gd name="connsiteY2" fmla="*/ 550135 h 4862789"/>
              <a:gd name="connsiteX3" fmla="*/ 4815378 w 5032164"/>
              <a:gd name="connsiteY3" fmla="*/ 2111729 h 4862789"/>
              <a:gd name="connsiteX4" fmla="*/ 2743763 w 5032164"/>
              <a:gd name="connsiteY4" fmla="*/ 2642671 h 4862789"/>
              <a:gd name="connsiteX5" fmla="*/ 1900543 w 5032164"/>
              <a:gd name="connsiteY5" fmla="*/ 4703976 h 4862789"/>
              <a:gd name="connsiteX6" fmla="*/ 286972 w 5032164"/>
              <a:gd name="connsiteY6" fmla="*/ 4339603 h 4862789"/>
              <a:gd name="connsiteX7" fmla="*/ 203691 w 5032164"/>
              <a:gd name="connsiteY7" fmla="*/ 2871706 h 4862789"/>
              <a:gd name="connsiteX8" fmla="*/ 2264897 w 5032164"/>
              <a:gd name="connsiteY8" fmla="*/ 2174193 h 4862789"/>
              <a:gd name="connsiteX0" fmla="*/ 2264897 w 5032164"/>
              <a:gd name="connsiteY0" fmla="*/ 2174193 h 4862789"/>
              <a:gd name="connsiteX1" fmla="*/ 3139348 w 5032164"/>
              <a:gd name="connsiteY1" fmla="*/ 185764 h 4862789"/>
              <a:gd name="connsiteX2" fmla="*/ 4659227 w 5032164"/>
              <a:gd name="connsiteY2" fmla="*/ 550135 h 4862789"/>
              <a:gd name="connsiteX3" fmla="*/ 4815378 w 5032164"/>
              <a:gd name="connsiteY3" fmla="*/ 2111729 h 4862789"/>
              <a:gd name="connsiteX4" fmla="*/ 2743763 w 5032164"/>
              <a:gd name="connsiteY4" fmla="*/ 2642671 h 4862789"/>
              <a:gd name="connsiteX5" fmla="*/ 1900543 w 5032164"/>
              <a:gd name="connsiteY5" fmla="*/ 4703976 h 4862789"/>
              <a:gd name="connsiteX6" fmla="*/ 286972 w 5032164"/>
              <a:gd name="connsiteY6" fmla="*/ 4339603 h 4862789"/>
              <a:gd name="connsiteX7" fmla="*/ 203691 w 5032164"/>
              <a:gd name="connsiteY7" fmla="*/ 2871706 h 4862789"/>
              <a:gd name="connsiteX8" fmla="*/ 2264897 w 5032164"/>
              <a:gd name="connsiteY8" fmla="*/ 2174193 h 4862789"/>
              <a:gd name="connsiteX0" fmla="*/ 2264897 w 5032164"/>
              <a:gd name="connsiteY0" fmla="*/ 2174193 h 4862789"/>
              <a:gd name="connsiteX1" fmla="*/ 3139348 w 5032164"/>
              <a:gd name="connsiteY1" fmla="*/ 185764 h 4862789"/>
              <a:gd name="connsiteX2" fmla="*/ 4659227 w 5032164"/>
              <a:gd name="connsiteY2" fmla="*/ 550135 h 4862789"/>
              <a:gd name="connsiteX3" fmla="*/ 4815378 w 5032164"/>
              <a:gd name="connsiteY3" fmla="*/ 2111729 h 4862789"/>
              <a:gd name="connsiteX4" fmla="*/ 2743763 w 5032164"/>
              <a:gd name="connsiteY4" fmla="*/ 2642671 h 4862789"/>
              <a:gd name="connsiteX5" fmla="*/ 1900543 w 5032164"/>
              <a:gd name="connsiteY5" fmla="*/ 4703976 h 4862789"/>
              <a:gd name="connsiteX6" fmla="*/ 286972 w 5032164"/>
              <a:gd name="connsiteY6" fmla="*/ 4339603 h 4862789"/>
              <a:gd name="connsiteX7" fmla="*/ 203691 w 5032164"/>
              <a:gd name="connsiteY7" fmla="*/ 2871706 h 4862789"/>
              <a:gd name="connsiteX8" fmla="*/ 2264897 w 5032164"/>
              <a:gd name="connsiteY8" fmla="*/ 2174193 h 4862789"/>
              <a:gd name="connsiteX0" fmla="*/ 2264897 w 5032164"/>
              <a:gd name="connsiteY0" fmla="*/ 2174193 h 4862789"/>
              <a:gd name="connsiteX1" fmla="*/ 3139348 w 5032164"/>
              <a:gd name="connsiteY1" fmla="*/ 185764 h 4862789"/>
              <a:gd name="connsiteX2" fmla="*/ 4659227 w 5032164"/>
              <a:gd name="connsiteY2" fmla="*/ 550135 h 4862789"/>
              <a:gd name="connsiteX3" fmla="*/ 4815378 w 5032164"/>
              <a:gd name="connsiteY3" fmla="*/ 2111729 h 4862789"/>
              <a:gd name="connsiteX4" fmla="*/ 2743763 w 5032164"/>
              <a:gd name="connsiteY4" fmla="*/ 2642671 h 4862789"/>
              <a:gd name="connsiteX5" fmla="*/ 1900543 w 5032164"/>
              <a:gd name="connsiteY5" fmla="*/ 4703976 h 4862789"/>
              <a:gd name="connsiteX6" fmla="*/ 286972 w 5032164"/>
              <a:gd name="connsiteY6" fmla="*/ 4339603 h 4862789"/>
              <a:gd name="connsiteX7" fmla="*/ 203691 w 5032164"/>
              <a:gd name="connsiteY7" fmla="*/ 2871706 h 4862789"/>
              <a:gd name="connsiteX8" fmla="*/ 2264897 w 5032164"/>
              <a:gd name="connsiteY8" fmla="*/ 2174193 h 4862789"/>
              <a:gd name="connsiteX0" fmla="*/ 2264897 w 5032164"/>
              <a:gd name="connsiteY0" fmla="*/ 2174193 h 4862789"/>
              <a:gd name="connsiteX1" fmla="*/ 3139348 w 5032164"/>
              <a:gd name="connsiteY1" fmla="*/ 185764 h 4862789"/>
              <a:gd name="connsiteX2" fmla="*/ 4659227 w 5032164"/>
              <a:gd name="connsiteY2" fmla="*/ 550135 h 4862789"/>
              <a:gd name="connsiteX3" fmla="*/ 4815378 w 5032164"/>
              <a:gd name="connsiteY3" fmla="*/ 2111729 h 4862789"/>
              <a:gd name="connsiteX4" fmla="*/ 2743763 w 5032164"/>
              <a:gd name="connsiteY4" fmla="*/ 2642671 h 4862789"/>
              <a:gd name="connsiteX5" fmla="*/ 1900543 w 5032164"/>
              <a:gd name="connsiteY5" fmla="*/ 4703976 h 4862789"/>
              <a:gd name="connsiteX6" fmla="*/ 286972 w 5032164"/>
              <a:gd name="connsiteY6" fmla="*/ 4339603 h 4862789"/>
              <a:gd name="connsiteX7" fmla="*/ 203691 w 5032164"/>
              <a:gd name="connsiteY7" fmla="*/ 2871706 h 4862789"/>
              <a:gd name="connsiteX8" fmla="*/ 2264897 w 5032164"/>
              <a:gd name="connsiteY8" fmla="*/ 2174193 h 4862789"/>
              <a:gd name="connsiteX0" fmla="*/ 2264897 w 5024402"/>
              <a:gd name="connsiteY0" fmla="*/ 2173274 h 4861870"/>
              <a:gd name="connsiteX1" fmla="*/ 3139348 w 5024402"/>
              <a:gd name="connsiteY1" fmla="*/ 184845 h 4861870"/>
              <a:gd name="connsiteX2" fmla="*/ 4659227 w 5024402"/>
              <a:gd name="connsiteY2" fmla="*/ 549216 h 4861870"/>
              <a:gd name="connsiteX3" fmla="*/ 4804968 w 5024402"/>
              <a:gd name="connsiteY3" fmla="*/ 2079578 h 4861870"/>
              <a:gd name="connsiteX4" fmla="*/ 2743763 w 5024402"/>
              <a:gd name="connsiteY4" fmla="*/ 2641752 h 4861870"/>
              <a:gd name="connsiteX5" fmla="*/ 1900543 w 5024402"/>
              <a:gd name="connsiteY5" fmla="*/ 4703057 h 4861870"/>
              <a:gd name="connsiteX6" fmla="*/ 286972 w 5024402"/>
              <a:gd name="connsiteY6" fmla="*/ 4338684 h 4861870"/>
              <a:gd name="connsiteX7" fmla="*/ 203691 w 5024402"/>
              <a:gd name="connsiteY7" fmla="*/ 2870787 h 4861870"/>
              <a:gd name="connsiteX8" fmla="*/ 2264897 w 5024402"/>
              <a:gd name="connsiteY8" fmla="*/ 2173274 h 4861870"/>
              <a:gd name="connsiteX0" fmla="*/ 2264897 w 5024402"/>
              <a:gd name="connsiteY0" fmla="*/ 2173274 h 4861870"/>
              <a:gd name="connsiteX1" fmla="*/ 3139348 w 5024402"/>
              <a:gd name="connsiteY1" fmla="*/ 184845 h 4861870"/>
              <a:gd name="connsiteX2" fmla="*/ 4659227 w 5024402"/>
              <a:gd name="connsiteY2" fmla="*/ 549216 h 4861870"/>
              <a:gd name="connsiteX3" fmla="*/ 4804968 w 5024402"/>
              <a:gd name="connsiteY3" fmla="*/ 2079578 h 4861870"/>
              <a:gd name="connsiteX4" fmla="*/ 2743763 w 5024402"/>
              <a:gd name="connsiteY4" fmla="*/ 2641752 h 4861870"/>
              <a:gd name="connsiteX5" fmla="*/ 1900543 w 5024402"/>
              <a:gd name="connsiteY5" fmla="*/ 4703057 h 4861870"/>
              <a:gd name="connsiteX6" fmla="*/ 286972 w 5024402"/>
              <a:gd name="connsiteY6" fmla="*/ 4338684 h 4861870"/>
              <a:gd name="connsiteX7" fmla="*/ 203691 w 5024402"/>
              <a:gd name="connsiteY7" fmla="*/ 2870787 h 4861870"/>
              <a:gd name="connsiteX8" fmla="*/ 2264897 w 5024402"/>
              <a:gd name="connsiteY8" fmla="*/ 2173274 h 4861870"/>
              <a:gd name="connsiteX0" fmla="*/ 2264897 w 5024402"/>
              <a:gd name="connsiteY0" fmla="*/ 2173274 h 4861870"/>
              <a:gd name="connsiteX1" fmla="*/ 3139348 w 5024402"/>
              <a:gd name="connsiteY1" fmla="*/ 184845 h 4861870"/>
              <a:gd name="connsiteX2" fmla="*/ 4659227 w 5024402"/>
              <a:gd name="connsiteY2" fmla="*/ 549216 h 4861870"/>
              <a:gd name="connsiteX3" fmla="*/ 4804968 w 5024402"/>
              <a:gd name="connsiteY3" fmla="*/ 2079578 h 4861870"/>
              <a:gd name="connsiteX4" fmla="*/ 2743763 w 5024402"/>
              <a:gd name="connsiteY4" fmla="*/ 2641752 h 4861870"/>
              <a:gd name="connsiteX5" fmla="*/ 1900543 w 5024402"/>
              <a:gd name="connsiteY5" fmla="*/ 4703057 h 4861870"/>
              <a:gd name="connsiteX6" fmla="*/ 286972 w 5024402"/>
              <a:gd name="connsiteY6" fmla="*/ 4338684 h 4861870"/>
              <a:gd name="connsiteX7" fmla="*/ 203691 w 5024402"/>
              <a:gd name="connsiteY7" fmla="*/ 2870787 h 4861870"/>
              <a:gd name="connsiteX8" fmla="*/ 2264897 w 5024402"/>
              <a:gd name="connsiteY8" fmla="*/ 2173274 h 4861870"/>
              <a:gd name="connsiteX0" fmla="*/ 2264897 w 5024402"/>
              <a:gd name="connsiteY0" fmla="*/ 2173274 h 4861870"/>
              <a:gd name="connsiteX1" fmla="*/ 3139348 w 5024402"/>
              <a:gd name="connsiteY1" fmla="*/ 184845 h 4861870"/>
              <a:gd name="connsiteX2" fmla="*/ 4659227 w 5024402"/>
              <a:gd name="connsiteY2" fmla="*/ 549216 h 4861870"/>
              <a:gd name="connsiteX3" fmla="*/ 4804968 w 5024402"/>
              <a:gd name="connsiteY3" fmla="*/ 2079578 h 4861870"/>
              <a:gd name="connsiteX4" fmla="*/ 2743763 w 5024402"/>
              <a:gd name="connsiteY4" fmla="*/ 2641752 h 4861870"/>
              <a:gd name="connsiteX5" fmla="*/ 1900543 w 5024402"/>
              <a:gd name="connsiteY5" fmla="*/ 4703057 h 4861870"/>
              <a:gd name="connsiteX6" fmla="*/ 286972 w 5024402"/>
              <a:gd name="connsiteY6" fmla="*/ 4338684 h 4861870"/>
              <a:gd name="connsiteX7" fmla="*/ 203691 w 5024402"/>
              <a:gd name="connsiteY7" fmla="*/ 2870787 h 4861870"/>
              <a:gd name="connsiteX8" fmla="*/ 2264897 w 5024402"/>
              <a:gd name="connsiteY8" fmla="*/ 2173274 h 4861870"/>
              <a:gd name="connsiteX0" fmla="*/ 2240504 w 5000009"/>
              <a:gd name="connsiteY0" fmla="*/ 2173274 h 4854292"/>
              <a:gd name="connsiteX1" fmla="*/ 3114955 w 5000009"/>
              <a:gd name="connsiteY1" fmla="*/ 184845 h 4854292"/>
              <a:gd name="connsiteX2" fmla="*/ 4634834 w 5000009"/>
              <a:gd name="connsiteY2" fmla="*/ 549216 h 4854292"/>
              <a:gd name="connsiteX3" fmla="*/ 4780575 w 5000009"/>
              <a:gd name="connsiteY3" fmla="*/ 2079578 h 4854292"/>
              <a:gd name="connsiteX4" fmla="*/ 2719370 w 5000009"/>
              <a:gd name="connsiteY4" fmla="*/ 2641752 h 4854292"/>
              <a:gd name="connsiteX5" fmla="*/ 1876150 w 5000009"/>
              <a:gd name="connsiteY5" fmla="*/ 4703057 h 4854292"/>
              <a:gd name="connsiteX6" fmla="*/ 335450 w 5000009"/>
              <a:gd name="connsiteY6" fmla="*/ 4297042 h 4854292"/>
              <a:gd name="connsiteX7" fmla="*/ 179298 w 5000009"/>
              <a:gd name="connsiteY7" fmla="*/ 2870787 h 4854292"/>
              <a:gd name="connsiteX8" fmla="*/ 2240504 w 5000009"/>
              <a:gd name="connsiteY8" fmla="*/ 2173274 h 4854292"/>
              <a:gd name="connsiteX0" fmla="*/ 2253840 w 5013345"/>
              <a:gd name="connsiteY0" fmla="*/ 2173274 h 4856123"/>
              <a:gd name="connsiteX1" fmla="*/ 3128291 w 5013345"/>
              <a:gd name="connsiteY1" fmla="*/ 184845 h 4856123"/>
              <a:gd name="connsiteX2" fmla="*/ 4648170 w 5013345"/>
              <a:gd name="connsiteY2" fmla="*/ 549216 h 4856123"/>
              <a:gd name="connsiteX3" fmla="*/ 4793911 w 5013345"/>
              <a:gd name="connsiteY3" fmla="*/ 2079578 h 4856123"/>
              <a:gd name="connsiteX4" fmla="*/ 2732706 w 5013345"/>
              <a:gd name="connsiteY4" fmla="*/ 2641752 h 4856123"/>
              <a:gd name="connsiteX5" fmla="*/ 1889486 w 5013345"/>
              <a:gd name="connsiteY5" fmla="*/ 4703057 h 4856123"/>
              <a:gd name="connsiteX6" fmla="*/ 307145 w 5013345"/>
              <a:gd name="connsiteY6" fmla="*/ 4307452 h 4856123"/>
              <a:gd name="connsiteX7" fmla="*/ 192634 w 5013345"/>
              <a:gd name="connsiteY7" fmla="*/ 2870787 h 4856123"/>
              <a:gd name="connsiteX8" fmla="*/ 2253840 w 5013345"/>
              <a:gd name="connsiteY8" fmla="*/ 2173274 h 4856123"/>
              <a:gd name="connsiteX0" fmla="*/ 2253840 w 5013345"/>
              <a:gd name="connsiteY0" fmla="*/ 2173274 h 4856123"/>
              <a:gd name="connsiteX1" fmla="*/ 3128291 w 5013345"/>
              <a:gd name="connsiteY1" fmla="*/ 184845 h 4856123"/>
              <a:gd name="connsiteX2" fmla="*/ 4648170 w 5013345"/>
              <a:gd name="connsiteY2" fmla="*/ 549216 h 4856123"/>
              <a:gd name="connsiteX3" fmla="*/ 4793911 w 5013345"/>
              <a:gd name="connsiteY3" fmla="*/ 2079578 h 4856123"/>
              <a:gd name="connsiteX4" fmla="*/ 2732706 w 5013345"/>
              <a:gd name="connsiteY4" fmla="*/ 2641752 h 4856123"/>
              <a:gd name="connsiteX5" fmla="*/ 1889486 w 5013345"/>
              <a:gd name="connsiteY5" fmla="*/ 4703057 h 4856123"/>
              <a:gd name="connsiteX6" fmla="*/ 307145 w 5013345"/>
              <a:gd name="connsiteY6" fmla="*/ 4307452 h 4856123"/>
              <a:gd name="connsiteX7" fmla="*/ 192634 w 5013345"/>
              <a:gd name="connsiteY7" fmla="*/ 2870787 h 4856123"/>
              <a:gd name="connsiteX8" fmla="*/ 2253840 w 5013345"/>
              <a:gd name="connsiteY8" fmla="*/ 2173274 h 4856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13345" h="4856123">
                <a:moveTo>
                  <a:pt x="2253840" y="2173274"/>
                </a:moveTo>
                <a:cubicBezTo>
                  <a:pt x="2743116" y="1725617"/>
                  <a:pt x="2451632" y="656794"/>
                  <a:pt x="3128291" y="184845"/>
                </a:cubicBezTo>
                <a:cubicBezTo>
                  <a:pt x="3804950" y="-276693"/>
                  <a:pt x="4370567" y="233427"/>
                  <a:pt x="4648170" y="549216"/>
                </a:cubicBezTo>
                <a:cubicBezTo>
                  <a:pt x="4925773" y="865005"/>
                  <a:pt x="5231135" y="1555576"/>
                  <a:pt x="4793911" y="2079578"/>
                </a:cubicBezTo>
                <a:cubicBezTo>
                  <a:pt x="4138074" y="2770150"/>
                  <a:pt x="3218512" y="2209711"/>
                  <a:pt x="2732706" y="2641752"/>
                </a:cubicBezTo>
                <a:cubicBezTo>
                  <a:pt x="2246900" y="3073793"/>
                  <a:pt x="2673715" y="4109652"/>
                  <a:pt x="1889486" y="4703057"/>
                </a:cubicBezTo>
                <a:cubicBezTo>
                  <a:pt x="1344690" y="5109071"/>
                  <a:pt x="589954" y="4612830"/>
                  <a:pt x="307145" y="4307452"/>
                </a:cubicBezTo>
                <a:cubicBezTo>
                  <a:pt x="24336" y="4002074"/>
                  <a:pt x="-157841" y="3304564"/>
                  <a:pt x="192634" y="2870787"/>
                </a:cubicBezTo>
                <a:cubicBezTo>
                  <a:pt x="782542" y="2093459"/>
                  <a:pt x="1764564" y="2620931"/>
                  <a:pt x="2253840" y="2173274"/>
                </a:cubicBezTo>
                <a:close/>
              </a:path>
            </a:pathLst>
          </a:custGeom>
          <a:solidFill>
            <a:srgbClr val="000000"/>
          </a:solidFill>
          <a:ln w="215900" cmpd="sng">
            <a:solidFill>
              <a:srgbClr val="5592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821146" y="4112197"/>
            <a:ext cx="728709" cy="749565"/>
          </a:xfrm>
          <a:custGeom>
            <a:avLst/>
            <a:gdLst>
              <a:gd name="connsiteX0" fmla="*/ 0 w 728709"/>
              <a:gd name="connsiteY0" fmla="*/ 333140 h 749565"/>
              <a:gd name="connsiteX1" fmla="*/ 728709 w 728709"/>
              <a:gd name="connsiteY1" fmla="*/ 0 h 749565"/>
              <a:gd name="connsiteX2" fmla="*/ 385175 w 728709"/>
              <a:gd name="connsiteY2" fmla="*/ 749565 h 74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709" h="749565">
                <a:moveTo>
                  <a:pt x="0" y="333140"/>
                </a:moveTo>
                <a:lnTo>
                  <a:pt x="728709" y="0"/>
                </a:lnTo>
                <a:lnTo>
                  <a:pt x="385175" y="749565"/>
                </a:lnTo>
              </a:path>
            </a:pathLst>
          </a:custGeom>
          <a:ln w="247650" cap="rnd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007901" y="3799879"/>
            <a:ext cx="458046" cy="458067"/>
          </a:xfrm>
          <a:prstGeom prst="line">
            <a:avLst/>
          </a:prstGeom>
          <a:ln w="215900" cap="rnd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957691" y="1249274"/>
            <a:ext cx="1361765" cy="1319059"/>
            <a:chOff x="-853044" y="918684"/>
            <a:chExt cx="5013345" cy="4856123"/>
          </a:xfrm>
        </p:grpSpPr>
        <p:sp>
          <p:nvSpPr>
            <p:cNvPr id="8" name="Freeform 7"/>
            <p:cNvSpPr/>
            <p:nvPr/>
          </p:nvSpPr>
          <p:spPr>
            <a:xfrm>
              <a:off x="-853044" y="918684"/>
              <a:ext cx="5013345" cy="4856123"/>
            </a:xfrm>
            <a:custGeom>
              <a:avLst/>
              <a:gdLst>
                <a:gd name="connsiteX0" fmla="*/ 2342280 w 5038504"/>
                <a:gd name="connsiteY0" fmla="*/ 2082125 h 4809709"/>
                <a:gd name="connsiteX1" fmla="*/ 3331243 w 5038504"/>
                <a:gd name="connsiteY1" fmla="*/ 0 h 4809709"/>
                <a:gd name="connsiteX2" fmla="*/ 4736610 w 5038504"/>
                <a:gd name="connsiteY2" fmla="*/ 458067 h 4809709"/>
                <a:gd name="connsiteX3" fmla="*/ 5038504 w 5038504"/>
                <a:gd name="connsiteY3" fmla="*/ 1790627 h 4809709"/>
                <a:gd name="connsiteX4" fmla="*/ 2821146 w 5038504"/>
                <a:gd name="connsiteY4" fmla="*/ 2550603 h 4809709"/>
                <a:gd name="connsiteX5" fmla="*/ 1467829 w 5038504"/>
                <a:gd name="connsiteY5" fmla="*/ 4809709 h 4809709"/>
                <a:gd name="connsiteX6" fmla="*/ 364355 w 5038504"/>
                <a:gd name="connsiteY6" fmla="*/ 4247535 h 4809709"/>
                <a:gd name="connsiteX7" fmla="*/ 0 w 5038504"/>
                <a:gd name="connsiteY7" fmla="*/ 3206473 h 4809709"/>
                <a:gd name="connsiteX8" fmla="*/ 2342280 w 5038504"/>
                <a:gd name="connsiteY8" fmla="*/ 2082125 h 4809709"/>
                <a:gd name="connsiteX0" fmla="*/ 2342280 w 5038504"/>
                <a:gd name="connsiteY0" fmla="*/ 2082125 h 4809709"/>
                <a:gd name="connsiteX1" fmla="*/ 3331243 w 5038504"/>
                <a:gd name="connsiteY1" fmla="*/ 0 h 4809709"/>
                <a:gd name="connsiteX2" fmla="*/ 4736610 w 5038504"/>
                <a:gd name="connsiteY2" fmla="*/ 458067 h 4809709"/>
                <a:gd name="connsiteX3" fmla="*/ 5038504 w 5038504"/>
                <a:gd name="connsiteY3" fmla="*/ 1790627 h 4809709"/>
                <a:gd name="connsiteX4" fmla="*/ 2821146 w 5038504"/>
                <a:gd name="connsiteY4" fmla="*/ 2550603 h 4809709"/>
                <a:gd name="connsiteX5" fmla="*/ 1467829 w 5038504"/>
                <a:gd name="connsiteY5" fmla="*/ 4809709 h 4809709"/>
                <a:gd name="connsiteX6" fmla="*/ 364355 w 5038504"/>
                <a:gd name="connsiteY6" fmla="*/ 4247535 h 4809709"/>
                <a:gd name="connsiteX7" fmla="*/ 0 w 5038504"/>
                <a:gd name="connsiteY7" fmla="*/ 3206473 h 4809709"/>
                <a:gd name="connsiteX8" fmla="*/ 2342280 w 5038504"/>
                <a:gd name="connsiteY8" fmla="*/ 2082125 h 4809709"/>
                <a:gd name="connsiteX0" fmla="*/ 2342280 w 5038504"/>
                <a:gd name="connsiteY0" fmla="*/ 2091783 h 4819367"/>
                <a:gd name="connsiteX1" fmla="*/ 3331243 w 5038504"/>
                <a:gd name="connsiteY1" fmla="*/ 9658 h 4819367"/>
                <a:gd name="connsiteX2" fmla="*/ 4736610 w 5038504"/>
                <a:gd name="connsiteY2" fmla="*/ 467725 h 4819367"/>
                <a:gd name="connsiteX3" fmla="*/ 5038504 w 5038504"/>
                <a:gd name="connsiteY3" fmla="*/ 1800285 h 4819367"/>
                <a:gd name="connsiteX4" fmla="*/ 2821146 w 5038504"/>
                <a:gd name="connsiteY4" fmla="*/ 2560261 h 4819367"/>
                <a:gd name="connsiteX5" fmla="*/ 1467829 w 5038504"/>
                <a:gd name="connsiteY5" fmla="*/ 4819367 h 4819367"/>
                <a:gd name="connsiteX6" fmla="*/ 364355 w 5038504"/>
                <a:gd name="connsiteY6" fmla="*/ 4257193 h 4819367"/>
                <a:gd name="connsiteX7" fmla="*/ 0 w 5038504"/>
                <a:gd name="connsiteY7" fmla="*/ 3216131 h 4819367"/>
                <a:gd name="connsiteX8" fmla="*/ 2342280 w 5038504"/>
                <a:gd name="connsiteY8" fmla="*/ 2091783 h 4819367"/>
                <a:gd name="connsiteX0" fmla="*/ 2342280 w 5038504"/>
                <a:gd name="connsiteY0" fmla="*/ 2162517 h 4890101"/>
                <a:gd name="connsiteX1" fmla="*/ 3331243 w 5038504"/>
                <a:gd name="connsiteY1" fmla="*/ 80392 h 4890101"/>
                <a:gd name="connsiteX2" fmla="*/ 4736610 w 5038504"/>
                <a:gd name="connsiteY2" fmla="*/ 538459 h 4890101"/>
                <a:gd name="connsiteX3" fmla="*/ 5038504 w 5038504"/>
                <a:gd name="connsiteY3" fmla="*/ 1871019 h 4890101"/>
                <a:gd name="connsiteX4" fmla="*/ 2821146 w 5038504"/>
                <a:gd name="connsiteY4" fmla="*/ 2630995 h 4890101"/>
                <a:gd name="connsiteX5" fmla="*/ 1467829 w 5038504"/>
                <a:gd name="connsiteY5" fmla="*/ 4890101 h 4890101"/>
                <a:gd name="connsiteX6" fmla="*/ 364355 w 5038504"/>
                <a:gd name="connsiteY6" fmla="*/ 4327927 h 4890101"/>
                <a:gd name="connsiteX7" fmla="*/ 0 w 5038504"/>
                <a:gd name="connsiteY7" fmla="*/ 3286865 h 4890101"/>
                <a:gd name="connsiteX8" fmla="*/ 2342280 w 5038504"/>
                <a:gd name="connsiteY8" fmla="*/ 2162517 h 4890101"/>
                <a:gd name="connsiteX0" fmla="*/ 2342280 w 5038504"/>
                <a:gd name="connsiteY0" fmla="*/ 2198230 h 4925814"/>
                <a:gd name="connsiteX1" fmla="*/ 3331243 w 5038504"/>
                <a:gd name="connsiteY1" fmla="*/ 116105 h 4925814"/>
                <a:gd name="connsiteX2" fmla="*/ 4736610 w 5038504"/>
                <a:gd name="connsiteY2" fmla="*/ 574172 h 4925814"/>
                <a:gd name="connsiteX3" fmla="*/ 5038504 w 5038504"/>
                <a:gd name="connsiteY3" fmla="*/ 1906732 h 4925814"/>
                <a:gd name="connsiteX4" fmla="*/ 2821146 w 5038504"/>
                <a:gd name="connsiteY4" fmla="*/ 2666708 h 4925814"/>
                <a:gd name="connsiteX5" fmla="*/ 1467829 w 5038504"/>
                <a:gd name="connsiteY5" fmla="*/ 4925814 h 4925814"/>
                <a:gd name="connsiteX6" fmla="*/ 364355 w 5038504"/>
                <a:gd name="connsiteY6" fmla="*/ 4363640 h 4925814"/>
                <a:gd name="connsiteX7" fmla="*/ 0 w 5038504"/>
                <a:gd name="connsiteY7" fmla="*/ 3322578 h 4925814"/>
                <a:gd name="connsiteX8" fmla="*/ 2342280 w 5038504"/>
                <a:gd name="connsiteY8" fmla="*/ 2198230 h 4925814"/>
                <a:gd name="connsiteX0" fmla="*/ 2342280 w 5038504"/>
                <a:gd name="connsiteY0" fmla="*/ 2181613 h 4909197"/>
                <a:gd name="connsiteX1" fmla="*/ 3331243 w 5038504"/>
                <a:gd name="connsiteY1" fmla="*/ 99488 h 4909197"/>
                <a:gd name="connsiteX2" fmla="*/ 4736610 w 5038504"/>
                <a:gd name="connsiteY2" fmla="*/ 557555 h 4909197"/>
                <a:gd name="connsiteX3" fmla="*/ 5038504 w 5038504"/>
                <a:gd name="connsiteY3" fmla="*/ 1890115 h 4909197"/>
                <a:gd name="connsiteX4" fmla="*/ 2821146 w 5038504"/>
                <a:gd name="connsiteY4" fmla="*/ 2650091 h 4909197"/>
                <a:gd name="connsiteX5" fmla="*/ 1467829 w 5038504"/>
                <a:gd name="connsiteY5" fmla="*/ 4909197 h 4909197"/>
                <a:gd name="connsiteX6" fmla="*/ 364355 w 5038504"/>
                <a:gd name="connsiteY6" fmla="*/ 4347023 h 4909197"/>
                <a:gd name="connsiteX7" fmla="*/ 0 w 5038504"/>
                <a:gd name="connsiteY7" fmla="*/ 3305961 h 4909197"/>
                <a:gd name="connsiteX8" fmla="*/ 2342280 w 5038504"/>
                <a:gd name="connsiteY8" fmla="*/ 2181613 h 4909197"/>
                <a:gd name="connsiteX0" fmla="*/ 2342280 w 5354014"/>
                <a:gd name="connsiteY0" fmla="*/ 2181613 h 4909197"/>
                <a:gd name="connsiteX1" fmla="*/ 3331243 w 5354014"/>
                <a:gd name="connsiteY1" fmla="*/ 99488 h 4909197"/>
                <a:gd name="connsiteX2" fmla="*/ 4736610 w 5354014"/>
                <a:gd name="connsiteY2" fmla="*/ 557555 h 4909197"/>
                <a:gd name="connsiteX3" fmla="*/ 5038504 w 5354014"/>
                <a:gd name="connsiteY3" fmla="*/ 1890115 h 4909197"/>
                <a:gd name="connsiteX4" fmla="*/ 2821146 w 5354014"/>
                <a:gd name="connsiteY4" fmla="*/ 2650091 h 4909197"/>
                <a:gd name="connsiteX5" fmla="*/ 1467829 w 5354014"/>
                <a:gd name="connsiteY5" fmla="*/ 4909197 h 4909197"/>
                <a:gd name="connsiteX6" fmla="*/ 364355 w 5354014"/>
                <a:gd name="connsiteY6" fmla="*/ 4347023 h 4909197"/>
                <a:gd name="connsiteX7" fmla="*/ 0 w 5354014"/>
                <a:gd name="connsiteY7" fmla="*/ 3305961 h 4909197"/>
                <a:gd name="connsiteX8" fmla="*/ 2342280 w 5354014"/>
                <a:gd name="connsiteY8" fmla="*/ 2181613 h 4909197"/>
                <a:gd name="connsiteX0" fmla="*/ 2342280 w 5202205"/>
                <a:gd name="connsiteY0" fmla="*/ 2181613 h 4909197"/>
                <a:gd name="connsiteX1" fmla="*/ 3331243 w 5202205"/>
                <a:gd name="connsiteY1" fmla="*/ 99488 h 4909197"/>
                <a:gd name="connsiteX2" fmla="*/ 4736610 w 5202205"/>
                <a:gd name="connsiteY2" fmla="*/ 557555 h 4909197"/>
                <a:gd name="connsiteX3" fmla="*/ 5038504 w 5202205"/>
                <a:gd name="connsiteY3" fmla="*/ 1890115 h 4909197"/>
                <a:gd name="connsiteX4" fmla="*/ 2821146 w 5202205"/>
                <a:gd name="connsiteY4" fmla="*/ 2650091 h 4909197"/>
                <a:gd name="connsiteX5" fmla="*/ 1467829 w 5202205"/>
                <a:gd name="connsiteY5" fmla="*/ 4909197 h 4909197"/>
                <a:gd name="connsiteX6" fmla="*/ 364355 w 5202205"/>
                <a:gd name="connsiteY6" fmla="*/ 4347023 h 4909197"/>
                <a:gd name="connsiteX7" fmla="*/ 0 w 5202205"/>
                <a:gd name="connsiteY7" fmla="*/ 3305961 h 4909197"/>
                <a:gd name="connsiteX8" fmla="*/ 2342280 w 5202205"/>
                <a:gd name="connsiteY8" fmla="*/ 2181613 h 4909197"/>
                <a:gd name="connsiteX0" fmla="*/ 2342280 w 5165622"/>
                <a:gd name="connsiteY0" fmla="*/ 2181613 h 4909197"/>
                <a:gd name="connsiteX1" fmla="*/ 3331243 w 5165622"/>
                <a:gd name="connsiteY1" fmla="*/ 99488 h 4909197"/>
                <a:gd name="connsiteX2" fmla="*/ 4736610 w 5165622"/>
                <a:gd name="connsiteY2" fmla="*/ 557555 h 4909197"/>
                <a:gd name="connsiteX3" fmla="*/ 5038504 w 5165622"/>
                <a:gd name="connsiteY3" fmla="*/ 1890115 h 4909197"/>
                <a:gd name="connsiteX4" fmla="*/ 2821146 w 5165622"/>
                <a:gd name="connsiteY4" fmla="*/ 2650091 h 4909197"/>
                <a:gd name="connsiteX5" fmla="*/ 1467829 w 5165622"/>
                <a:gd name="connsiteY5" fmla="*/ 4909197 h 4909197"/>
                <a:gd name="connsiteX6" fmla="*/ 364355 w 5165622"/>
                <a:gd name="connsiteY6" fmla="*/ 4347023 h 4909197"/>
                <a:gd name="connsiteX7" fmla="*/ 0 w 5165622"/>
                <a:gd name="connsiteY7" fmla="*/ 3305961 h 4909197"/>
                <a:gd name="connsiteX8" fmla="*/ 2342280 w 5165622"/>
                <a:gd name="connsiteY8" fmla="*/ 2181613 h 4909197"/>
                <a:gd name="connsiteX0" fmla="*/ 2342280 w 5130871"/>
                <a:gd name="connsiteY0" fmla="*/ 2179637 h 4907221"/>
                <a:gd name="connsiteX1" fmla="*/ 3331243 w 5130871"/>
                <a:gd name="connsiteY1" fmla="*/ 97512 h 4907221"/>
                <a:gd name="connsiteX2" fmla="*/ 4736610 w 5130871"/>
                <a:gd name="connsiteY2" fmla="*/ 555579 h 4907221"/>
                <a:gd name="connsiteX3" fmla="*/ 4996863 w 5130871"/>
                <a:gd name="connsiteY3" fmla="*/ 1981835 h 4907221"/>
                <a:gd name="connsiteX4" fmla="*/ 2821146 w 5130871"/>
                <a:gd name="connsiteY4" fmla="*/ 2648115 h 4907221"/>
                <a:gd name="connsiteX5" fmla="*/ 1467829 w 5130871"/>
                <a:gd name="connsiteY5" fmla="*/ 4907221 h 4907221"/>
                <a:gd name="connsiteX6" fmla="*/ 364355 w 5130871"/>
                <a:gd name="connsiteY6" fmla="*/ 4345047 h 4907221"/>
                <a:gd name="connsiteX7" fmla="*/ 0 w 5130871"/>
                <a:gd name="connsiteY7" fmla="*/ 3303985 h 4907221"/>
                <a:gd name="connsiteX8" fmla="*/ 2342280 w 5130871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458828 w 5302704"/>
                <a:gd name="connsiteY0" fmla="*/ 2179637 h 4907221"/>
                <a:gd name="connsiteX1" fmla="*/ 3447791 w 5302704"/>
                <a:gd name="connsiteY1" fmla="*/ 97512 h 4907221"/>
                <a:gd name="connsiteX2" fmla="*/ 4853158 w 5302704"/>
                <a:gd name="connsiteY2" fmla="*/ 555579 h 4907221"/>
                <a:gd name="connsiteX3" fmla="*/ 5113411 w 5302704"/>
                <a:gd name="connsiteY3" fmla="*/ 1981835 h 4907221"/>
                <a:gd name="connsiteX4" fmla="*/ 2937694 w 5302704"/>
                <a:gd name="connsiteY4" fmla="*/ 2648115 h 4907221"/>
                <a:gd name="connsiteX5" fmla="*/ 1584377 w 5302704"/>
                <a:gd name="connsiteY5" fmla="*/ 4907221 h 4907221"/>
                <a:gd name="connsiteX6" fmla="*/ 480903 w 5302704"/>
                <a:gd name="connsiteY6" fmla="*/ 4345047 h 4907221"/>
                <a:gd name="connsiteX7" fmla="*/ 116548 w 5302704"/>
                <a:gd name="connsiteY7" fmla="*/ 3303985 h 4907221"/>
                <a:gd name="connsiteX8" fmla="*/ 2458828 w 5302704"/>
                <a:gd name="connsiteY8" fmla="*/ 2179637 h 4907221"/>
                <a:gd name="connsiteX0" fmla="*/ 2353613 w 5197489"/>
                <a:gd name="connsiteY0" fmla="*/ 2179637 h 4907221"/>
                <a:gd name="connsiteX1" fmla="*/ 3342576 w 5197489"/>
                <a:gd name="connsiteY1" fmla="*/ 97512 h 4907221"/>
                <a:gd name="connsiteX2" fmla="*/ 4747943 w 5197489"/>
                <a:gd name="connsiteY2" fmla="*/ 555579 h 4907221"/>
                <a:gd name="connsiteX3" fmla="*/ 5008196 w 5197489"/>
                <a:gd name="connsiteY3" fmla="*/ 1981835 h 4907221"/>
                <a:gd name="connsiteX4" fmla="*/ 2832479 w 5197489"/>
                <a:gd name="connsiteY4" fmla="*/ 2648115 h 4907221"/>
                <a:gd name="connsiteX5" fmla="*/ 1479162 w 5197489"/>
                <a:gd name="connsiteY5" fmla="*/ 4907221 h 4907221"/>
                <a:gd name="connsiteX6" fmla="*/ 375688 w 5197489"/>
                <a:gd name="connsiteY6" fmla="*/ 4345047 h 4907221"/>
                <a:gd name="connsiteX7" fmla="*/ 11333 w 5197489"/>
                <a:gd name="connsiteY7" fmla="*/ 3303985 h 4907221"/>
                <a:gd name="connsiteX8" fmla="*/ 2353613 w 5197489"/>
                <a:gd name="connsiteY8" fmla="*/ 2179637 h 4907221"/>
                <a:gd name="connsiteX0" fmla="*/ 2478592 w 5322468"/>
                <a:gd name="connsiteY0" fmla="*/ 2179637 h 4907221"/>
                <a:gd name="connsiteX1" fmla="*/ 3467555 w 5322468"/>
                <a:gd name="connsiteY1" fmla="*/ 97512 h 4907221"/>
                <a:gd name="connsiteX2" fmla="*/ 4872922 w 5322468"/>
                <a:gd name="connsiteY2" fmla="*/ 555579 h 4907221"/>
                <a:gd name="connsiteX3" fmla="*/ 5133175 w 5322468"/>
                <a:gd name="connsiteY3" fmla="*/ 1981835 h 4907221"/>
                <a:gd name="connsiteX4" fmla="*/ 2957458 w 5322468"/>
                <a:gd name="connsiteY4" fmla="*/ 2648115 h 4907221"/>
                <a:gd name="connsiteX5" fmla="*/ 1604141 w 5322468"/>
                <a:gd name="connsiteY5" fmla="*/ 4907221 h 4907221"/>
                <a:gd name="connsiteX6" fmla="*/ 500667 w 5322468"/>
                <a:gd name="connsiteY6" fmla="*/ 4345047 h 4907221"/>
                <a:gd name="connsiteX7" fmla="*/ 136312 w 5322468"/>
                <a:gd name="connsiteY7" fmla="*/ 3303985 h 4907221"/>
                <a:gd name="connsiteX8" fmla="*/ 2478592 w 5322468"/>
                <a:gd name="connsiteY8" fmla="*/ 2179637 h 4907221"/>
                <a:gd name="connsiteX0" fmla="*/ 2478592 w 5322468"/>
                <a:gd name="connsiteY0" fmla="*/ 2179637 h 4918222"/>
                <a:gd name="connsiteX1" fmla="*/ 3467555 w 5322468"/>
                <a:gd name="connsiteY1" fmla="*/ 97512 h 4918222"/>
                <a:gd name="connsiteX2" fmla="*/ 4872922 w 5322468"/>
                <a:gd name="connsiteY2" fmla="*/ 555579 h 4918222"/>
                <a:gd name="connsiteX3" fmla="*/ 5133175 w 5322468"/>
                <a:gd name="connsiteY3" fmla="*/ 1981835 h 4918222"/>
                <a:gd name="connsiteX4" fmla="*/ 2957458 w 5322468"/>
                <a:gd name="connsiteY4" fmla="*/ 2648115 h 4918222"/>
                <a:gd name="connsiteX5" fmla="*/ 1604141 w 5322468"/>
                <a:gd name="connsiteY5" fmla="*/ 4907221 h 4918222"/>
                <a:gd name="connsiteX6" fmla="*/ 500667 w 5322468"/>
                <a:gd name="connsiteY6" fmla="*/ 4345047 h 4918222"/>
                <a:gd name="connsiteX7" fmla="*/ 136312 w 5322468"/>
                <a:gd name="connsiteY7" fmla="*/ 3303985 h 4918222"/>
                <a:gd name="connsiteX8" fmla="*/ 2478592 w 5322468"/>
                <a:gd name="connsiteY8" fmla="*/ 2179637 h 4918222"/>
                <a:gd name="connsiteX0" fmla="*/ 2478592 w 5322468"/>
                <a:gd name="connsiteY0" fmla="*/ 2179637 h 4929776"/>
                <a:gd name="connsiteX1" fmla="*/ 3467555 w 5322468"/>
                <a:gd name="connsiteY1" fmla="*/ 97512 h 4929776"/>
                <a:gd name="connsiteX2" fmla="*/ 4872922 w 5322468"/>
                <a:gd name="connsiteY2" fmla="*/ 555579 h 4929776"/>
                <a:gd name="connsiteX3" fmla="*/ 5133175 w 5322468"/>
                <a:gd name="connsiteY3" fmla="*/ 1981835 h 4929776"/>
                <a:gd name="connsiteX4" fmla="*/ 2957458 w 5322468"/>
                <a:gd name="connsiteY4" fmla="*/ 2648115 h 4929776"/>
                <a:gd name="connsiteX5" fmla="*/ 1604141 w 5322468"/>
                <a:gd name="connsiteY5" fmla="*/ 4907221 h 4929776"/>
                <a:gd name="connsiteX6" fmla="*/ 500667 w 5322468"/>
                <a:gd name="connsiteY6" fmla="*/ 4345047 h 4929776"/>
                <a:gd name="connsiteX7" fmla="*/ 136312 w 5322468"/>
                <a:gd name="connsiteY7" fmla="*/ 3303985 h 4929776"/>
                <a:gd name="connsiteX8" fmla="*/ 2478592 w 5322468"/>
                <a:gd name="connsiteY8" fmla="*/ 2179637 h 4929776"/>
                <a:gd name="connsiteX0" fmla="*/ 2471961 w 5315837"/>
                <a:gd name="connsiteY0" fmla="*/ 2179637 h 4746122"/>
                <a:gd name="connsiteX1" fmla="*/ 3460924 w 5315837"/>
                <a:gd name="connsiteY1" fmla="*/ 97512 h 4746122"/>
                <a:gd name="connsiteX2" fmla="*/ 4866291 w 5315837"/>
                <a:gd name="connsiteY2" fmla="*/ 555579 h 4746122"/>
                <a:gd name="connsiteX3" fmla="*/ 5126544 w 5315837"/>
                <a:gd name="connsiteY3" fmla="*/ 1981835 h 4746122"/>
                <a:gd name="connsiteX4" fmla="*/ 2950827 w 5315837"/>
                <a:gd name="connsiteY4" fmla="*/ 2648115 h 4746122"/>
                <a:gd name="connsiteX5" fmla="*/ 2107607 w 5315837"/>
                <a:gd name="connsiteY5" fmla="*/ 4709420 h 4746122"/>
                <a:gd name="connsiteX6" fmla="*/ 494036 w 5315837"/>
                <a:gd name="connsiteY6" fmla="*/ 4345047 h 4746122"/>
                <a:gd name="connsiteX7" fmla="*/ 129681 w 5315837"/>
                <a:gd name="connsiteY7" fmla="*/ 3303985 h 4746122"/>
                <a:gd name="connsiteX8" fmla="*/ 2471961 w 5315837"/>
                <a:gd name="connsiteY8" fmla="*/ 2179637 h 4746122"/>
                <a:gd name="connsiteX0" fmla="*/ 2256020 w 5099896"/>
                <a:gd name="connsiteY0" fmla="*/ 2179637 h 4752227"/>
                <a:gd name="connsiteX1" fmla="*/ 3244983 w 5099896"/>
                <a:gd name="connsiteY1" fmla="*/ 97512 h 4752227"/>
                <a:gd name="connsiteX2" fmla="*/ 4650350 w 5099896"/>
                <a:gd name="connsiteY2" fmla="*/ 555579 h 4752227"/>
                <a:gd name="connsiteX3" fmla="*/ 4910603 w 5099896"/>
                <a:gd name="connsiteY3" fmla="*/ 1981835 h 4752227"/>
                <a:gd name="connsiteX4" fmla="*/ 2734886 w 5099896"/>
                <a:gd name="connsiteY4" fmla="*/ 2648115 h 4752227"/>
                <a:gd name="connsiteX5" fmla="*/ 1891666 w 5099896"/>
                <a:gd name="connsiteY5" fmla="*/ 4709420 h 4752227"/>
                <a:gd name="connsiteX6" fmla="*/ 278095 w 5099896"/>
                <a:gd name="connsiteY6" fmla="*/ 4345047 h 4752227"/>
                <a:gd name="connsiteX7" fmla="*/ 194814 w 5099896"/>
                <a:gd name="connsiteY7" fmla="*/ 2929203 h 4752227"/>
                <a:gd name="connsiteX8" fmla="*/ 2256020 w 5099896"/>
                <a:gd name="connsiteY8" fmla="*/ 2179637 h 4752227"/>
                <a:gd name="connsiteX0" fmla="*/ 2148606 w 4992482"/>
                <a:gd name="connsiteY0" fmla="*/ 2179637 h 4752227"/>
                <a:gd name="connsiteX1" fmla="*/ 3137569 w 4992482"/>
                <a:gd name="connsiteY1" fmla="*/ 97512 h 4752227"/>
                <a:gd name="connsiteX2" fmla="*/ 4542936 w 4992482"/>
                <a:gd name="connsiteY2" fmla="*/ 555579 h 4752227"/>
                <a:gd name="connsiteX3" fmla="*/ 4803189 w 4992482"/>
                <a:gd name="connsiteY3" fmla="*/ 1981835 h 4752227"/>
                <a:gd name="connsiteX4" fmla="*/ 2627472 w 4992482"/>
                <a:gd name="connsiteY4" fmla="*/ 2648115 h 4752227"/>
                <a:gd name="connsiteX5" fmla="*/ 1784252 w 4992482"/>
                <a:gd name="connsiteY5" fmla="*/ 4709420 h 4752227"/>
                <a:gd name="connsiteX6" fmla="*/ 170681 w 4992482"/>
                <a:gd name="connsiteY6" fmla="*/ 4345047 h 4752227"/>
                <a:gd name="connsiteX7" fmla="*/ 87400 w 4992482"/>
                <a:gd name="connsiteY7" fmla="*/ 2929203 h 4752227"/>
                <a:gd name="connsiteX8" fmla="*/ 2148606 w 4992482"/>
                <a:gd name="connsiteY8" fmla="*/ 2179637 h 4752227"/>
                <a:gd name="connsiteX0" fmla="*/ 2264897 w 5108773"/>
                <a:gd name="connsiteY0" fmla="*/ 2179637 h 4752227"/>
                <a:gd name="connsiteX1" fmla="*/ 3253860 w 5108773"/>
                <a:gd name="connsiteY1" fmla="*/ 97512 h 4752227"/>
                <a:gd name="connsiteX2" fmla="*/ 4659227 w 5108773"/>
                <a:gd name="connsiteY2" fmla="*/ 555579 h 4752227"/>
                <a:gd name="connsiteX3" fmla="*/ 4919480 w 5108773"/>
                <a:gd name="connsiteY3" fmla="*/ 1981835 h 4752227"/>
                <a:gd name="connsiteX4" fmla="*/ 2743763 w 5108773"/>
                <a:gd name="connsiteY4" fmla="*/ 2648115 h 4752227"/>
                <a:gd name="connsiteX5" fmla="*/ 1900543 w 5108773"/>
                <a:gd name="connsiteY5" fmla="*/ 4709420 h 4752227"/>
                <a:gd name="connsiteX6" fmla="*/ 286972 w 5108773"/>
                <a:gd name="connsiteY6" fmla="*/ 4345047 h 4752227"/>
                <a:gd name="connsiteX7" fmla="*/ 203691 w 5108773"/>
                <a:gd name="connsiteY7" fmla="*/ 2929203 h 4752227"/>
                <a:gd name="connsiteX8" fmla="*/ 2264897 w 5108773"/>
                <a:gd name="connsiteY8" fmla="*/ 2179637 h 4752227"/>
                <a:gd name="connsiteX0" fmla="*/ 2264897 w 5108773"/>
                <a:gd name="connsiteY0" fmla="*/ 2179637 h 4753204"/>
                <a:gd name="connsiteX1" fmla="*/ 3253860 w 5108773"/>
                <a:gd name="connsiteY1" fmla="*/ 97512 h 4753204"/>
                <a:gd name="connsiteX2" fmla="*/ 4659227 w 5108773"/>
                <a:gd name="connsiteY2" fmla="*/ 555579 h 4753204"/>
                <a:gd name="connsiteX3" fmla="*/ 4919480 w 5108773"/>
                <a:gd name="connsiteY3" fmla="*/ 1981835 h 4753204"/>
                <a:gd name="connsiteX4" fmla="*/ 2743763 w 5108773"/>
                <a:gd name="connsiteY4" fmla="*/ 2648115 h 4753204"/>
                <a:gd name="connsiteX5" fmla="*/ 1900543 w 5108773"/>
                <a:gd name="connsiteY5" fmla="*/ 4709420 h 4753204"/>
                <a:gd name="connsiteX6" fmla="*/ 286972 w 5108773"/>
                <a:gd name="connsiteY6" fmla="*/ 4345047 h 4753204"/>
                <a:gd name="connsiteX7" fmla="*/ 203691 w 5108773"/>
                <a:gd name="connsiteY7" fmla="*/ 2877150 h 4753204"/>
                <a:gd name="connsiteX8" fmla="*/ 2264897 w 5108773"/>
                <a:gd name="connsiteY8" fmla="*/ 2179637 h 4753204"/>
                <a:gd name="connsiteX0" fmla="*/ 2264897 w 5108773"/>
                <a:gd name="connsiteY0" fmla="*/ 2179637 h 4868233"/>
                <a:gd name="connsiteX1" fmla="*/ 3253860 w 5108773"/>
                <a:gd name="connsiteY1" fmla="*/ 97512 h 4868233"/>
                <a:gd name="connsiteX2" fmla="*/ 4659227 w 5108773"/>
                <a:gd name="connsiteY2" fmla="*/ 555579 h 4868233"/>
                <a:gd name="connsiteX3" fmla="*/ 4919480 w 5108773"/>
                <a:gd name="connsiteY3" fmla="*/ 1981835 h 4868233"/>
                <a:gd name="connsiteX4" fmla="*/ 2743763 w 5108773"/>
                <a:gd name="connsiteY4" fmla="*/ 2648115 h 4868233"/>
                <a:gd name="connsiteX5" fmla="*/ 1900543 w 5108773"/>
                <a:gd name="connsiteY5" fmla="*/ 4709420 h 4868233"/>
                <a:gd name="connsiteX6" fmla="*/ 286972 w 5108773"/>
                <a:gd name="connsiteY6" fmla="*/ 4345047 h 4868233"/>
                <a:gd name="connsiteX7" fmla="*/ 203691 w 5108773"/>
                <a:gd name="connsiteY7" fmla="*/ 2877150 h 4868233"/>
                <a:gd name="connsiteX8" fmla="*/ 2264897 w 5108773"/>
                <a:gd name="connsiteY8" fmla="*/ 2179637 h 4868233"/>
                <a:gd name="connsiteX0" fmla="*/ 2264897 w 5114461"/>
                <a:gd name="connsiteY0" fmla="*/ 2080413 h 4769009"/>
                <a:gd name="connsiteX1" fmla="*/ 3087298 w 5114461"/>
                <a:gd name="connsiteY1" fmla="*/ 112805 h 4769009"/>
                <a:gd name="connsiteX2" fmla="*/ 4659227 w 5114461"/>
                <a:gd name="connsiteY2" fmla="*/ 456355 h 4769009"/>
                <a:gd name="connsiteX3" fmla="*/ 4919480 w 5114461"/>
                <a:gd name="connsiteY3" fmla="*/ 1882611 h 4769009"/>
                <a:gd name="connsiteX4" fmla="*/ 2743763 w 5114461"/>
                <a:gd name="connsiteY4" fmla="*/ 2548891 h 4769009"/>
                <a:gd name="connsiteX5" fmla="*/ 1900543 w 5114461"/>
                <a:gd name="connsiteY5" fmla="*/ 4610196 h 4769009"/>
                <a:gd name="connsiteX6" fmla="*/ 286972 w 5114461"/>
                <a:gd name="connsiteY6" fmla="*/ 4245823 h 4769009"/>
                <a:gd name="connsiteX7" fmla="*/ 203691 w 5114461"/>
                <a:gd name="connsiteY7" fmla="*/ 2777926 h 4769009"/>
                <a:gd name="connsiteX8" fmla="*/ 2264897 w 5114461"/>
                <a:gd name="connsiteY8" fmla="*/ 2080413 h 4769009"/>
                <a:gd name="connsiteX0" fmla="*/ 2264897 w 5114461"/>
                <a:gd name="connsiteY0" fmla="*/ 2152947 h 4841543"/>
                <a:gd name="connsiteX1" fmla="*/ 3087298 w 5114461"/>
                <a:gd name="connsiteY1" fmla="*/ 185339 h 4841543"/>
                <a:gd name="connsiteX2" fmla="*/ 4659227 w 5114461"/>
                <a:gd name="connsiteY2" fmla="*/ 528889 h 4841543"/>
                <a:gd name="connsiteX3" fmla="*/ 4919480 w 5114461"/>
                <a:gd name="connsiteY3" fmla="*/ 1955145 h 4841543"/>
                <a:gd name="connsiteX4" fmla="*/ 2743763 w 5114461"/>
                <a:gd name="connsiteY4" fmla="*/ 2621425 h 4841543"/>
                <a:gd name="connsiteX5" fmla="*/ 1900543 w 5114461"/>
                <a:gd name="connsiteY5" fmla="*/ 4682730 h 4841543"/>
                <a:gd name="connsiteX6" fmla="*/ 286972 w 5114461"/>
                <a:gd name="connsiteY6" fmla="*/ 4318357 h 4841543"/>
                <a:gd name="connsiteX7" fmla="*/ 203691 w 5114461"/>
                <a:gd name="connsiteY7" fmla="*/ 2850460 h 4841543"/>
                <a:gd name="connsiteX8" fmla="*/ 2264897 w 5114461"/>
                <a:gd name="connsiteY8" fmla="*/ 2152947 h 4841543"/>
                <a:gd name="connsiteX0" fmla="*/ 2264897 w 5112658"/>
                <a:gd name="connsiteY0" fmla="*/ 2170256 h 4858852"/>
                <a:gd name="connsiteX1" fmla="*/ 3139348 w 5112658"/>
                <a:gd name="connsiteY1" fmla="*/ 181827 h 4858852"/>
                <a:gd name="connsiteX2" fmla="*/ 4659227 w 5112658"/>
                <a:gd name="connsiteY2" fmla="*/ 546198 h 4858852"/>
                <a:gd name="connsiteX3" fmla="*/ 4919480 w 5112658"/>
                <a:gd name="connsiteY3" fmla="*/ 1972454 h 4858852"/>
                <a:gd name="connsiteX4" fmla="*/ 2743763 w 5112658"/>
                <a:gd name="connsiteY4" fmla="*/ 2638734 h 4858852"/>
                <a:gd name="connsiteX5" fmla="*/ 1900543 w 5112658"/>
                <a:gd name="connsiteY5" fmla="*/ 4700039 h 4858852"/>
                <a:gd name="connsiteX6" fmla="*/ 286972 w 5112658"/>
                <a:gd name="connsiteY6" fmla="*/ 4335666 h 4858852"/>
                <a:gd name="connsiteX7" fmla="*/ 203691 w 5112658"/>
                <a:gd name="connsiteY7" fmla="*/ 2867769 h 4858852"/>
                <a:gd name="connsiteX8" fmla="*/ 2264897 w 5112658"/>
                <a:gd name="connsiteY8" fmla="*/ 2170256 h 4858852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40504 w 5000009"/>
                <a:gd name="connsiteY0" fmla="*/ 2173274 h 4854292"/>
                <a:gd name="connsiteX1" fmla="*/ 3114955 w 5000009"/>
                <a:gd name="connsiteY1" fmla="*/ 184845 h 4854292"/>
                <a:gd name="connsiteX2" fmla="*/ 4634834 w 5000009"/>
                <a:gd name="connsiteY2" fmla="*/ 549216 h 4854292"/>
                <a:gd name="connsiteX3" fmla="*/ 4780575 w 5000009"/>
                <a:gd name="connsiteY3" fmla="*/ 2079578 h 4854292"/>
                <a:gd name="connsiteX4" fmla="*/ 2719370 w 5000009"/>
                <a:gd name="connsiteY4" fmla="*/ 2641752 h 4854292"/>
                <a:gd name="connsiteX5" fmla="*/ 1876150 w 5000009"/>
                <a:gd name="connsiteY5" fmla="*/ 4703057 h 4854292"/>
                <a:gd name="connsiteX6" fmla="*/ 335450 w 5000009"/>
                <a:gd name="connsiteY6" fmla="*/ 4297042 h 4854292"/>
                <a:gd name="connsiteX7" fmla="*/ 179298 w 5000009"/>
                <a:gd name="connsiteY7" fmla="*/ 2870787 h 4854292"/>
                <a:gd name="connsiteX8" fmla="*/ 2240504 w 5000009"/>
                <a:gd name="connsiteY8" fmla="*/ 2173274 h 4854292"/>
                <a:gd name="connsiteX0" fmla="*/ 2253840 w 5013345"/>
                <a:gd name="connsiteY0" fmla="*/ 2173274 h 4856123"/>
                <a:gd name="connsiteX1" fmla="*/ 3128291 w 5013345"/>
                <a:gd name="connsiteY1" fmla="*/ 184845 h 4856123"/>
                <a:gd name="connsiteX2" fmla="*/ 4648170 w 5013345"/>
                <a:gd name="connsiteY2" fmla="*/ 549216 h 4856123"/>
                <a:gd name="connsiteX3" fmla="*/ 4793911 w 5013345"/>
                <a:gd name="connsiteY3" fmla="*/ 2079578 h 4856123"/>
                <a:gd name="connsiteX4" fmla="*/ 2732706 w 5013345"/>
                <a:gd name="connsiteY4" fmla="*/ 2641752 h 4856123"/>
                <a:gd name="connsiteX5" fmla="*/ 1889486 w 5013345"/>
                <a:gd name="connsiteY5" fmla="*/ 4703057 h 4856123"/>
                <a:gd name="connsiteX6" fmla="*/ 307145 w 5013345"/>
                <a:gd name="connsiteY6" fmla="*/ 4307452 h 4856123"/>
                <a:gd name="connsiteX7" fmla="*/ 192634 w 5013345"/>
                <a:gd name="connsiteY7" fmla="*/ 2870787 h 4856123"/>
                <a:gd name="connsiteX8" fmla="*/ 2253840 w 5013345"/>
                <a:gd name="connsiteY8" fmla="*/ 2173274 h 4856123"/>
                <a:gd name="connsiteX0" fmla="*/ 2253840 w 5013345"/>
                <a:gd name="connsiteY0" fmla="*/ 2173274 h 4856123"/>
                <a:gd name="connsiteX1" fmla="*/ 3128291 w 5013345"/>
                <a:gd name="connsiteY1" fmla="*/ 184845 h 4856123"/>
                <a:gd name="connsiteX2" fmla="*/ 4648170 w 5013345"/>
                <a:gd name="connsiteY2" fmla="*/ 549216 h 4856123"/>
                <a:gd name="connsiteX3" fmla="*/ 4793911 w 5013345"/>
                <a:gd name="connsiteY3" fmla="*/ 2079578 h 4856123"/>
                <a:gd name="connsiteX4" fmla="*/ 2732706 w 5013345"/>
                <a:gd name="connsiteY4" fmla="*/ 2641752 h 4856123"/>
                <a:gd name="connsiteX5" fmla="*/ 1889486 w 5013345"/>
                <a:gd name="connsiteY5" fmla="*/ 4703057 h 4856123"/>
                <a:gd name="connsiteX6" fmla="*/ 307145 w 5013345"/>
                <a:gd name="connsiteY6" fmla="*/ 4307452 h 4856123"/>
                <a:gd name="connsiteX7" fmla="*/ 192634 w 5013345"/>
                <a:gd name="connsiteY7" fmla="*/ 2870787 h 4856123"/>
                <a:gd name="connsiteX8" fmla="*/ 2253840 w 5013345"/>
                <a:gd name="connsiteY8" fmla="*/ 2173274 h 4856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13345" h="4856123">
                  <a:moveTo>
                    <a:pt x="2253840" y="2173274"/>
                  </a:moveTo>
                  <a:cubicBezTo>
                    <a:pt x="2743116" y="1725617"/>
                    <a:pt x="2451632" y="656794"/>
                    <a:pt x="3128291" y="184845"/>
                  </a:cubicBezTo>
                  <a:cubicBezTo>
                    <a:pt x="3804950" y="-276693"/>
                    <a:pt x="4370567" y="233427"/>
                    <a:pt x="4648170" y="549216"/>
                  </a:cubicBezTo>
                  <a:cubicBezTo>
                    <a:pt x="4925773" y="865005"/>
                    <a:pt x="5231135" y="1555576"/>
                    <a:pt x="4793911" y="2079578"/>
                  </a:cubicBezTo>
                  <a:cubicBezTo>
                    <a:pt x="4138074" y="2770150"/>
                    <a:pt x="3218512" y="2209711"/>
                    <a:pt x="2732706" y="2641752"/>
                  </a:cubicBezTo>
                  <a:cubicBezTo>
                    <a:pt x="2246900" y="3073793"/>
                    <a:pt x="2673715" y="4109652"/>
                    <a:pt x="1889486" y="4703057"/>
                  </a:cubicBezTo>
                  <a:cubicBezTo>
                    <a:pt x="1344690" y="5109071"/>
                    <a:pt x="589954" y="4612830"/>
                    <a:pt x="307145" y="4307452"/>
                  </a:cubicBezTo>
                  <a:cubicBezTo>
                    <a:pt x="24336" y="4002074"/>
                    <a:pt x="-157841" y="3304564"/>
                    <a:pt x="192634" y="2870787"/>
                  </a:cubicBezTo>
                  <a:cubicBezTo>
                    <a:pt x="782542" y="2093459"/>
                    <a:pt x="1764564" y="2620931"/>
                    <a:pt x="2253840" y="2173274"/>
                  </a:cubicBezTo>
                  <a:close/>
                </a:path>
              </a:pathLst>
            </a:custGeom>
            <a:solidFill>
              <a:srgbClr val="000000"/>
            </a:solidFill>
            <a:ln w="76200" cmpd="sng">
              <a:solidFill>
                <a:srgbClr val="5592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-337695" y="4112197"/>
              <a:ext cx="728709" cy="749565"/>
            </a:xfrm>
            <a:custGeom>
              <a:avLst/>
              <a:gdLst>
                <a:gd name="connsiteX0" fmla="*/ 0 w 728709"/>
                <a:gd name="connsiteY0" fmla="*/ 333140 h 749565"/>
                <a:gd name="connsiteX1" fmla="*/ 728709 w 728709"/>
                <a:gd name="connsiteY1" fmla="*/ 0 h 749565"/>
                <a:gd name="connsiteX2" fmla="*/ 385175 w 728709"/>
                <a:gd name="connsiteY2" fmla="*/ 749565 h 749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8709" h="749565">
                  <a:moveTo>
                    <a:pt x="0" y="333140"/>
                  </a:moveTo>
                  <a:lnTo>
                    <a:pt x="728709" y="0"/>
                  </a:lnTo>
                  <a:lnTo>
                    <a:pt x="385175" y="749565"/>
                  </a:lnTo>
                </a:path>
              </a:pathLst>
            </a:custGeom>
            <a:ln w="76200" cap="rnd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849060" y="3799879"/>
              <a:ext cx="458046" cy="458067"/>
            </a:xfrm>
            <a:prstGeom prst="line">
              <a:avLst/>
            </a:prstGeom>
            <a:ln w="76200" cap="rnd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8022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lag8AdminU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600"/>
            <a:ext cx="9144000" cy="4622519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4775345" y="1458982"/>
            <a:ext cx="1868157" cy="1291041"/>
          </a:xfrm>
          <a:prstGeom prst="wedgeEllipseCallout">
            <a:avLst>
              <a:gd name="adj1" fmla="val -122518"/>
              <a:gd name="adj2" fmla="val 568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Local Action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346001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5" name="Folded Corner 14"/>
          <p:cNvSpPr/>
          <p:nvPr/>
        </p:nvSpPr>
        <p:spPr>
          <a:xfrm rot="10800000">
            <a:off x="6942750" y="1277902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38825" y="2276294"/>
            <a:ext cx="2456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nime Ace 2.0 BB"/>
                <a:cs typeface="Anime Ace 2.0 BB"/>
              </a:rPr>
              <a:t>Flag.links.menu.yml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3181058" y="4648029"/>
            <a:ext cx="2939309" cy="1387326"/>
          </a:xfrm>
          <a:prstGeom prst="wedgeEllipseCallout">
            <a:avLst>
              <a:gd name="adj1" fmla="val 72959"/>
              <a:gd name="adj2" fmla="val 100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 ATTACH click-actions TO EXISTING ROUTES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9" name="Folded Corner 18"/>
          <p:cNvSpPr/>
          <p:nvPr/>
        </p:nvSpPr>
        <p:spPr>
          <a:xfrm rot="10800000">
            <a:off x="6924292" y="4964737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67567" y="5881628"/>
            <a:ext cx="2671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Flag.links.ACTION.yml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99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5" name="Folded Corner 14"/>
          <p:cNvSpPr/>
          <p:nvPr/>
        </p:nvSpPr>
        <p:spPr>
          <a:xfrm rot="10800000">
            <a:off x="6942750" y="1277902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38825" y="2276294"/>
            <a:ext cx="2456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nime Ace 2.0 BB"/>
                <a:cs typeface="Anime Ace 2.0 BB"/>
              </a:rPr>
              <a:t>Flag.links.menu.yml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9" name="Folded Corner 18"/>
          <p:cNvSpPr/>
          <p:nvPr/>
        </p:nvSpPr>
        <p:spPr>
          <a:xfrm rot="10800000">
            <a:off x="6924292" y="4964737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67567" y="5881628"/>
            <a:ext cx="2671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nime Ace 2.0 BB"/>
                <a:cs typeface="Anime Ace 2.0 BB"/>
              </a:rPr>
              <a:t>Flag.links.ACTION.yml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535687"/>
              </p:ext>
            </p:extLst>
          </p:nvPr>
        </p:nvGraphicFramePr>
        <p:xfrm>
          <a:off x="676400" y="5006306"/>
          <a:ext cx="50199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417"/>
                <a:gridCol w="28234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Route</a:t>
                      </a:r>
                      <a:r>
                        <a:rPr lang="en-US" sz="1600" baseline="0" dirty="0" smtClean="0">
                          <a:latin typeface="Anime Ace 2.0 BB"/>
                          <a:cs typeface="Anime Ace 2.0 BB"/>
                        </a:rPr>
                        <a:t> Name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Appears</a:t>
                      </a:r>
                      <a:r>
                        <a:rPr lang="en-US" sz="1600" baseline="0" dirty="0" smtClean="0">
                          <a:latin typeface="Anime Ace 2.0 BB"/>
                          <a:cs typeface="Anime Ace 2.0 BB"/>
                        </a:rPr>
                        <a:t> on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ime Ace 2.0 BB"/>
                          <a:cs typeface="Anime Ace 2.0 BB"/>
                        </a:rPr>
                        <a:t>flag.add_page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latin typeface="Anime Ace 2.0 BB"/>
                          <a:cs typeface="Anime Ace 2.0 BB"/>
                        </a:rPr>
                        <a:t>Flag.list</a:t>
                      </a:r>
                      <a:endParaRPr lang="en-US" sz="1600" b="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" name="Isosceles Triangle 21"/>
          <p:cNvSpPr/>
          <p:nvPr/>
        </p:nvSpPr>
        <p:spPr>
          <a:xfrm rot="5400000">
            <a:off x="5997583" y="4705321"/>
            <a:ext cx="741680" cy="1343650"/>
          </a:xfrm>
          <a:prstGeom prst="triangle">
            <a:avLst>
              <a:gd name="adj" fmla="val 56438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4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98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67666" y="4371020"/>
            <a:ext cx="293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ime Ace 2.0 BB"/>
                <a:cs typeface="Anime Ace 2.0 BB"/>
              </a:rPr>
              <a:t>Drupal console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81116"/>
            <a:ext cx="9144000" cy="44469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930" y="1518362"/>
            <a:ext cx="3557831" cy="355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94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8724" y="3766762"/>
            <a:ext cx="266793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lagging</a:t>
            </a:r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2006" y="2314294"/>
            <a:ext cx="3730247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&lt;&lt;interface&gt;&gt;</a:t>
            </a:r>
            <a:br>
              <a:rPr lang="en-US" sz="1600" dirty="0" smtClean="0">
                <a:latin typeface="Anime Ace 2.0 BB"/>
                <a:cs typeface="Anime Ace 2.0 BB"/>
              </a:rPr>
            </a:br>
            <a:r>
              <a:rPr lang="en-US" sz="1100" dirty="0" smtClean="0">
                <a:latin typeface="Anime Ace 2.0 BB"/>
                <a:cs typeface="Anime Ace 2.0 BB"/>
              </a:rPr>
              <a:t/>
            </a:r>
            <a:br>
              <a:rPr lang="en-US" sz="1100" dirty="0" smtClean="0">
                <a:latin typeface="Anime Ace 2.0 BB"/>
                <a:cs typeface="Anime Ace 2.0 BB"/>
              </a:rPr>
            </a:b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lagging</a:t>
            </a:r>
            <a:r>
              <a:rPr lang="en-US" sz="2000" dirty="0" err="1" smtClean="0">
                <a:latin typeface="Anime Ace 2.0 BB"/>
                <a:cs typeface="Anime Ace 2.0 BB"/>
              </a:rPr>
              <a:t>I</a:t>
            </a:r>
            <a:r>
              <a:rPr lang="en-US" sz="1600" dirty="0" err="1" smtClean="0">
                <a:latin typeface="Anime Ace 2.0 BB"/>
                <a:cs typeface="Anime Ace 2.0 BB"/>
              </a:rPr>
              <a:t>nterface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39498" y="2316393"/>
            <a:ext cx="3730247" cy="877571"/>
          </a:xfrm>
          <a:prstGeom prst="rect">
            <a:avLst/>
          </a:prstGeom>
          <a:solidFill>
            <a:srgbClr val="558E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C</a:t>
            </a:r>
            <a:r>
              <a:rPr lang="en-US" sz="1600" dirty="0" err="1" smtClean="0">
                <a:latin typeface="Anime Ace 2.0 BB"/>
                <a:cs typeface="Anime Ace 2.0 BB"/>
              </a:rPr>
              <a:t>ontent</a:t>
            </a:r>
            <a:r>
              <a:rPr lang="en-US" sz="2000" dirty="0" err="1" smtClean="0">
                <a:latin typeface="Anime Ace 2.0 BB"/>
                <a:cs typeface="Anime Ace 2.0 BB"/>
              </a:rPr>
              <a:t>E</a:t>
            </a:r>
            <a:r>
              <a:rPr lang="en-US" sz="1600" dirty="0" err="1" smtClean="0">
                <a:latin typeface="Anime Ace 2.0 BB"/>
                <a:cs typeface="Anime Ace 2.0 BB"/>
              </a:rPr>
              <a:t>ntity</a:t>
            </a:r>
            <a:r>
              <a:rPr lang="en-US" sz="2000" dirty="0" err="1" smtClean="0">
                <a:latin typeface="Anime Ace 2.0 BB"/>
                <a:cs typeface="Anime Ace 2.0 BB"/>
              </a:rPr>
              <a:t>B</a:t>
            </a:r>
            <a:r>
              <a:rPr lang="en-US" sz="1600" dirty="0" err="1" smtClean="0">
                <a:latin typeface="Anime Ace 2.0 BB"/>
                <a:cs typeface="Anime Ace 2.0 BB"/>
              </a:rPr>
              <a:t>ase</a:t>
            </a:r>
            <a:endParaRPr lang="en-US" sz="1600" dirty="0">
              <a:latin typeface="Anime Ace 2.0 BB"/>
              <a:cs typeface="Anime Ace 2.0 BB"/>
            </a:endParaRPr>
          </a:p>
        </p:txBody>
      </p:sp>
      <p:cxnSp>
        <p:nvCxnSpPr>
          <p:cNvPr id="6" name="Elbow Connector 5"/>
          <p:cNvCxnSpPr>
            <a:stCxn id="2" idx="0"/>
            <a:endCxn id="3" idx="2"/>
          </p:cNvCxnSpPr>
          <p:nvPr/>
        </p:nvCxnSpPr>
        <p:spPr>
          <a:xfrm rot="16200000" flipV="1">
            <a:off x="3217463" y="2481533"/>
            <a:ext cx="574897" cy="1995562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2" idx="0"/>
            <a:endCxn id="4" idx="2"/>
          </p:cNvCxnSpPr>
          <p:nvPr/>
        </p:nvCxnSpPr>
        <p:spPr>
          <a:xfrm rot="5400000" flipH="1" flipV="1">
            <a:off x="5217258" y="2479398"/>
            <a:ext cx="572798" cy="20019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102176" y="3847981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96659" y="3586838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96659" y="436733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1530362"/>
            <a:ext cx="9144000" cy="39768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72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61327" y="785965"/>
            <a:ext cx="1921950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lagging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4818" y="2935661"/>
            <a:ext cx="1921950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61327" y="2935661"/>
            <a:ext cx="1921950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laggable</a:t>
            </a:r>
            <a:r>
              <a:rPr lang="en-US" sz="1400" dirty="0" smtClean="0">
                <a:latin typeface="Anime Ace 2.0 BB"/>
                <a:cs typeface="Anime Ace 2.0 BB"/>
              </a:rPr>
              <a:t/>
            </a:r>
            <a:br>
              <a:rPr lang="en-US" sz="1400" dirty="0" smtClean="0">
                <a:latin typeface="Anime Ace 2.0 BB"/>
                <a:cs typeface="Anime Ace 2.0 BB"/>
              </a:rPr>
            </a:br>
            <a:r>
              <a:rPr lang="en-US" sz="1400" dirty="0" smtClean="0">
                <a:latin typeface="Anime Ace 2.0 BB"/>
                <a:cs typeface="Anime Ace 2.0 BB"/>
              </a:rPr>
              <a:t>(entity)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7837" y="2935661"/>
            <a:ext cx="1921950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7" name="Right Arrow 6"/>
          <p:cNvSpPr/>
          <p:nvPr/>
        </p:nvSpPr>
        <p:spPr>
          <a:xfrm rot="2700000">
            <a:off x="5266431" y="1903551"/>
            <a:ext cx="1439813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Anime Ace 2.0 BB"/>
                <a:cs typeface="Anime Ace 2.0 BB"/>
              </a:rPr>
              <a:t>uid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8" name="Left Arrow 7"/>
          <p:cNvSpPr/>
          <p:nvPr/>
        </p:nvSpPr>
        <p:spPr>
          <a:xfrm rot="18900000">
            <a:off x="2063580" y="1903552"/>
            <a:ext cx="1439813" cy="756403"/>
          </a:xfrm>
          <a:prstGeom prst="lef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FID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3506424" y="1787703"/>
            <a:ext cx="1876854" cy="1035635"/>
          </a:xfrm>
          <a:prstGeom prst="down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Type</a:t>
            </a:r>
          </a:p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&amp; ID</a:t>
            </a:r>
            <a:endParaRPr lang="en-US" sz="14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170926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015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371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371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5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42097" y="386561"/>
            <a:ext cx="7523654" cy="4638727"/>
          </a:xfrm>
          <a:prstGeom prst="roundRect">
            <a:avLst>
              <a:gd name="adj" fmla="val 7144"/>
            </a:avLst>
          </a:prstGeom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Flag Module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6779" y="717898"/>
            <a:ext cx="7123859" cy="233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dirty="0" smtClean="0">
                <a:latin typeface="Anime Ace 2.0 BB"/>
                <a:cs typeface="Anime Ace 2.0 BB"/>
              </a:rPr>
              <a:t>Handler Classes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2097" y="5163346"/>
            <a:ext cx="7523654" cy="117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Drupal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6779" y="3244885"/>
            <a:ext cx="2263999" cy="117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Implemented Hooks and alters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79373" y="3244885"/>
            <a:ext cx="2318672" cy="117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Function-based API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36639" y="3245419"/>
            <a:ext cx="2263999" cy="117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Implemented Flag Hooks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6779" y="1878654"/>
            <a:ext cx="3658291" cy="1173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Backend functions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0793536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3714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Something?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044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59031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</a:t>
            </a:r>
            <a:r>
              <a:rPr lang="en-US" sz="1600" dirty="0" smtClean="0">
                <a:latin typeface="Anime Ace 2.0 BB"/>
                <a:cs typeface="Anime Ace 2.0 BB"/>
              </a:rPr>
              <a:t>::</a:t>
            </a:r>
            <a:r>
              <a:rPr lang="en-US" sz="1200" dirty="0" smtClean="0">
                <a:latin typeface="Anime Ace 2.0 BB"/>
                <a:cs typeface="Anime Ace 2.0 BB"/>
              </a:rPr>
              <a:t>save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5685262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3714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Something?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078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3714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Flag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685262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559031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</a:t>
            </a:r>
            <a:r>
              <a:rPr lang="en-US" sz="1600" dirty="0" smtClean="0">
                <a:latin typeface="Anime Ace 2.0 BB"/>
                <a:cs typeface="Anime Ace 2.0 BB"/>
              </a:rPr>
              <a:t>::</a:t>
            </a:r>
            <a:r>
              <a:rPr lang="en-US" sz="1200" dirty="0" smtClean="0">
                <a:latin typeface="Anime Ace 2.0 BB"/>
                <a:cs typeface="Anime Ace 2.0 BB"/>
              </a:rPr>
              <a:t>save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5633752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3714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Flag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685262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4056464" y="4500081"/>
            <a:ext cx="2083717" cy="1109609"/>
          </a:xfrm>
          <a:prstGeom prst="wedgeEllipseCallout">
            <a:avLst>
              <a:gd name="adj1" fmla="val -31444"/>
              <a:gd name="adj2" fmla="val -918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I’m not a very</a:t>
            </a:r>
            <a:br>
              <a:rPr lang="en-US" sz="1400" dirty="0" smtClean="0">
                <a:latin typeface="Anime Ace 2.0 BB"/>
                <a:cs typeface="Anime Ace 2.0 BB"/>
              </a:rPr>
            </a:br>
            <a:r>
              <a:rPr lang="en-US" sz="1400" dirty="0" smtClean="0">
                <a:latin typeface="Anime Ace 2.0 BB"/>
                <a:cs typeface="Anime Ace 2.0 BB"/>
              </a:rPr>
              <a:t>Drupal 8 way of</a:t>
            </a:r>
          </a:p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doing things.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559031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</a:t>
            </a:r>
            <a:r>
              <a:rPr lang="en-US" sz="1600" dirty="0" smtClean="0">
                <a:latin typeface="Anime Ace 2.0 BB"/>
                <a:cs typeface="Anime Ace 2.0 BB"/>
              </a:rPr>
              <a:t>::</a:t>
            </a:r>
            <a:r>
              <a:rPr lang="en-US" sz="1200" dirty="0" smtClean="0">
                <a:latin typeface="Anime Ace 2.0 BB"/>
                <a:cs typeface="Anime Ace 2.0 BB"/>
              </a:rPr>
              <a:t>save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9706908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3714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Flag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685262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843392" y="3765351"/>
            <a:ext cx="1410731" cy="372982"/>
          </a:xfrm>
          <a:custGeom>
            <a:avLst/>
            <a:gdLst>
              <a:gd name="connsiteX0" fmla="*/ 277347 w 1410731"/>
              <a:gd name="connsiteY0" fmla="*/ 35522 h 372982"/>
              <a:gd name="connsiteX1" fmla="*/ 161895 w 1410731"/>
              <a:gd name="connsiteY1" fmla="*/ 97686 h 372982"/>
              <a:gd name="connsiteX2" fmla="*/ 55325 w 1410731"/>
              <a:gd name="connsiteY2" fmla="*/ 150969 h 372982"/>
              <a:gd name="connsiteX3" fmla="*/ 19801 w 1410731"/>
              <a:gd name="connsiteY3" fmla="*/ 177610 h 372982"/>
              <a:gd name="connsiteX4" fmla="*/ 2039 w 1410731"/>
              <a:gd name="connsiteY4" fmla="*/ 195372 h 372982"/>
              <a:gd name="connsiteX5" fmla="*/ 144134 w 1410731"/>
              <a:gd name="connsiteY5" fmla="*/ 177610 h 372982"/>
              <a:gd name="connsiteX6" fmla="*/ 552655 w 1410731"/>
              <a:gd name="connsiteY6" fmla="*/ 44402 h 372982"/>
              <a:gd name="connsiteX7" fmla="*/ 978938 w 1410731"/>
              <a:gd name="connsiteY7" fmla="*/ 0 h 372982"/>
              <a:gd name="connsiteX8" fmla="*/ 1405222 w 1410731"/>
              <a:gd name="connsiteY8" fmla="*/ 8880 h 372982"/>
              <a:gd name="connsiteX9" fmla="*/ 1325294 w 1410731"/>
              <a:gd name="connsiteY9" fmla="*/ 26641 h 372982"/>
              <a:gd name="connsiteX10" fmla="*/ 1121033 w 1410731"/>
              <a:gd name="connsiteY10" fmla="*/ 97686 h 372982"/>
              <a:gd name="connsiteX11" fmla="*/ 934534 w 1410731"/>
              <a:gd name="connsiteY11" fmla="*/ 142088 h 372982"/>
              <a:gd name="connsiteX12" fmla="*/ 854606 w 1410731"/>
              <a:gd name="connsiteY12" fmla="*/ 150969 h 372982"/>
              <a:gd name="connsiteX13" fmla="*/ 792439 w 1410731"/>
              <a:gd name="connsiteY13" fmla="*/ 159849 h 372982"/>
              <a:gd name="connsiteX14" fmla="*/ 748035 w 1410731"/>
              <a:gd name="connsiteY14" fmla="*/ 168730 h 372982"/>
              <a:gd name="connsiteX15" fmla="*/ 623702 w 1410731"/>
              <a:gd name="connsiteY15" fmla="*/ 177610 h 372982"/>
              <a:gd name="connsiteX16" fmla="*/ 694750 w 1410731"/>
              <a:gd name="connsiteY16" fmla="*/ 204252 h 372982"/>
              <a:gd name="connsiteX17" fmla="*/ 872368 w 1410731"/>
              <a:gd name="connsiteY17" fmla="*/ 275296 h 372982"/>
              <a:gd name="connsiteX18" fmla="*/ 934534 w 1410731"/>
              <a:gd name="connsiteY18" fmla="*/ 284177 h 372982"/>
              <a:gd name="connsiteX19" fmla="*/ 499370 w 1410731"/>
              <a:gd name="connsiteY19" fmla="*/ 284177 h 372982"/>
              <a:gd name="connsiteX20" fmla="*/ 295109 w 1410731"/>
              <a:gd name="connsiteY20" fmla="*/ 266416 h 372982"/>
              <a:gd name="connsiteX21" fmla="*/ 241823 w 1410731"/>
              <a:gd name="connsiteY21" fmla="*/ 248655 h 372982"/>
              <a:gd name="connsiteX22" fmla="*/ 179657 w 1410731"/>
              <a:gd name="connsiteY22" fmla="*/ 239774 h 372982"/>
              <a:gd name="connsiteX23" fmla="*/ 277347 w 1410731"/>
              <a:gd name="connsiteY23" fmla="*/ 213133 h 372982"/>
              <a:gd name="connsiteX24" fmla="*/ 597060 w 1410731"/>
              <a:gd name="connsiteY24" fmla="*/ 195372 h 372982"/>
              <a:gd name="connsiteX25" fmla="*/ 526012 w 1410731"/>
              <a:gd name="connsiteY25" fmla="*/ 186491 h 372982"/>
              <a:gd name="connsiteX26" fmla="*/ 419442 w 1410731"/>
              <a:gd name="connsiteY26" fmla="*/ 168730 h 372982"/>
              <a:gd name="connsiteX27" fmla="*/ 1121033 w 1410731"/>
              <a:gd name="connsiteY27" fmla="*/ 177610 h 372982"/>
              <a:gd name="connsiteX28" fmla="*/ 1245366 w 1410731"/>
              <a:gd name="connsiteY28" fmla="*/ 168730 h 372982"/>
              <a:gd name="connsiteX29" fmla="*/ 1165437 w 1410731"/>
              <a:gd name="connsiteY29" fmla="*/ 150969 h 372982"/>
              <a:gd name="connsiteX30" fmla="*/ 1041105 w 1410731"/>
              <a:gd name="connsiteY30" fmla="*/ 133208 h 372982"/>
              <a:gd name="connsiteX31" fmla="*/ 694750 w 1410731"/>
              <a:gd name="connsiteY31" fmla="*/ 106566 h 372982"/>
              <a:gd name="connsiteX32" fmla="*/ 561536 w 1410731"/>
              <a:gd name="connsiteY32" fmla="*/ 88805 h 372982"/>
              <a:gd name="connsiteX33" fmla="*/ 472727 w 1410731"/>
              <a:gd name="connsiteY33" fmla="*/ 79924 h 372982"/>
              <a:gd name="connsiteX34" fmla="*/ 392799 w 1410731"/>
              <a:gd name="connsiteY34" fmla="*/ 71044 h 372982"/>
              <a:gd name="connsiteX35" fmla="*/ 357275 w 1410731"/>
              <a:gd name="connsiteY35" fmla="*/ 62163 h 372982"/>
              <a:gd name="connsiteX36" fmla="*/ 703630 w 1410731"/>
              <a:gd name="connsiteY36" fmla="*/ 88805 h 372982"/>
              <a:gd name="connsiteX37" fmla="*/ 730273 w 1410731"/>
              <a:gd name="connsiteY37" fmla="*/ 97686 h 372982"/>
              <a:gd name="connsiteX38" fmla="*/ 703630 w 1410731"/>
              <a:gd name="connsiteY38" fmla="*/ 106566 h 372982"/>
              <a:gd name="connsiteX39" fmla="*/ 224062 w 1410731"/>
              <a:gd name="connsiteY39" fmla="*/ 115447 h 372982"/>
              <a:gd name="connsiteX40" fmla="*/ 641464 w 1410731"/>
              <a:gd name="connsiteY40" fmla="*/ 106566 h 372982"/>
              <a:gd name="connsiteX41" fmla="*/ 517131 w 1410731"/>
              <a:gd name="connsiteY41" fmla="*/ 177610 h 372982"/>
              <a:gd name="connsiteX42" fmla="*/ 463846 w 1410731"/>
              <a:gd name="connsiteY42" fmla="*/ 195372 h 372982"/>
              <a:gd name="connsiteX43" fmla="*/ 437203 w 1410731"/>
              <a:gd name="connsiteY43" fmla="*/ 213133 h 372982"/>
              <a:gd name="connsiteX44" fmla="*/ 694750 w 1410731"/>
              <a:gd name="connsiteY44" fmla="*/ 195372 h 372982"/>
              <a:gd name="connsiteX45" fmla="*/ 783559 w 1410731"/>
              <a:gd name="connsiteY45" fmla="*/ 177610 h 372982"/>
              <a:gd name="connsiteX46" fmla="*/ 854606 w 1410731"/>
              <a:gd name="connsiteY46" fmla="*/ 168730 h 372982"/>
              <a:gd name="connsiteX47" fmla="*/ 907891 w 1410731"/>
              <a:gd name="connsiteY47" fmla="*/ 159849 h 372982"/>
              <a:gd name="connsiteX48" fmla="*/ 881249 w 1410731"/>
              <a:gd name="connsiteY48" fmla="*/ 177610 h 372982"/>
              <a:gd name="connsiteX49" fmla="*/ 659226 w 1410731"/>
              <a:gd name="connsiteY49" fmla="*/ 337460 h 372982"/>
              <a:gd name="connsiteX50" fmla="*/ 597060 w 1410731"/>
              <a:gd name="connsiteY50" fmla="*/ 355221 h 372982"/>
              <a:gd name="connsiteX51" fmla="*/ 552655 w 1410731"/>
              <a:gd name="connsiteY51" fmla="*/ 372982 h 37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410731" h="372982">
                <a:moveTo>
                  <a:pt x="277347" y="35522"/>
                </a:moveTo>
                <a:cubicBezTo>
                  <a:pt x="475443" y="55330"/>
                  <a:pt x="302062" y="27605"/>
                  <a:pt x="161895" y="97686"/>
                </a:cubicBezTo>
                <a:cubicBezTo>
                  <a:pt x="126372" y="115447"/>
                  <a:pt x="87099" y="127141"/>
                  <a:pt x="55325" y="150969"/>
                </a:cubicBezTo>
                <a:cubicBezTo>
                  <a:pt x="43484" y="159849"/>
                  <a:pt x="31172" y="168135"/>
                  <a:pt x="19801" y="177610"/>
                </a:cubicBezTo>
                <a:cubicBezTo>
                  <a:pt x="13368" y="182970"/>
                  <a:pt x="-6334" y="195372"/>
                  <a:pt x="2039" y="195372"/>
                </a:cubicBezTo>
                <a:cubicBezTo>
                  <a:pt x="49773" y="195372"/>
                  <a:pt x="96769" y="183531"/>
                  <a:pt x="144134" y="177610"/>
                </a:cubicBezTo>
                <a:cubicBezTo>
                  <a:pt x="277363" y="128528"/>
                  <a:pt x="413569" y="74205"/>
                  <a:pt x="552655" y="44402"/>
                </a:cubicBezTo>
                <a:cubicBezTo>
                  <a:pt x="717995" y="8973"/>
                  <a:pt x="819849" y="8372"/>
                  <a:pt x="978938" y="0"/>
                </a:cubicBezTo>
                <a:cubicBezTo>
                  <a:pt x="1121033" y="2960"/>
                  <a:pt x="1263515" y="-2020"/>
                  <a:pt x="1405222" y="8880"/>
                </a:cubicBezTo>
                <a:cubicBezTo>
                  <a:pt x="1432434" y="10973"/>
                  <a:pt x="1351344" y="18501"/>
                  <a:pt x="1325294" y="26641"/>
                </a:cubicBezTo>
                <a:cubicBezTo>
                  <a:pt x="1256487" y="48142"/>
                  <a:pt x="1190969" y="80203"/>
                  <a:pt x="1121033" y="97686"/>
                </a:cubicBezTo>
                <a:cubicBezTo>
                  <a:pt x="1091450" y="105081"/>
                  <a:pt x="973088" y="135662"/>
                  <a:pt x="934534" y="142088"/>
                </a:cubicBezTo>
                <a:cubicBezTo>
                  <a:pt x="908092" y="146495"/>
                  <a:pt x="881206" y="147644"/>
                  <a:pt x="854606" y="150969"/>
                </a:cubicBezTo>
                <a:cubicBezTo>
                  <a:pt x="833835" y="153565"/>
                  <a:pt x="813087" y="156408"/>
                  <a:pt x="792439" y="159849"/>
                </a:cubicBezTo>
                <a:cubicBezTo>
                  <a:pt x="777550" y="162330"/>
                  <a:pt x="763047" y="167150"/>
                  <a:pt x="748035" y="168730"/>
                </a:cubicBezTo>
                <a:cubicBezTo>
                  <a:pt x="706713" y="173079"/>
                  <a:pt x="665146" y="174650"/>
                  <a:pt x="623702" y="177610"/>
                </a:cubicBezTo>
                <a:cubicBezTo>
                  <a:pt x="647385" y="186491"/>
                  <a:pt x="671577" y="194114"/>
                  <a:pt x="694750" y="204252"/>
                </a:cubicBezTo>
                <a:cubicBezTo>
                  <a:pt x="799286" y="249985"/>
                  <a:pt x="740683" y="240643"/>
                  <a:pt x="872368" y="275296"/>
                </a:cubicBezTo>
                <a:cubicBezTo>
                  <a:pt x="892611" y="280623"/>
                  <a:pt x="913845" y="280994"/>
                  <a:pt x="934534" y="284177"/>
                </a:cubicBezTo>
                <a:cubicBezTo>
                  <a:pt x="1168662" y="320197"/>
                  <a:pt x="823004" y="290061"/>
                  <a:pt x="499370" y="284177"/>
                </a:cubicBezTo>
                <a:cubicBezTo>
                  <a:pt x="484868" y="283061"/>
                  <a:pt x="321649" y="271392"/>
                  <a:pt x="295109" y="266416"/>
                </a:cubicBezTo>
                <a:cubicBezTo>
                  <a:pt x="276707" y="262966"/>
                  <a:pt x="260066" y="252865"/>
                  <a:pt x="241823" y="248655"/>
                </a:cubicBezTo>
                <a:cubicBezTo>
                  <a:pt x="221427" y="243948"/>
                  <a:pt x="200379" y="242734"/>
                  <a:pt x="179657" y="239774"/>
                </a:cubicBezTo>
                <a:cubicBezTo>
                  <a:pt x="117840" y="219171"/>
                  <a:pt x="123429" y="225446"/>
                  <a:pt x="277347" y="213133"/>
                </a:cubicBezTo>
                <a:cubicBezTo>
                  <a:pt x="383742" y="204622"/>
                  <a:pt x="490489" y="201292"/>
                  <a:pt x="597060" y="195372"/>
                </a:cubicBezTo>
                <a:cubicBezTo>
                  <a:pt x="573377" y="192412"/>
                  <a:pt x="549615" y="190031"/>
                  <a:pt x="526012" y="186491"/>
                </a:cubicBezTo>
                <a:cubicBezTo>
                  <a:pt x="490397" y="181149"/>
                  <a:pt x="383432" y="168274"/>
                  <a:pt x="419442" y="168730"/>
                </a:cubicBezTo>
                <a:lnTo>
                  <a:pt x="1121033" y="177610"/>
                </a:lnTo>
                <a:cubicBezTo>
                  <a:pt x="1162477" y="174650"/>
                  <a:pt x="1209737" y="190106"/>
                  <a:pt x="1245366" y="168730"/>
                </a:cubicBezTo>
                <a:cubicBezTo>
                  <a:pt x="1268770" y="154688"/>
                  <a:pt x="1192326" y="155645"/>
                  <a:pt x="1165437" y="150969"/>
                </a:cubicBezTo>
                <a:cubicBezTo>
                  <a:pt x="1124191" y="143796"/>
                  <a:pt x="1082699" y="137961"/>
                  <a:pt x="1041105" y="133208"/>
                </a:cubicBezTo>
                <a:cubicBezTo>
                  <a:pt x="879200" y="114705"/>
                  <a:pt x="850537" y="115221"/>
                  <a:pt x="694750" y="106566"/>
                </a:cubicBezTo>
                <a:lnTo>
                  <a:pt x="561536" y="88805"/>
                </a:lnTo>
                <a:cubicBezTo>
                  <a:pt x="531997" y="85260"/>
                  <a:pt x="502314" y="83038"/>
                  <a:pt x="472727" y="79924"/>
                </a:cubicBezTo>
                <a:lnTo>
                  <a:pt x="392799" y="71044"/>
                </a:lnTo>
                <a:cubicBezTo>
                  <a:pt x="380958" y="68084"/>
                  <a:pt x="345077" y="61727"/>
                  <a:pt x="357275" y="62163"/>
                </a:cubicBezTo>
                <a:cubicBezTo>
                  <a:pt x="586088" y="70334"/>
                  <a:pt x="564324" y="68904"/>
                  <a:pt x="703630" y="88805"/>
                </a:cubicBezTo>
                <a:cubicBezTo>
                  <a:pt x="712511" y="91765"/>
                  <a:pt x="730273" y="88325"/>
                  <a:pt x="730273" y="97686"/>
                </a:cubicBezTo>
                <a:cubicBezTo>
                  <a:pt x="730273" y="107047"/>
                  <a:pt x="712986" y="106238"/>
                  <a:pt x="703630" y="106566"/>
                </a:cubicBezTo>
                <a:cubicBezTo>
                  <a:pt x="543845" y="112172"/>
                  <a:pt x="383945" y="115447"/>
                  <a:pt x="224062" y="115447"/>
                </a:cubicBezTo>
                <a:cubicBezTo>
                  <a:pt x="84897" y="115447"/>
                  <a:pt x="502330" y="109526"/>
                  <a:pt x="641464" y="106566"/>
                </a:cubicBezTo>
                <a:cubicBezTo>
                  <a:pt x="597593" y="133985"/>
                  <a:pt x="564098" y="158041"/>
                  <a:pt x="517131" y="177610"/>
                </a:cubicBezTo>
                <a:cubicBezTo>
                  <a:pt x="499849" y="184811"/>
                  <a:pt x="480955" y="187768"/>
                  <a:pt x="463846" y="195372"/>
                </a:cubicBezTo>
                <a:cubicBezTo>
                  <a:pt x="454092" y="199707"/>
                  <a:pt x="426530" y="213133"/>
                  <a:pt x="437203" y="213133"/>
                </a:cubicBezTo>
                <a:cubicBezTo>
                  <a:pt x="523256" y="213133"/>
                  <a:pt x="608901" y="201292"/>
                  <a:pt x="694750" y="195372"/>
                </a:cubicBezTo>
                <a:cubicBezTo>
                  <a:pt x="724353" y="189451"/>
                  <a:pt x="753780" y="182573"/>
                  <a:pt x="783559" y="177610"/>
                </a:cubicBezTo>
                <a:cubicBezTo>
                  <a:pt x="807101" y="173686"/>
                  <a:pt x="830979" y="172105"/>
                  <a:pt x="854606" y="168730"/>
                </a:cubicBezTo>
                <a:cubicBezTo>
                  <a:pt x="872432" y="166184"/>
                  <a:pt x="890129" y="162809"/>
                  <a:pt x="907891" y="159849"/>
                </a:cubicBezTo>
                <a:cubicBezTo>
                  <a:pt x="899010" y="165769"/>
                  <a:pt x="889397" y="170716"/>
                  <a:pt x="881249" y="177610"/>
                </a:cubicBezTo>
                <a:cubicBezTo>
                  <a:pt x="813903" y="234593"/>
                  <a:pt x="748635" y="311916"/>
                  <a:pt x="659226" y="337460"/>
                </a:cubicBezTo>
                <a:cubicBezTo>
                  <a:pt x="638504" y="343380"/>
                  <a:pt x="617505" y="348406"/>
                  <a:pt x="597060" y="355221"/>
                </a:cubicBezTo>
                <a:cubicBezTo>
                  <a:pt x="581936" y="360262"/>
                  <a:pt x="552655" y="372982"/>
                  <a:pt x="552655" y="372982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559031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</a:t>
            </a:r>
            <a:r>
              <a:rPr lang="en-US" sz="1600" dirty="0" smtClean="0">
                <a:latin typeface="Anime Ace 2.0 BB"/>
                <a:cs typeface="Anime Ace 2.0 BB"/>
              </a:rPr>
              <a:t>::</a:t>
            </a:r>
            <a:r>
              <a:rPr lang="en-US" sz="1200" dirty="0" smtClean="0">
                <a:latin typeface="Anime Ace 2.0 BB"/>
                <a:cs typeface="Anime Ace 2.0 BB"/>
              </a:rPr>
              <a:t>save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4487490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3429514" y="4993798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640582" y="3050314"/>
            <a:ext cx="1745705" cy="1934620"/>
            <a:chOff x="294348" y="2511007"/>
            <a:chExt cx="1309795" cy="1451537"/>
          </a:xfrm>
        </p:grpSpPr>
        <p:pic>
          <p:nvPicPr>
            <p:cNvPr id="45" name="Picture 44" descr="flag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48" y="2511007"/>
              <a:ext cx="1309795" cy="1429169"/>
            </a:xfrm>
            <a:prstGeom prst="rect">
              <a:avLst/>
            </a:prstGeom>
          </p:spPr>
        </p:pic>
        <p:grpSp>
          <p:nvGrpSpPr>
            <p:cNvPr id="46" name="Group 45"/>
            <p:cNvGrpSpPr/>
            <p:nvPr/>
          </p:nvGrpSpPr>
          <p:grpSpPr>
            <a:xfrm rot="900000">
              <a:off x="382825" y="3360472"/>
              <a:ext cx="602072" cy="602072"/>
              <a:chOff x="4754660" y="3753861"/>
              <a:chExt cx="2235200" cy="2235200"/>
            </a:xfrm>
          </p:grpSpPr>
          <p:sp>
            <p:nvSpPr>
              <p:cNvPr id="47" name="Shape 46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48" name="Oval 47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 rot="900000">
            <a:off x="3756227" y="4180618"/>
            <a:ext cx="807865" cy="807865"/>
            <a:chOff x="4754660" y="3753861"/>
            <a:chExt cx="2235200" cy="2235200"/>
          </a:xfrm>
        </p:grpSpPr>
        <p:sp>
          <p:nvSpPr>
            <p:cNvPr id="32" name="Shape 31"/>
            <p:cNvSpPr/>
            <p:nvPr/>
          </p:nvSpPr>
          <p:spPr>
            <a:xfrm>
              <a:off x="4754660" y="3753861"/>
              <a:ext cx="2235200" cy="2235200"/>
            </a:xfrm>
            <a:prstGeom prst="gear9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33" name="Oval 32"/>
            <p:cNvSpPr/>
            <p:nvPr/>
          </p:nvSpPr>
          <p:spPr>
            <a:xfrm>
              <a:off x="5562525" y="4561726"/>
              <a:ext cx="619470" cy="6194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685262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559031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</a:t>
            </a:r>
            <a:r>
              <a:rPr lang="en-US" sz="1600" dirty="0" smtClean="0">
                <a:latin typeface="Anime Ace 2.0 BB"/>
                <a:cs typeface="Anime Ace 2.0 BB"/>
              </a:rPr>
              <a:t>::</a:t>
            </a:r>
            <a:r>
              <a:rPr lang="en-US" sz="1200" dirty="0" smtClean="0">
                <a:latin typeface="Anime Ace 2.0 BB"/>
                <a:cs typeface="Anime Ace 2.0 BB"/>
              </a:rPr>
              <a:t>save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4487490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7379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391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642883" y="1595658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N</a:t>
            </a:r>
            <a:r>
              <a:rPr lang="en-US" sz="1400" dirty="0" err="1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42883" y="3020061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15" name="Elbow Connector 14"/>
          <p:cNvCxnSpPr>
            <a:stCxn id="12" idx="1"/>
            <a:endCxn id="41" idx="3"/>
          </p:cNvCxnSpPr>
          <p:nvPr/>
        </p:nvCxnSpPr>
        <p:spPr>
          <a:xfrm rot="10800000" flipV="1">
            <a:off x="2305645" y="2034444"/>
            <a:ext cx="1337239" cy="14286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>
            <a:off x="1701548" y="2242877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3689" y="236962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99055" y="236962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Elbow Connector 24"/>
          <p:cNvCxnSpPr>
            <a:stCxn id="13" idx="1"/>
            <a:endCxn id="41" idx="3"/>
          </p:cNvCxnSpPr>
          <p:nvPr/>
        </p:nvCxnSpPr>
        <p:spPr>
          <a:xfrm rot="10800000" flipV="1">
            <a:off x="2305645" y="3458846"/>
            <a:ext cx="1337239" cy="42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5613754" y="3080644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5613754" y="1691136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7379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816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642883" y="1595658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N</a:t>
            </a:r>
            <a:r>
              <a:rPr lang="en-US" sz="1400" dirty="0" err="1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42883" y="3020061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42883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lag…err?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15" name="Elbow Connector 14"/>
          <p:cNvCxnSpPr>
            <a:stCxn id="12" idx="1"/>
            <a:endCxn id="41" idx="3"/>
          </p:cNvCxnSpPr>
          <p:nvPr/>
        </p:nvCxnSpPr>
        <p:spPr>
          <a:xfrm rot="10800000" flipV="1">
            <a:off x="2305645" y="2034444"/>
            <a:ext cx="1337239" cy="14286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>
            <a:off x="1701548" y="2242877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3689" y="236962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99055" y="236962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22" name="Elbow Connector 21"/>
          <p:cNvCxnSpPr>
            <a:stCxn id="14" idx="1"/>
            <a:endCxn id="41" idx="3"/>
          </p:cNvCxnSpPr>
          <p:nvPr/>
        </p:nvCxnSpPr>
        <p:spPr>
          <a:xfrm rot="10800000">
            <a:off x="2305645" y="3463056"/>
            <a:ext cx="1337239" cy="14304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3" idx="1"/>
            <a:endCxn id="41" idx="3"/>
          </p:cNvCxnSpPr>
          <p:nvPr/>
        </p:nvCxnSpPr>
        <p:spPr>
          <a:xfrm rot="10800000" flipV="1">
            <a:off x="2305645" y="3458846"/>
            <a:ext cx="1337239" cy="42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5613754" y="3080644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5613754" y="1691136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5613754" y="4564576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7379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346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379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2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19898" y="208160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Flag_flag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19898" y="1975832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Flag_Entity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7422" y="3853949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Flag_NODE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9898" y="1975832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FLAG_BrOKEN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19898" y="3853949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Flag_USER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0209" y="3853949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Flag_Entity</a:t>
            </a:r>
            <a:endParaRPr lang="en-US" sz="1600" dirty="0"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>
            <a:stCxn id="2" idx="2"/>
            <a:endCxn id="3" idx="0"/>
          </p:cNvCxnSpPr>
          <p:nvPr/>
        </p:nvCxnSpPr>
        <p:spPr>
          <a:xfrm>
            <a:off x="4169069" y="1173488"/>
            <a:ext cx="0" cy="802344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6" idx="0"/>
          </p:cNvCxnSpPr>
          <p:nvPr/>
        </p:nvCxnSpPr>
        <p:spPr>
          <a:xfrm>
            <a:off x="4169069" y="2941160"/>
            <a:ext cx="0" cy="912789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2" idx="2"/>
          </p:cNvCxnSpPr>
          <p:nvPr/>
        </p:nvCxnSpPr>
        <p:spPr>
          <a:xfrm rot="16200000" flipV="1">
            <a:off x="5182897" y="159660"/>
            <a:ext cx="802344" cy="2830000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0"/>
            <a:endCxn id="3" idx="2"/>
          </p:cNvCxnSpPr>
          <p:nvPr/>
        </p:nvCxnSpPr>
        <p:spPr>
          <a:xfrm rot="16200000" flipV="1">
            <a:off x="4872831" y="2237399"/>
            <a:ext cx="912789" cy="2320311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0"/>
            <a:endCxn id="3" idx="2"/>
          </p:cNvCxnSpPr>
          <p:nvPr/>
        </p:nvCxnSpPr>
        <p:spPr>
          <a:xfrm rot="5400000" flipH="1" flipV="1">
            <a:off x="2546437" y="2231317"/>
            <a:ext cx="912789" cy="2332476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47291" y="1185817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41774" y="92467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1774" y="1705170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5343400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379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hape 8"/>
          <p:cNvSpPr/>
          <p:nvPr/>
        </p:nvSpPr>
        <p:spPr>
          <a:xfrm>
            <a:off x="1775474" y="2367324"/>
            <a:ext cx="2872816" cy="2268501"/>
          </a:xfrm>
          <a:prstGeom prst="gear9">
            <a:avLst>
              <a:gd name="adj1" fmla="val 20000"/>
              <a:gd name="adj2" fmla="val 1763"/>
            </a:avLst>
          </a:prstGeom>
          <a:gradFill flip="none" rotWithShape="1">
            <a:gsLst>
              <a:gs pos="0">
                <a:srgbClr val="FFFF00"/>
              </a:gs>
              <a:gs pos="68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3" name="Rectangle 12"/>
          <p:cNvSpPr/>
          <p:nvPr/>
        </p:nvSpPr>
        <p:spPr>
          <a:xfrm>
            <a:off x="2083710" y="302216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7398110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379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83710" y="302216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511967" y="308275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Callout 1"/>
          <p:cNvSpPr/>
          <p:nvPr/>
        </p:nvSpPr>
        <p:spPr>
          <a:xfrm>
            <a:off x="3131738" y="1245227"/>
            <a:ext cx="2971454" cy="1417835"/>
          </a:xfrm>
          <a:prstGeom prst="wedgeEllipseCallout">
            <a:avLst>
              <a:gd name="adj1" fmla="val -25397"/>
              <a:gd name="adj2" fmla="val 711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Use an annotation to discover me!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5948418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379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83710" y="158544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N</a:t>
            </a:r>
            <a:r>
              <a:rPr lang="en-US" sz="1400" dirty="0" err="1" smtClean="0">
                <a:latin typeface="Anime Ace 2.0 BB"/>
                <a:cs typeface="Anime Ace 2.0 BB"/>
              </a:rPr>
              <a:t>ode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511967" y="164603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379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0" name="Rectangle 12"/>
          <p:cNvSpPr/>
          <p:nvPr/>
        </p:nvSpPr>
        <p:spPr>
          <a:xfrm>
            <a:off x="2083710" y="302216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511967" y="308275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920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379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83710" y="445467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E</a:t>
            </a:r>
            <a:r>
              <a:rPr lang="en-US" sz="1400" dirty="0" err="1" smtClean="0">
                <a:latin typeface="Anime Ace 2.0 BB"/>
                <a:cs typeface="Anime Ace 2.0 BB"/>
              </a:rPr>
              <a:t>ntity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 smtClean="0">
              <a:latin typeface="Anime Ace 2.0 BB"/>
              <a:cs typeface="Anime Ace 2.0 BB"/>
            </a:endParaRPr>
          </a:p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(Derivative)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511967" y="451526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379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0" name="Rectangle 12"/>
          <p:cNvSpPr/>
          <p:nvPr/>
        </p:nvSpPr>
        <p:spPr>
          <a:xfrm>
            <a:off x="2083710" y="158544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N</a:t>
            </a:r>
            <a:r>
              <a:rPr lang="en-US" sz="1400" dirty="0" err="1" smtClean="0">
                <a:latin typeface="Anime Ace 2.0 BB"/>
                <a:cs typeface="Anime Ace 2.0 BB"/>
              </a:rPr>
              <a:t>ode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511967" y="164603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379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6" name="Rectangle 12"/>
          <p:cNvSpPr/>
          <p:nvPr/>
        </p:nvSpPr>
        <p:spPr>
          <a:xfrm>
            <a:off x="2083710" y="302216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511967" y="308275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180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3233279" y="1975322"/>
            <a:ext cx="2299139" cy="87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r>
              <a:rPr lang="en-US" dirty="0" err="1" smtClean="0">
                <a:latin typeface="Anime Ace 2.0 BB"/>
                <a:cs typeface="Anime Ace 2.0 BB"/>
              </a:rPr>
              <a:t>B</a:t>
            </a:r>
            <a:r>
              <a:rPr lang="en-US" sz="1400" dirty="0" err="1" smtClean="0">
                <a:latin typeface="Anime Ace 2.0 BB"/>
                <a:cs typeface="Anime Ace 2.0 BB"/>
              </a:rPr>
              <a:t>ase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3" name="Rectangle 12"/>
          <p:cNvSpPr/>
          <p:nvPr/>
        </p:nvSpPr>
        <p:spPr>
          <a:xfrm>
            <a:off x="3233279" y="714432"/>
            <a:ext cx="2299139" cy="877571"/>
          </a:xfrm>
          <a:prstGeom prst="rect">
            <a:avLst/>
          </a:prstGeom>
          <a:solidFill>
            <a:srgbClr val="28A9E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P</a:t>
            </a:r>
            <a:r>
              <a:rPr lang="en-US" sz="1400" dirty="0" err="1" smtClean="0">
                <a:latin typeface="Anime Ace 2.0 BB"/>
                <a:cs typeface="Anime Ace 2.0 BB"/>
              </a:rPr>
              <a:t>lugin</a:t>
            </a:r>
            <a:r>
              <a:rPr lang="en-US" dirty="0" err="1" smtClean="0">
                <a:latin typeface="Anime Ace 2.0 BB"/>
                <a:cs typeface="Anime Ace 2.0 BB"/>
              </a:rPr>
              <a:t>B</a:t>
            </a:r>
            <a:r>
              <a:rPr lang="en-US" sz="1400" dirty="0" err="1" smtClean="0">
                <a:latin typeface="Anime Ace 2.0 BB"/>
                <a:cs typeface="Anime Ace 2.0 BB"/>
              </a:rPr>
              <a:t>ase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12"/>
          <p:cNvSpPr/>
          <p:nvPr/>
        </p:nvSpPr>
        <p:spPr>
          <a:xfrm>
            <a:off x="3233279" y="3273198"/>
            <a:ext cx="2299139" cy="87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E</a:t>
            </a:r>
            <a:r>
              <a:rPr lang="en-US" sz="1400" dirty="0" err="1" smtClean="0">
                <a:latin typeface="Anime Ace 2.0 BB"/>
                <a:cs typeface="Anime Ace 2.0 BB"/>
              </a:rPr>
              <a:t>ntity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7" name="Rectangle 12"/>
          <p:cNvSpPr/>
          <p:nvPr/>
        </p:nvSpPr>
        <p:spPr>
          <a:xfrm>
            <a:off x="1528873" y="4596149"/>
            <a:ext cx="2299139" cy="87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N</a:t>
            </a:r>
            <a:r>
              <a:rPr lang="en-US" sz="1400" dirty="0" err="1" smtClean="0">
                <a:latin typeface="Anime Ace 2.0 BB"/>
                <a:cs typeface="Anime Ace 2.0 BB"/>
              </a:rPr>
              <a:t>ode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4931865" y="4596149"/>
            <a:ext cx="2299139" cy="87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725487" y="949498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19970" y="688355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19970" y="1468851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18" name="Elbow Connector 17"/>
          <p:cNvCxnSpPr>
            <a:stCxn id="2" idx="0"/>
            <a:endCxn id="3" idx="2"/>
          </p:cNvCxnSpPr>
          <p:nvPr/>
        </p:nvCxnSpPr>
        <p:spPr>
          <a:xfrm rot="5400000" flipH="1" flipV="1">
            <a:off x="4191190" y="1783663"/>
            <a:ext cx="383319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0"/>
            <a:endCxn id="2" idx="2"/>
          </p:cNvCxnSpPr>
          <p:nvPr/>
        </p:nvCxnSpPr>
        <p:spPr>
          <a:xfrm rot="5400000" flipH="1" flipV="1">
            <a:off x="4172697" y="3063046"/>
            <a:ext cx="42030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7" idx="0"/>
            <a:endCxn id="4" idx="2"/>
          </p:cNvCxnSpPr>
          <p:nvPr/>
        </p:nvCxnSpPr>
        <p:spPr>
          <a:xfrm rot="5400000" flipH="1" flipV="1">
            <a:off x="3307956" y="3521256"/>
            <a:ext cx="445380" cy="17044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0"/>
            <a:endCxn id="4" idx="2"/>
          </p:cNvCxnSpPr>
          <p:nvPr/>
        </p:nvCxnSpPr>
        <p:spPr>
          <a:xfrm rot="16200000" flipV="1">
            <a:off x="5009452" y="3524166"/>
            <a:ext cx="445380" cy="16985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0" y="456173"/>
            <a:ext cx="9144000" cy="538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99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94804" y="2494411"/>
            <a:ext cx="1590529" cy="1393176"/>
            <a:chOff x="515384" y="2494411"/>
            <a:chExt cx="1590529" cy="1393176"/>
          </a:xfrm>
        </p:grpSpPr>
        <p:sp>
          <p:nvSpPr>
            <p:cNvPr id="5" name="Rectangle 4"/>
            <p:cNvSpPr/>
            <p:nvPr/>
          </p:nvSpPr>
          <p:spPr>
            <a:xfrm>
              <a:off x="515384" y="2494411"/>
              <a:ext cx="1590529" cy="13931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9362" y="2785853"/>
              <a:ext cx="1442573" cy="1027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hevron 6"/>
            <p:cNvSpPr/>
            <p:nvPr/>
          </p:nvSpPr>
          <p:spPr>
            <a:xfrm flipH="1">
              <a:off x="638680" y="2576260"/>
              <a:ext cx="111532" cy="139559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/>
            <p:cNvSpPr/>
            <p:nvPr/>
          </p:nvSpPr>
          <p:spPr>
            <a:xfrm>
              <a:off x="811456" y="2575175"/>
              <a:ext cx="111532" cy="139559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ctagon 8"/>
            <p:cNvSpPr/>
            <p:nvPr/>
          </p:nvSpPr>
          <p:spPr>
            <a:xfrm>
              <a:off x="989306" y="2568383"/>
              <a:ext cx="157069" cy="157069"/>
            </a:xfrm>
            <a:prstGeom prst="octag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989306" y="3077347"/>
              <a:ext cx="476512" cy="538829"/>
              <a:chOff x="7205075" y="1989419"/>
              <a:chExt cx="476512" cy="538829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ight Arrow 14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42027" y="3907724"/>
            <a:ext cx="18814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56086" y="3077347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6321321" y="2832598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923431" y="289198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1800032"/>
            <a:ext cx="9144000" cy="30206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243476" y="3952726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537824" y="2492324"/>
            <a:ext cx="1309795" cy="1451537"/>
            <a:chOff x="294348" y="2511007"/>
            <a:chExt cx="1309795" cy="1451537"/>
          </a:xfrm>
        </p:grpSpPr>
        <p:pic>
          <p:nvPicPr>
            <p:cNvPr id="31" name="Picture 30" descr="flag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48" y="2511007"/>
              <a:ext cx="1309795" cy="1429169"/>
            </a:xfrm>
            <a:prstGeom prst="rect">
              <a:avLst/>
            </a:prstGeom>
          </p:spPr>
        </p:pic>
        <p:grpSp>
          <p:nvGrpSpPr>
            <p:cNvPr id="32" name="Group 31"/>
            <p:cNvGrpSpPr/>
            <p:nvPr/>
          </p:nvGrpSpPr>
          <p:grpSpPr>
            <a:xfrm rot="900000">
              <a:off x="382825" y="3360472"/>
              <a:ext cx="602072" cy="602072"/>
              <a:chOff x="4754660" y="3753861"/>
              <a:chExt cx="2235200" cy="2235200"/>
            </a:xfrm>
          </p:grpSpPr>
          <p:sp>
            <p:nvSpPr>
              <p:cNvPr id="33" name="Shape 32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34" name="Oval 33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54771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7243476" y="3952726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537824" y="2492324"/>
            <a:ext cx="1309795" cy="1451537"/>
            <a:chOff x="294348" y="2511007"/>
            <a:chExt cx="1309795" cy="1451537"/>
          </a:xfrm>
        </p:grpSpPr>
        <p:pic>
          <p:nvPicPr>
            <p:cNvPr id="32" name="Picture 31" descr="flag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48" y="2511007"/>
              <a:ext cx="1309795" cy="1429169"/>
            </a:xfrm>
            <a:prstGeom prst="rect">
              <a:avLst/>
            </a:prstGeom>
          </p:spPr>
        </p:pic>
        <p:grpSp>
          <p:nvGrpSpPr>
            <p:cNvPr id="33" name="Group 32"/>
            <p:cNvGrpSpPr/>
            <p:nvPr/>
          </p:nvGrpSpPr>
          <p:grpSpPr>
            <a:xfrm rot="900000">
              <a:off x="382825" y="3360472"/>
              <a:ext cx="602072" cy="602072"/>
              <a:chOff x="4754660" y="3753861"/>
              <a:chExt cx="2235200" cy="2235200"/>
            </a:xfrm>
          </p:grpSpPr>
          <p:sp>
            <p:nvSpPr>
              <p:cNvPr id="34" name="Shape 33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35" name="Oval 34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94804" y="2494411"/>
            <a:ext cx="1590529" cy="1393176"/>
            <a:chOff x="515384" y="2494411"/>
            <a:chExt cx="1590529" cy="1393176"/>
          </a:xfrm>
        </p:grpSpPr>
        <p:sp>
          <p:nvSpPr>
            <p:cNvPr id="5" name="Rectangle 4"/>
            <p:cNvSpPr/>
            <p:nvPr/>
          </p:nvSpPr>
          <p:spPr>
            <a:xfrm>
              <a:off x="515384" y="2494411"/>
              <a:ext cx="1590529" cy="13931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9362" y="2785853"/>
              <a:ext cx="1442573" cy="1027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hevron 6"/>
            <p:cNvSpPr/>
            <p:nvPr/>
          </p:nvSpPr>
          <p:spPr>
            <a:xfrm flipH="1">
              <a:off x="638680" y="2576260"/>
              <a:ext cx="111532" cy="139559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/>
            <p:cNvSpPr/>
            <p:nvPr/>
          </p:nvSpPr>
          <p:spPr>
            <a:xfrm>
              <a:off x="811456" y="2575175"/>
              <a:ext cx="111532" cy="139559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ctagon 8"/>
            <p:cNvSpPr/>
            <p:nvPr/>
          </p:nvSpPr>
          <p:spPr>
            <a:xfrm>
              <a:off x="989306" y="2568383"/>
              <a:ext cx="157069" cy="157069"/>
            </a:xfrm>
            <a:prstGeom prst="octag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989306" y="3077347"/>
              <a:ext cx="476512" cy="538829"/>
              <a:chOff x="7205075" y="1989419"/>
              <a:chExt cx="476512" cy="538829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ight Arrow 14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42027" y="3907724"/>
            <a:ext cx="18814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6321321" y="2832598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923431" y="289198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2"/>
          <p:cNvSpPr/>
          <p:nvPr/>
        </p:nvSpPr>
        <p:spPr>
          <a:xfrm>
            <a:off x="3344246" y="2829529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L</a:t>
            </a:r>
            <a:r>
              <a:rPr lang="en-US" sz="1400" dirty="0" err="1" smtClean="0">
                <a:latin typeface="Anime Ace 2.0 BB"/>
                <a:cs typeface="Anime Ace 2.0 BB"/>
              </a:rPr>
              <a:t>ink</a:t>
            </a:r>
            <a:r>
              <a:rPr lang="en-US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r>
              <a:rPr lang="en-US" dirty="0" err="1" smtClean="0">
                <a:latin typeface="Anime Ace 2.0 BB"/>
                <a:cs typeface="Anime Ace 2.0 BB"/>
              </a:rPr>
              <a:t>P</a:t>
            </a:r>
            <a:r>
              <a:rPr lang="en-US" sz="1400" dirty="0" err="1" smtClean="0">
                <a:latin typeface="Anime Ace 2.0 BB"/>
                <a:cs typeface="Anime Ace 2.0 BB"/>
              </a:rPr>
              <a:t>lugin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1800032"/>
            <a:ext cx="9144000" cy="30206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261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90529" y="813713"/>
            <a:ext cx="5474378" cy="547437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Flag 7.X Hooks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" name="Oval 4"/>
          <p:cNvSpPr/>
          <p:nvPr/>
        </p:nvSpPr>
        <p:spPr>
          <a:xfrm>
            <a:off x="1742940" y="2622190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Define FLAGS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6" name="Oval 5"/>
          <p:cNvSpPr/>
          <p:nvPr/>
        </p:nvSpPr>
        <p:spPr>
          <a:xfrm>
            <a:off x="4517914" y="4224498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Provide Link Types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7" name="Oval 6"/>
          <p:cNvSpPr/>
          <p:nvPr/>
        </p:nvSpPr>
        <p:spPr>
          <a:xfrm>
            <a:off x="2598928" y="4224498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ime Ace 2.0 BB"/>
                <a:cs typeface="Anime Ace 2.0 BB"/>
              </a:rPr>
              <a:t>Provide Flag Types</a:t>
            </a:r>
          </a:p>
        </p:txBody>
      </p:sp>
      <p:sp>
        <p:nvSpPr>
          <p:cNvPr id="8" name="Oval 7"/>
          <p:cNvSpPr/>
          <p:nvPr/>
        </p:nvSpPr>
        <p:spPr>
          <a:xfrm>
            <a:off x="5307307" y="2621730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React to Events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9" name="Oval 8"/>
          <p:cNvSpPr/>
          <p:nvPr/>
        </p:nvSpPr>
        <p:spPr>
          <a:xfrm>
            <a:off x="3525124" y="2621730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Validate &amp; grant access</a:t>
            </a:r>
            <a:endParaRPr lang="en-US" sz="14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1339123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7642" y="813713"/>
            <a:ext cx="1869657" cy="547437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CMI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7932" y="2473782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Define FLAGS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93121" y="4224498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Provide Link Types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93121" y="2473782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ime Ace 2.0 BB"/>
                <a:cs typeface="Anime Ace 2.0 BB"/>
              </a:rPr>
              <a:t>Provide Flag Types</a:t>
            </a:r>
          </a:p>
        </p:txBody>
      </p:sp>
      <p:sp>
        <p:nvSpPr>
          <p:cNvPr id="8" name="Oval 7"/>
          <p:cNvSpPr/>
          <p:nvPr/>
        </p:nvSpPr>
        <p:spPr>
          <a:xfrm>
            <a:off x="4752471" y="2473782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ime Ace 2.0 BB"/>
                <a:cs typeface="Anime Ace 2.0 BB"/>
              </a:rPr>
              <a:t>React to Events</a:t>
            </a:r>
          </a:p>
        </p:txBody>
      </p:sp>
      <p:sp>
        <p:nvSpPr>
          <p:cNvPr id="9" name="Oval 8"/>
          <p:cNvSpPr/>
          <p:nvPr/>
        </p:nvSpPr>
        <p:spPr>
          <a:xfrm>
            <a:off x="6792490" y="2482441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Validate &amp; grant access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41724" y="813713"/>
            <a:ext cx="1869657" cy="547437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Plugins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2569" y="813713"/>
            <a:ext cx="1869657" cy="547437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Events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652872" y="813713"/>
            <a:ext cx="1869657" cy="547437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Hooks?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8755785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516466"/>
            <a:ext cx="9144000" cy="3772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397140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94348" y="2511007"/>
            <a:ext cx="1309795" cy="1451537"/>
            <a:chOff x="294348" y="2511007"/>
            <a:chExt cx="1309795" cy="1451537"/>
          </a:xfrm>
        </p:grpSpPr>
        <p:pic>
          <p:nvPicPr>
            <p:cNvPr id="16" name="Picture 15" descr="flag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48" y="2511007"/>
              <a:ext cx="1309795" cy="1429169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 rot="900000">
              <a:off x="382825" y="3360472"/>
              <a:ext cx="602072" cy="602072"/>
              <a:chOff x="4754660" y="3753861"/>
              <a:chExt cx="2235200" cy="2235200"/>
            </a:xfrm>
          </p:grpSpPr>
          <p:sp>
            <p:nvSpPr>
              <p:cNvPr id="18" name="Shape 17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9" name="Oval 18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634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/>
        </p:nvSpPr>
        <p:spPr>
          <a:xfrm>
            <a:off x="5039323" y="1076849"/>
            <a:ext cx="2470526" cy="2167500"/>
          </a:xfrm>
          <a:prstGeom prst="wedgeEllipseCallout">
            <a:avLst>
              <a:gd name="adj1" fmla="val -37857"/>
              <a:gd name="adj2" fmla="val 1220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We had to allow for X before, do we still need to?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" name="Oval Callout 1"/>
          <p:cNvSpPr/>
          <p:nvPr/>
        </p:nvSpPr>
        <p:spPr>
          <a:xfrm>
            <a:off x="2236388" y="1242516"/>
            <a:ext cx="3119900" cy="1932803"/>
          </a:xfrm>
          <a:prstGeom prst="wedgeEllipseCallout">
            <a:avLst>
              <a:gd name="adj1" fmla="val 30494"/>
              <a:gd name="adj2" fmla="val 1432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Does it really have to work this way?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" name="Oval Callout 2"/>
          <p:cNvSpPr/>
          <p:nvPr/>
        </p:nvSpPr>
        <p:spPr>
          <a:xfrm>
            <a:off x="2043666" y="2830713"/>
            <a:ext cx="2070184" cy="1421992"/>
          </a:xfrm>
          <a:prstGeom prst="wedgeEllipseCallout">
            <a:avLst>
              <a:gd name="adj1" fmla="val 48380"/>
              <a:gd name="adj2" fmla="val 1019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Can we do this better?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5549557" y="3065948"/>
            <a:ext cx="2318126" cy="1186757"/>
          </a:xfrm>
          <a:prstGeom prst="wedgeEllipseCallout">
            <a:avLst>
              <a:gd name="adj1" fmla="val -33271"/>
              <a:gd name="adj2" fmla="val 1133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Can we do this </a:t>
            </a:r>
            <a:r>
              <a:rPr lang="en-US" b="1" dirty="0" smtClean="0">
                <a:latin typeface="Anime Ace 2.0 BB"/>
                <a:cs typeface="Anime Ace 2.0 BB"/>
              </a:rPr>
              <a:t>simpler</a:t>
            </a:r>
            <a:r>
              <a:rPr lang="en-US" b="1" i="1" dirty="0" smtClean="0">
                <a:latin typeface="Anime Ace 2.0 BB"/>
                <a:cs typeface="Anime Ace 2.0 BB"/>
              </a:rPr>
              <a:t>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7833315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516466"/>
            <a:ext cx="9144000" cy="3772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94348" y="2511007"/>
            <a:ext cx="1309795" cy="1451537"/>
            <a:chOff x="294348" y="2511007"/>
            <a:chExt cx="1309795" cy="1451537"/>
          </a:xfrm>
        </p:grpSpPr>
        <p:pic>
          <p:nvPicPr>
            <p:cNvPr id="2" name="Picture 1" descr="flag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48" y="2511007"/>
              <a:ext cx="1309795" cy="1429169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 rot="900000">
              <a:off x="382825" y="3360472"/>
              <a:ext cx="602072" cy="602072"/>
              <a:chOff x="4754660" y="3753861"/>
              <a:chExt cx="2235200" cy="2235200"/>
            </a:xfrm>
          </p:grpSpPr>
          <p:sp>
            <p:nvSpPr>
              <p:cNvPr id="7" name="Shape 6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8" name="Oval 7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0" y="397140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396" y="2439247"/>
            <a:ext cx="1376070" cy="155737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586576" y="4061214"/>
            <a:ext cx="1899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Event Dispatcher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281093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516466"/>
            <a:ext cx="9144000" cy="3772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397140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424099" y="1752816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24099" y="2991654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424099" y="4230491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396" y="2439247"/>
            <a:ext cx="1376070" cy="155737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586576" y="4061214"/>
            <a:ext cx="1899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Event Dispatcher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94348" y="2511007"/>
            <a:ext cx="1309795" cy="1451537"/>
            <a:chOff x="294348" y="2511007"/>
            <a:chExt cx="1309795" cy="1451537"/>
          </a:xfrm>
        </p:grpSpPr>
        <p:pic>
          <p:nvPicPr>
            <p:cNvPr id="16" name="Picture 15" descr="flag8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48" y="2511007"/>
              <a:ext cx="1309795" cy="1429169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 rot="900000">
              <a:off x="382825" y="3360472"/>
              <a:ext cx="602072" cy="602072"/>
              <a:chOff x="4754660" y="3753861"/>
              <a:chExt cx="2235200" cy="2235200"/>
            </a:xfrm>
          </p:grpSpPr>
          <p:sp>
            <p:nvSpPr>
              <p:cNvPr id="18" name="Shape 17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9" name="Oval 18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1093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516466"/>
            <a:ext cx="9144000" cy="3772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397140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699652" y="3007286"/>
            <a:ext cx="904752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424099" y="1752816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24099" y="2991654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424099" y="4230491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505764" y="2671327"/>
            <a:ext cx="1393254" cy="1201081"/>
            <a:chOff x="2700200" y="493160"/>
            <a:chExt cx="1393254" cy="1201081"/>
          </a:xfrm>
        </p:grpSpPr>
        <p:sp>
          <p:nvSpPr>
            <p:cNvPr id="19" name="Isosceles Triangle 18"/>
            <p:cNvSpPr/>
            <p:nvPr/>
          </p:nvSpPr>
          <p:spPr>
            <a:xfrm>
              <a:off x="2700200" y="493160"/>
              <a:ext cx="1393254" cy="1201081"/>
            </a:xfrm>
            <a:prstGeom prst="triangl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107080" y="1002639"/>
              <a:ext cx="580787" cy="678095"/>
              <a:chOff x="493187" y="1684301"/>
              <a:chExt cx="4449746" cy="5195275"/>
            </a:xfrm>
            <a:solidFill>
              <a:srgbClr val="28A9E0"/>
            </a:solidFill>
          </p:grpSpPr>
          <p:sp>
            <p:nvSpPr>
              <p:cNvPr id="20" name="Oval 19"/>
              <p:cNvSpPr/>
              <p:nvPr/>
            </p:nvSpPr>
            <p:spPr>
              <a:xfrm>
                <a:off x="1421901" y="1684301"/>
                <a:ext cx="635024" cy="6350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Punched Tape 20"/>
              <p:cNvSpPr/>
              <p:nvPr/>
            </p:nvSpPr>
            <p:spPr>
              <a:xfrm rot="11559745">
                <a:off x="1728644" y="2497699"/>
                <a:ext cx="3214289" cy="3576718"/>
              </a:xfrm>
              <a:prstGeom prst="flowChartPunchedTap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93187" y="2330179"/>
                <a:ext cx="1491892" cy="4549397"/>
              </a:xfrm>
              <a:custGeom>
                <a:avLst/>
                <a:gdLst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1892" h="4549397">
                    <a:moveTo>
                      <a:pt x="0" y="4537068"/>
                    </a:moveTo>
                    <a:lnTo>
                      <a:pt x="949386" y="0"/>
                    </a:lnTo>
                    <a:cubicBezTo>
                      <a:pt x="1253517" y="180825"/>
                      <a:pt x="1274068" y="164387"/>
                      <a:pt x="1491892" y="98632"/>
                    </a:cubicBezTo>
                    <a:lnTo>
                      <a:pt x="320572" y="4549397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396" y="2439247"/>
            <a:ext cx="1376070" cy="155737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586576" y="4061214"/>
            <a:ext cx="1899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Event Dispatcher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05765" y="3970031"/>
            <a:ext cx="1393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Event Class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94348" y="2511007"/>
            <a:ext cx="1309795" cy="1451537"/>
            <a:chOff x="294348" y="2511007"/>
            <a:chExt cx="1309795" cy="1451537"/>
          </a:xfrm>
        </p:grpSpPr>
        <p:pic>
          <p:nvPicPr>
            <p:cNvPr id="30" name="Picture 29" descr="flag8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48" y="2511007"/>
              <a:ext cx="1309795" cy="1429169"/>
            </a:xfrm>
            <a:prstGeom prst="rect">
              <a:avLst/>
            </a:prstGeom>
          </p:spPr>
        </p:pic>
        <p:grpSp>
          <p:nvGrpSpPr>
            <p:cNvPr id="31" name="Group 30"/>
            <p:cNvGrpSpPr/>
            <p:nvPr/>
          </p:nvGrpSpPr>
          <p:grpSpPr>
            <a:xfrm rot="900000">
              <a:off x="382825" y="3360472"/>
              <a:ext cx="602072" cy="602072"/>
              <a:chOff x="4754660" y="3753861"/>
              <a:chExt cx="2235200" cy="2235200"/>
            </a:xfrm>
          </p:grpSpPr>
          <p:sp>
            <p:nvSpPr>
              <p:cNvPr id="32" name="Shape 31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33" name="Oval 32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1093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516466"/>
            <a:ext cx="9144000" cy="3772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rot="19800000">
            <a:off x="6215909" y="2130547"/>
            <a:ext cx="1165590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397140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699652" y="3007286"/>
            <a:ext cx="904752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424099" y="1752816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24099" y="2991654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344628" y="3003214"/>
            <a:ext cx="1015722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424099" y="4230491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5" name="Right Arrow 14"/>
          <p:cNvSpPr/>
          <p:nvPr/>
        </p:nvSpPr>
        <p:spPr>
          <a:xfrm rot="1800000" flipV="1">
            <a:off x="6215210" y="3824685"/>
            <a:ext cx="1140480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505764" y="2671327"/>
            <a:ext cx="1393254" cy="1201081"/>
            <a:chOff x="2700200" y="493160"/>
            <a:chExt cx="1393254" cy="1201081"/>
          </a:xfrm>
        </p:grpSpPr>
        <p:sp>
          <p:nvSpPr>
            <p:cNvPr id="19" name="Isosceles Triangle 18"/>
            <p:cNvSpPr/>
            <p:nvPr/>
          </p:nvSpPr>
          <p:spPr>
            <a:xfrm>
              <a:off x="2700200" y="493160"/>
              <a:ext cx="1393254" cy="1201081"/>
            </a:xfrm>
            <a:prstGeom prst="triangl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107080" y="1002639"/>
              <a:ext cx="580787" cy="678095"/>
              <a:chOff x="493187" y="1684301"/>
              <a:chExt cx="4449746" cy="5195275"/>
            </a:xfrm>
            <a:solidFill>
              <a:srgbClr val="28A9E0"/>
            </a:solidFill>
          </p:grpSpPr>
          <p:sp>
            <p:nvSpPr>
              <p:cNvPr id="20" name="Oval 19"/>
              <p:cNvSpPr/>
              <p:nvPr/>
            </p:nvSpPr>
            <p:spPr>
              <a:xfrm>
                <a:off x="1421901" y="1684301"/>
                <a:ext cx="635024" cy="6350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Punched Tape 20"/>
              <p:cNvSpPr/>
              <p:nvPr/>
            </p:nvSpPr>
            <p:spPr>
              <a:xfrm rot="11559745">
                <a:off x="1728644" y="2497699"/>
                <a:ext cx="3214289" cy="3576718"/>
              </a:xfrm>
              <a:prstGeom prst="flowChartPunchedTap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93187" y="2330179"/>
                <a:ext cx="1491892" cy="4549397"/>
              </a:xfrm>
              <a:custGeom>
                <a:avLst/>
                <a:gdLst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1892" h="4549397">
                    <a:moveTo>
                      <a:pt x="0" y="4537068"/>
                    </a:moveTo>
                    <a:lnTo>
                      <a:pt x="949386" y="0"/>
                    </a:lnTo>
                    <a:cubicBezTo>
                      <a:pt x="1253517" y="180825"/>
                      <a:pt x="1274068" y="164387"/>
                      <a:pt x="1491892" y="98632"/>
                    </a:cubicBezTo>
                    <a:lnTo>
                      <a:pt x="320572" y="4549397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396" y="2439247"/>
            <a:ext cx="1376070" cy="155737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586576" y="4061214"/>
            <a:ext cx="1899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Event Dispatcher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05765" y="3970031"/>
            <a:ext cx="1393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Event Class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3860077" y="2991654"/>
            <a:ext cx="904752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94348" y="2511007"/>
            <a:ext cx="1309795" cy="1451537"/>
            <a:chOff x="294348" y="2511007"/>
            <a:chExt cx="1309795" cy="1451537"/>
          </a:xfrm>
        </p:grpSpPr>
        <p:pic>
          <p:nvPicPr>
            <p:cNvPr id="31" name="Picture 30" descr="flag8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48" y="2511007"/>
              <a:ext cx="1309795" cy="1429169"/>
            </a:xfrm>
            <a:prstGeom prst="rect">
              <a:avLst/>
            </a:prstGeom>
          </p:spPr>
        </p:pic>
        <p:grpSp>
          <p:nvGrpSpPr>
            <p:cNvPr id="32" name="Group 31"/>
            <p:cNvGrpSpPr/>
            <p:nvPr/>
          </p:nvGrpSpPr>
          <p:grpSpPr>
            <a:xfrm rot="900000">
              <a:off x="382825" y="3360472"/>
              <a:ext cx="602072" cy="602072"/>
              <a:chOff x="4754660" y="3753861"/>
              <a:chExt cx="2235200" cy="2235200"/>
            </a:xfrm>
          </p:grpSpPr>
          <p:sp>
            <p:nvSpPr>
              <p:cNvPr id="33" name="Shape 32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34" name="Oval 33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0570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p Arrow 18"/>
          <p:cNvSpPr/>
          <p:nvPr/>
        </p:nvSpPr>
        <p:spPr>
          <a:xfrm rot="5400000">
            <a:off x="3741278" y="-1600249"/>
            <a:ext cx="758515" cy="6429708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594" y="801824"/>
            <a:ext cx="1226956" cy="14138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962" y="4726424"/>
            <a:ext cx="1382934" cy="15092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154" y="4726424"/>
            <a:ext cx="1382934" cy="15092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44" y="801824"/>
            <a:ext cx="1222555" cy="1408771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101592" y="5137705"/>
            <a:ext cx="1463561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85897" y="4285993"/>
            <a:ext cx="17660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ime Ace 2.0 BB"/>
                <a:cs typeface="Anime Ace 2.0 BB"/>
              </a:rPr>
              <a:t>Major feature Iteration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14" name="Curved Connector 13"/>
          <p:cNvCxnSpPr>
            <a:stCxn id="13" idx="2"/>
          </p:cNvCxnSpPr>
          <p:nvPr/>
        </p:nvCxnSpPr>
        <p:spPr>
          <a:xfrm rot="5400000">
            <a:off x="4440880" y="4939744"/>
            <a:ext cx="550900" cy="105173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04121" y="804460"/>
            <a:ext cx="2519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ime Ace 2.0 BB"/>
                <a:cs typeface="Anime Ace 2.0 BB"/>
              </a:rPr>
              <a:t>Continued development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21" name="Curved Connector 20"/>
          <p:cNvCxnSpPr>
            <a:stCxn id="20" idx="2"/>
          </p:cNvCxnSpPr>
          <p:nvPr/>
        </p:nvCxnSpPr>
        <p:spPr>
          <a:xfrm rot="16200000" flipH="1">
            <a:off x="4525833" y="1203980"/>
            <a:ext cx="380994" cy="105174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699" y="2877222"/>
            <a:ext cx="1222555" cy="1408771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2665506">
            <a:off x="933796" y="2389074"/>
            <a:ext cx="1098255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594" y="2872151"/>
            <a:ext cx="1226956" cy="141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459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68" y="4726424"/>
            <a:ext cx="1382934" cy="15092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231" y="4726424"/>
            <a:ext cx="1382934" cy="15092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0594" y="4726424"/>
            <a:ext cx="1382934" cy="15092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1957" y="4726424"/>
            <a:ext cx="1382934" cy="15092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3321" y="4726424"/>
            <a:ext cx="1382934" cy="1509276"/>
          </a:xfrm>
          <a:prstGeom prst="rect">
            <a:avLst/>
          </a:prstGeom>
        </p:spPr>
      </p:pic>
      <p:pic>
        <p:nvPicPr>
          <p:cNvPr id="8" name="Picture 7" descr="incompleteD8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15112"/>
            <a:ext cx="1226956" cy="14138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0355" y="1520183"/>
            <a:ext cx="1244763" cy="140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89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576" y="685800"/>
            <a:ext cx="1392085" cy="15926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9067" y="3072561"/>
            <a:ext cx="1834536" cy="1834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62440" y="3753800"/>
            <a:ext cx="1529060" cy="15290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44249" y="4985950"/>
            <a:ext cx="2236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Public Repos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96694" y="2278439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Project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27310" y="4985950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Sandbox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551763"/>
            <a:ext cx="9144000" cy="514285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670171" y="4050310"/>
            <a:ext cx="806462" cy="338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arallelogram 35"/>
          <p:cNvSpPr/>
          <p:nvPr/>
        </p:nvSpPr>
        <p:spPr>
          <a:xfrm rot="16200000" flipH="1">
            <a:off x="6089448" y="4326375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arallelogram 36"/>
          <p:cNvSpPr/>
          <p:nvPr/>
        </p:nvSpPr>
        <p:spPr>
          <a:xfrm rot="5400000">
            <a:off x="7200568" y="4326374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6430691" y="4153657"/>
            <a:ext cx="1284699" cy="597660"/>
          </a:xfrm>
          <a:custGeom>
            <a:avLst/>
            <a:gdLst>
              <a:gd name="connsiteX0" fmla="*/ 0 w 1284699"/>
              <a:gd name="connsiteY0" fmla="*/ 459526 h 598260"/>
              <a:gd name="connsiteX1" fmla="*/ 85383 w 1284699"/>
              <a:gd name="connsiteY1" fmla="*/ 352807 h 598260"/>
              <a:gd name="connsiteX2" fmla="*/ 138747 w 1284699"/>
              <a:gd name="connsiteY2" fmla="*/ 352807 h 598260"/>
              <a:gd name="connsiteX3" fmla="*/ 149420 w 1284699"/>
              <a:gd name="connsiteY3" fmla="*/ 267432 h 598260"/>
              <a:gd name="connsiteX4" fmla="*/ 202785 w 1284699"/>
              <a:gd name="connsiteY4" fmla="*/ 224745 h 598260"/>
              <a:gd name="connsiteX5" fmla="*/ 224131 w 1284699"/>
              <a:gd name="connsiteY5" fmla="*/ 43323 h 598260"/>
              <a:gd name="connsiteX6" fmla="*/ 394897 w 1284699"/>
              <a:gd name="connsiteY6" fmla="*/ 86011 h 598260"/>
              <a:gd name="connsiteX7" fmla="*/ 501626 w 1284699"/>
              <a:gd name="connsiteY7" fmla="*/ 636 h 598260"/>
              <a:gd name="connsiteX8" fmla="*/ 672392 w 1284699"/>
              <a:gd name="connsiteY8" fmla="*/ 139370 h 598260"/>
              <a:gd name="connsiteX9" fmla="*/ 875177 w 1284699"/>
              <a:gd name="connsiteY9" fmla="*/ 64667 h 598260"/>
              <a:gd name="connsiteX10" fmla="*/ 1024597 w 1284699"/>
              <a:gd name="connsiteY10" fmla="*/ 96683 h 598260"/>
              <a:gd name="connsiteX11" fmla="*/ 1099308 w 1284699"/>
              <a:gd name="connsiteY11" fmla="*/ 182057 h 598260"/>
              <a:gd name="connsiteX12" fmla="*/ 1131326 w 1284699"/>
              <a:gd name="connsiteY12" fmla="*/ 310120 h 598260"/>
              <a:gd name="connsiteX13" fmla="*/ 1227382 w 1284699"/>
              <a:gd name="connsiteY13" fmla="*/ 299448 h 598260"/>
              <a:gd name="connsiteX14" fmla="*/ 1280747 w 1284699"/>
              <a:gd name="connsiteY14" fmla="*/ 470197 h 598260"/>
              <a:gd name="connsiteX15" fmla="*/ 1280747 w 1284699"/>
              <a:gd name="connsiteY15" fmla="*/ 598260 h 598260"/>
              <a:gd name="connsiteX0" fmla="*/ 0 w 1284699"/>
              <a:gd name="connsiteY0" fmla="*/ 459606 h 598340"/>
              <a:gd name="connsiteX1" fmla="*/ 85383 w 1284699"/>
              <a:gd name="connsiteY1" fmla="*/ 352887 h 598340"/>
              <a:gd name="connsiteX2" fmla="*/ 138747 w 1284699"/>
              <a:gd name="connsiteY2" fmla="*/ 352887 h 598340"/>
              <a:gd name="connsiteX3" fmla="*/ 149420 w 1284699"/>
              <a:gd name="connsiteY3" fmla="*/ 267512 h 598340"/>
              <a:gd name="connsiteX4" fmla="*/ 202785 w 1284699"/>
              <a:gd name="connsiteY4" fmla="*/ 224825 h 598340"/>
              <a:gd name="connsiteX5" fmla="*/ 288169 w 1284699"/>
              <a:gd name="connsiteY5" fmla="*/ 107434 h 598340"/>
              <a:gd name="connsiteX6" fmla="*/ 394897 w 1284699"/>
              <a:gd name="connsiteY6" fmla="*/ 86091 h 598340"/>
              <a:gd name="connsiteX7" fmla="*/ 501626 w 1284699"/>
              <a:gd name="connsiteY7" fmla="*/ 716 h 598340"/>
              <a:gd name="connsiteX8" fmla="*/ 672392 w 1284699"/>
              <a:gd name="connsiteY8" fmla="*/ 139450 h 598340"/>
              <a:gd name="connsiteX9" fmla="*/ 875177 w 1284699"/>
              <a:gd name="connsiteY9" fmla="*/ 64747 h 598340"/>
              <a:gd name="connsiteX10" fmla="*/ 1024597 w 1284699"/>
              <a:gd name="connsiteY10" fmla="*/ 96763 h 598340"/>
              <a:gd name="connsiteX11" fmla="*/ 1099308 w 1284699"/>
              <a:gd name="connsiteY11" fmla="*/ 182137 h 598340"/>
              <a:gd name="connsiteX12" fmla="*/ 1131326 w 1284699"/>
              <a:gd name="connsiteY12" fmla="*/ 310200 h 598340"/>
              <a:gd name="connsiteX13" fmla="*/ 1227382 w 1284699"/>
              <a:gd name="connsiteY13" fmla="*/ 299528 h 598340"/>
              <a:gd name="connsiteX14" fmla="*/ 1280747 w 1284699"/>
              <a:gd name="connsiteY14" fmla="*/ 470277 h 598340"/>
              <a:gd name="connsiteX15" fmla="*/ 1280747 w 1284699"/>
              <a:gd name="connsiteY15" fmla="*/ 598340 h 598340"/>
              <a:gd name="connsiteX0" fmla="*/ 0 w 1284699"/>
              <a:gd name="connsiteY0" fmla="*/ 458926 h 597660"/>
              <a:gd name="connsiteX1" fmla="*/ 85383 w 1284699"/>
              <a:gd name="connsiteY1" fmla="*/ 352207 h 597660"/>
              <a:gd name="connsiteX2" fmla="*/ 138747 w 1284699"/>
              <a:gd name="connsiteY2" fmla="*/ 352207 h 597660"/>
              <a:gd name="connsiteX3" fmla="*/ 149420 w 1284699"/>
              <a:gd name="connsiteY3" fmla="*/ 266832 h 597660"/>
              <a:gd name="connsiteX4" fmla="*/ 202785 w 1284699"/>
              <a:gd name="connsiteY4" fmla="*/ 224145 h 597660"/>
              <a:gd name="connsiteX5" fmla="*/ 288169 w 1284699"/>
              <a:gd name="connsiteY5" fmla="*/ 106754 h 597660"/>
              <a:gd name="connsiteX6" fmla="*/ 394897 w 1284699"/>
              <a:gd name="connsiteY6" fmla="*/ 85411 h 597660"/>
              <a:gd name="connsiteX7" fmla="*/ 501626 w 1284699"/>
              <a:gd name="connsiteY7" fmla="*/ 36 h 597660"/>
              <a:gd name="connsiteX8" fmla="*/ 672392 w 1284699"/>
              <a:gd name="connsiteY8" fmla="*/ 74739 h 597660"/>
              <a:gd name="connsiteX9" fmla="*/ 875177 w 1284699"/>
              <a:gd name="connsiteY9" fmla="*/ 64067 h 597660"/>
              <a:gd name="connsiteX10" fmla="*/ 1024597 w 1284699"/>
              <a:gd name="connsiteY10" fmla="*/ 96083 h 597660"/>
              <a:gd name="connsiteX11" fmla="*/ 1099308 w 1284699"/>
              <a:gd name="connsiteY11" fmla="*/ 181457 h 597660"/>
              <a:gd name="connsiteX12" fmla="*/ 1131326 w 1284699"/>
              <a:gd name="connsiteY12" fmla="*/ 309520 h 597660"/>
              <a:gd name="connsiteX13" fmla="*/ 1227382 w 1284699"/>
              <a:gd name="connsiteY13" fmla="*/ 298848 h 597660"/>
              <a:gd name="connsiteX14" fmla="*/ 1280747 w 1284699"/>
              <a:gd name="connsiteY14" fmla="*/ 469597 h 597660"/>
              <a:gd name="connsiteX15" fmla="*/ 1280747 w 1284699"/>
              <a:gd name="connsiteY15" fmla="*/ 597660 h 5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84699" h="597660">
                <a:moveTo>
                  <a:pt x="0" y="458926"/>
                </a:moveTo>
                <a:cubicBezTo>
                  <a:pt x="31129" y="414459"/>
                  <a:pt x="62259" y="369993"/>
                  <a:pt x="85383" y="352207"/>
                </a:cubicBezTo>
                <a:cubicBezTo>
                  <a:pt x="108507" y="334421"/>
                  <a:pt x="128074" y="366436"/>
                  <a:pt x="138747" y="352207"/>
                </a:cubicBezTo>
                <a:cubicBezTo>
                  <a:pt x="149420" y="337978"/>
                  <a:pt x="138747" y="288176"/>
                  <a:pt x="149420" y="266832"/>
                </a:cubicBezTo>
                <a:cubicBezTo>
                  <a:pt x="160093" y="245488"/>
                  <a:pt x="179660" y="250825"/>
                  <a:pt x="202785" y="224145"/>
                </a:cubicBezTo>
                <a:cubicBezTo>
                  <a:pt x="225910" y="197465"/>
                  <a:pt x="256150" y="129876"/>
                  <a:pt x="288169" y="106754"/>
                </a:cubicBezTo>
                <a:cubicBezTo>
                  <a:pt x="320188" y="83632"/>
                  <a:pt x="359321" y="103197"/>
                  <a:pt x="394897" y="85411"/>
                </a:cubicBezTo>
                <a:cubicBezTo>
                  <a:pt x="430473" y="67625"/>
                  <a:pt x="455377" y="1815"/>
                  <a:pt x="501626" y="36"/>
                </a:cubicBezTo>
                <a:cubicBezTo>
                  <a:pt x="547875" y="-1743"/>
                  <a:pt x="610134" y="64067"/>
                  <a:pt x="672392" y="74739"/>
                </a:cubicBezTo>
                <a:cubicBezTo>
                  <a:pt x="734650" y="85411"/>
                  <a:pt x="816476" y="60510"/>
                  <a:pt x="875177" y="64067"/>
                </a:cubicBezTo>
                <a:cubicBezTo>
                  <a:pt x="933878" y="67624"/>
                  <a:pt x="987242" y="76518"/>
                  <a:pt x="1024597" y="96083"/>
                </a:cubicBezTo>
                <a:cubicBezTo>
                  <a:pt x="1061952" y="115648"/>
                  <a:pt x="1081520" y="145884"/>
                  <a:pt x="1099308" y="181457"/>
                </a:cubicBezTo>
                <a:cubicBezTo>
                  <a:pt x="1117096" y="217030"/>
                  <a:pt x="1109980" y="289955"/>
                  <a:pt x="1131326" y="309520"/>
                </a:cubicBezTo>
                <a:cubicBezTo>
                  <a:pt x="1152672" y="329085"/>
                  <a:pt x="1202479" y="272169"/>
                  <a:pt x="1227382" y="298848"/>
                </a:cubicBezTo>
                <a:cubicBezTo>
                  <a:pt x="1252285" y="325527"/>
                  <a:pt x="1271853" y="419795"/>
                  <a:pt x="1280747" y="469597"/>
                </a:cubicBezTo>
                <a:cubicBezTo>
                  <a:pt x="1289641" y="519399"/>
                  <a:pt x="1280747" y="597660"/>
                  <a:pt x="1280747" y="597660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65513" y="4569895"/>
            <a:ext cx="1415778" cy="35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 rot="1093235">
            <a:off x="6986617" y="3703473"/>
            <a:ext cx="728773" cy="693671"/>
            <a:chOff x="6269664" y="1056512"/>
            <a:chExt cx="806462" cy="82173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1" name="Trapezoid 40"/>
            <p:cNvSpPr/>
            <p:nvPr/>
          </p:nvSpPr>
          <p:spPr>
            <a:xfrm rot="10800000">
              <a:off x="6269664" y="1184576"/>
              <a:ext cx="806462" cy="693670"/>
            </a:xfrm>
            <a:prstGeom prst="trapezoid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269664" y="1056512"/>
              <a:ext cx="806462" cy="256125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347353" y="1095360"/>
              <a:ext cx="654062" cy="1784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Freeform 43"/>
          <p:cNvSpPr/>
          <p:nvPr/>
        </p:nvSpPr>
        <p:spPr>
          <a:xfrm>
            <a:off x="6942990" y="4270685"/>
            <a:ext cx="576336" cy="203163"/>
          </a:xfrm>
          <a:custGeom>
            <a:avLst/>
            <a:gdLst>
              <a:gd name="connsiteX0" fmla="*/ 0 w 576336"/>
              <a:gd name="connsiteY0" fmla="*/ 117789 h 203163"/>
              <a:gd name="connsiteX1" fmla="*/ 53364 w 576336"/>
              <a:gd name="connsiteY1" fmla="*/ 43086 h 203163"/>
              <a:gd name="connsiteX2" fmla="*/ 160093 w 576336"/>
              <a:gd name="connsiteY2" fmla="*/ 398 h 203163"/>
              <a:gd name="connsiteX3" fmla="*/ 202785 w 576336"/>
              <a:gd name="connsiteY3" fmla="*/ 21742 h 203163"/>
              <a:gd name="connsiteX4" fmla="*/ 266822 w 576336"/>
              <a:gd name="connsiteY4" fmla="*/ 21742 h 203163"/>
              <a:gd name="connsiteX5" fmla="*/ 320186 w 576336"/>
              <a:gd name="connsiteY5" fmla="*/ 64429 h 203163"/>
              <a:gd name="connsiteX6" fmla="*/ 448261 w 576336"/>
              <a:gd name="connsiteY6" fmla="*/ 43086 h 203163"/>
              <a:gd name="connsiteX7" fmla="*/ 533644 w 576336"/>
              <a:gd name="connsiteY7" fmla="*/ 139132 h 203163"/>
              <a:gd name="connsiteX8" fmla="*/ 576336 w 576336"/>
              <a:gd name="connsiteY8" fmla="*/ 203163 h 20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336" h="203163">
                <a:moveTo>
                  <a:pt x="0" y="117789"/>
                </a:moveTo>
                <a:cubicBezTo>
                  <a:pt x="13341" y="90220"/>
                  <a:pt x="26682" y="62651"/>
                  <a:pt x="53364" y="43086"/>
                </a:cubicBezTo>
                <a:cubicBezTo>
                  <a:pt x="80046" y="23521"/>
                  <a:pt x="135190" y="3955"/>
                  <a:pt x="160093" y="398"/>
                </a:cubicBezTo>
                <a:cubicBezTo>
                  <a:pt x="184996" y="-3159"/>
                  <a:pt x="184997" y="18185"/>
                  <a:pt x="202785" y="21742"/>
                </a:cubicBezTo>
                <a:cubicBezTo>
                  <a:pt x="220573" y="25299"/>
                  <a:pt x="247255" y="14627"/>
                  <a:pt x="266822" y="21742"/>
                </a:cubicBezTo>
                <a:cubicBezTo>
                  <a:pt x="286389" y="28856"/>
                  <a:pt x="289946" y="60872"/>
                  <a:pt x="320186" y="64429"/>
                </a:cubicBezTo>
                <a:cubicBezTo>
                  <a:pt x="350426" y="67986"/>
                  <a:pt x="412685" y="30636"/>
                  <a:pt x="448261" y="43086"/>
                </a:cubicBezTo>
                <a:cubicBezTo>
                  <a:pt x="483837" y="55536"/>
                  <a:pt x="512298" y="112453"/>
                  <a:pt x="533644" y="139132"/>
                </a:cubicBezTo>
                <a:cubicBezTo>
                  <a:pt x="554990" y="165811"/>
                  <a:pt x="576336" y="203163"/>
                  <a:pt x="576336" y="203163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34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576" y="685800"/>
            <a:ext cx="1392085" cy="15926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9067" y="3072561"/>
            <a:ext cx="1834536" cy="1834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62440" y="3753800"/>
            <a:ext cx="1529060" cy="15290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44249" y="4985950"/>
            <a:ext cx="2236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Public Repos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96694" y="2278439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Project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27310" y="4985950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Sandbox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551763"/>
            <a:ext cx="9144000" cy="514285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Callout 18"/>
          <p:cNvSpPr/>
          <p:nvPr/>
        </p:nvSpPr>
        <p:spPr>
          <a:xfrm>
            <a:off x="5886880" y="1150043"/>
            <a:ext cx="2441226" cy="1128396"/>
          </a:xfrm>
          <a:prstGeom prst="wedgeEllipseCallout">
            <a:avLst>
              <a:gd name="adj1" fmla="val -64871"/>
              <a:gd name="adj2" fmla="val -90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But is your module ready?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70171" y="4050310"/>
            <a:ext cx="806462" cy="338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/>
          <p:cNvSpPr/>
          <p:nvPr/>
        </p:nvSpPr>
        <p:spPr>
          <a:xfrm rot="16200000" flipH="1">
            <a:off x="6089448" y="4326375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/>
          <p:cNvSpPr/>
          <p:nvPr/>
        </p:nvSpPr>
        <p:spPr>
          <a:xfrm rot="5400000">
            <a:off x="7200568" y="4326374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6430691" y="4153657"/>
            <a:ext cx="1284699" cy="597660"/>
          </a:xfrm>
          <a:custGeom>
            <a:avLst/>
            <a:gdLst>
              <a:gd name="connsiteX0" fmla="*/ 0 w 1284699"/>
              <a:gd name="connsiteY0" fmla="*/ 459526 h 598260"/>
              <a:gd name="connsiteX1" fmla="*/ 85383 w 1284699"/>
              <a:gd name="connsiteY1" fmla="*/ 352807 h 598260"/>
              <a:gd name="connsiteX2" fmla="*/ 138747 w 1284699"/>
              <a:gd name="connsiteY2" fmla="*/ 352807 h 598260"/>
              <a:gd name="connsiteX3" fmla="*/ 149420 w 1284699"/>
              <a:gd name="connsiteY3" fmla="*/ 267432 h 598260"/>
              <a:gd name="connsiteX4" fmla="*/ 202785 w 1284699"/>
              <a:gd name="connsiteY4" fmla="*/ 224745 h 598260"/>
              <a:gd name="connsiteX5" fmla="*/ 224131 w 1284699"/>
              <a:gd name="connsiteY5" fmla="*/ 43323 h 598260"/>
              <a:gd name="connsiteX6" fmla="*/ 394897 w 1284699"/>
              <a:gd name="connsiteY6" fmla="*/ 86011 h 598260"/>
              <a:gd name="connsiteX7" fmla="*/ 501626 w 1284699"/>
              <a:gd name="connsiteY7" fmla="*/ 636 h 598260"/>
              <a:gd name="connsiteX8" fmla="*/ 672392 w 1284699"/>
              <a:gd name="connsiteY8" fmla="*/ 139370 h 598260"/>
              <a:gd name="connsiteX9" fmla="*/ 875177 w 1284699"/>
              <a:gd name="connsiteY9" fmla="*/ 64667 h 598260"/>
              <a:gd name="connsiteX10" fmla="*/ 1024597 w 1284699"/>
              <a:gd name="connsiteY10" fmla="*/ 96683 h 598260"/>
              <a:gd name="connsiteX11" fmla="*/ 1099308 w 1284699"/>
              <a:gd name="connsiteY11" fmla="*/ 182057 h 598260"/>
              <a:gd name="connsiteX12" fmla="*/ 1131326 w 1284699"/>
              <a:gd name="connsiteY12" fmla="*/ 310120 h 598260"/>
              <a:gd name="connsiteX13" fmla="*/ 1227382 w 1284699"/>
              <a:gd name="connsiteY13" fmla="*/ 299448 h 598260"/>
              <a:gd name="connsiteX14" fmla="*/ 1280747 w 1284699"/>
              <a:gd name="connsiteY14" fmla="*/ 470197 h 598260"/>
              <a:gd name="connsiteX15" fmla="*/ 1280747 w 1284699"/>
              <a:gd name="connsiteY15" fmla="*/ 598260 h 598260"/>
              <a:gd name="connsiteX0" fmla="*/ 0 w 1284699"/>
              <a:gd name="connsiteY0" fmla="*/ 459606 h 598340"/>
              <a:gd name="connsiteX1" fmla="*/ 85383 w 1284699"/>
              <a:gd name="connsiteY1" fmla="*/ 352887 h 598340"/>
              <a:gd name="connsiteX2" fmla="*/ 138747 w 1284699"/>
              <a:gd name="connsiteY2" fmla="*/ 352887 h 598340"/>
              <a:gd name="connsiteX3" fmla="*/ 149420 w 1284699"/>
              <a:gd name="connsiteY3" fmla="*/ 267512 h 598340"/>
              <a:gd name="connsiteX4" fmla="*/ 202785 w 1284699"/>
              <a:gd name="connsiteY4" fmla="*/ 224825 h 598340"/>
              <a:gd name="connsiteX5" fmla="*/ 288169 w 1284699"/>
              <a:gd name="connsiteY5" fmla="*/ 107434 h 598340"/>
              <a:gd name="connsiteX6" fmla="*/ 394897 w 1284699"/>
              <a:gd name="connsiteY6" fmla="*/ 86091 h 598340"/>
              <a:gd name="connsiteX7" fmla="*/ 501626 w 1284699"/>
              <a:gd name="connsiteY7" fmla="*/ 716 h 598340"/>
              <a:gd name="connsiteX8" fmla="*/ 672392 w 1284699"/>
              <a:gd name="connsiteY8" fmla="*/ 139450 h 598340"/>
              <a:gd name="connsiteX9" fmla="*/ 875177 w 1284699"/>
              <a:gd name="connsiteY9" fmla="*/ 64747 h 598340"/>
              <a:gd name="connsiteX10" fmla="*/ 1024597 w 1284699"/>
              <a:gd name="connsiteY10" fmla="*/ 96763 h 598340"/>
              <a:gd name="connsiteX11" fmla="*/ 1099308 w 1284699"/>
              <a:gd name="connsiteY11" fmla="*/ 182137 h 598340"/>
              <a:gd name="connsiteX12" fmla="*/ 1131326 w 1284699"/>
              <a:gd name="connsiteY12" fmla="*/ 310200 h 598340"/>
              <a:gd name="connsiteX13" fmla="*/ 1227382 w 1284699"/>
              <a:gd name="connsiteY13" fmla="*/ 299528 h 598340"/>
              <a:gd name="connsiteX14" fmla="*/ 1280747 w 1284699"/>
              <a:gd name="connsiteY14" fmla="*/ 470277 h 598340"/>
              <a:gd name="connsiteX15" fmla="*/ 1280747 w 1284699"/>
              <a:gd name="connsiteY15" fmla="*/ 598340 h 598340"/>
              <a:gd name="connsiteX0" fmla="*/ 0 w 1284699"/>
              <a:gd name="connsiteY0" fmla="*/ 458926 h 597660"/>
              <a:gd name="connsiteX1" fmla="*/ 85383 w 1284699"/>
              <a:gd name="connsiteY1" fmla="*/ 352207 h 597660"/>
              <a:gd name="connsiteX2" fmla="*/ 138747 w 1284699"/>
              <a:gd name="connsiteY2" fmla="*/ 352207 h 597660"/>
              <a:gd name="connsiteX3" fmla="*/ 149420 w 1284699"/>
              <a:gd name="connsiteY3" fmla="*/ 266832 h 597660"/>
              <a:gd name="connsiteX4" fmla="*/ 202785 w 1284699"/>
              <a:gd name="connsiteY4" fmla="*/ 224145 h 597660"/>
              <a:gd name="connsiteX5" fmla="*/ 288169 w 1284699"/>
              <a:gd name="connsiteY5" fmla="*/ 106754 h 597660"/>
              <a:gd name="connsiteX6" fmla="*/ 394897 w 1284699"/>
              <a:gd name="connsiteY6" fmla="*/ 85411 h 597660"/>
              <a:gd name="connsiteX7" fmla="*/ 501626 w 1284699"/>
              <a:gd name="connsiteY7" fmla="*/ 36 h 597660"/>
              <a:gd name="connsiteX8" fmla="*/ 672392 w 1284699"/>
              <a:gd name="connsiteY8" fmla="*/ 74739 h 597660"/>
              <a:gd name="connsiteX9" fmla="*/ 875177 w 1284699"/>
              <a:gd name="connsiteY9" fmla="*/ 64067 h 597660"/>
              <a:gd name="connsiteX10" fmla="*/ 1024597 w 1284699"/>
              <a:gd name="connsiteY10" fmla="*/ 96083 h 597660"/>
              <a:gd name="connsiteX11" fmla="*/ 1099308 w 1284699"/>
              <a:gd name="connsiteY11" fmla="*/ 181457 h 597660"/>
              <a:gd name="connsiteX12" fmla="*/ 1131326 w 1284699"/>
              <a:gd name="connsiteY12" fmla="*/ 309520 h 597660"/>
              <a:gd name="connsiteX13" fmla="*/ 1227382 w 1284699"/>
              <a:gd name="connsiteY13" fmla="*/ 298848 h 597660"/>
              <a:gd name="connsiteX14" fmla="*/ 1280747 w 1284699"/>
              <a:gd name="connsiteY14" fmla="*/ 469597 h 597660"/>
              <a:gd name="connsiteX15" fmla="*/ 1280747 w 1284699"/>
              <a:gd name="connsiteY15" fmla="*/ 597660 h 5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84699" h="597660">
                <a:moveTo>
                  <a:pt x="0" y="458926"/>
                </a:moveTo>
                <a:cubicBezTo>
                  <a:pt x="31129" y="414459"/>
                  <a:pt x="62259" y="369993"/>
                  <a:pt x="85383" y="352207"/>
                </a:cubicBezTo>
                <a:cubicBezTo>
                  <a:pt x="108507" y="334421"/>
                  <a:pt x="128074" y="366436"/>
                  <a:pt x="138747" y="352207"/>
                </a:cubicBezTo>
                <a:cubicBezTo>
                  <a:pt x="149420" y="337978"/>
                  <a:pt x="138747" y="288176"/>
                  <a:pt x="149420" y="266832"/>
                </a:cubicBezTo>
                <a:cubicBezTo>
                  <a:pt x="160093" y="245488"/>
                  <a:pt x="179660" y="250825"/>
                  <a:pt x="202785" y="224145"/>
                </a:cubicBezTo>
                <a:cubicBezTo>
                  <a:pt x="225910" y="197465"/>
                  <a:pt x="256150" y="129876"/>
                  <a:pt x="288169" y="106754"/>
                </a:cubicBezTo>
                <a:cubicBezTo>
                  <a:pt x="320188" y="83632"/>
                  <a:pt x="359321" y="103197"/>
                  <a:pt x="394897" y="85411"/>
                </a:cubicBezTo>
                <a:cubicBezTo>
                  <a:pt x="430473" y="67625"/>
                  <a:pt x="455377" y="1815"/>
                  <a:pt x="501626" y="36"/>
                </a:cubicBezTo>
                <a:cubicBezTo>
                  <a:pt x="547875" y="-1743"/>
                  <a:pt x="610134" y="64067"/>
                  <a:pt x="672392" y="74739"/>
                </a:cubicBezTo>
                <a:cubicBezTo>
                  <a:pt x="734650" y="85411"/>
                  <a:pt x="816476" y="60510"/>
                  <a:pt x="875177" y="64067"/>
                </a:cubicBezTo>
                <a:cubicBezTo>
                  <a:pt x="933878" y="67624"/>
                  <a:pt x="987242" y="76518"/>
                  <a:pt x="1024597" y="96083"/>
                </a:cubicBezTo>
                <a:cubicBezTo>
                  <a:pt x="1061952" y="115648"/>
                  <a:pt x="1081520" y="145884"/>
                  <a:pt x="1099308" y="181457"/>
                </a:cubicBezTo>
                <a:cubicBezTo>
                  <a:pt x="1117096" y="217030"/>
                  <a:pt x="1109980" y="289955"/>
                  <a:pt x="1131326" y="309520"/>
                </a:cubicBezTo>
                <a:cubicBezTo>
                  <a:pt x="1152672" y="329085"/>
                  <a:pt x="1202479" y="272169"/>
                  <a:pt x="1227382" y="298848"/>
                </a:cubicBezTo>
                <a:cubicBezTo>
                  <a:pt x="1252285" y="325527"/>
                  <a:pt x="1271853" y="419795"/>
                  <a:pt x="1280747" y="469597"/>
                </a:cubicBezTo>
                <a:cubicBezTo>
                  <a:pt x="1289641" y="519399"/>
                  <a:pt x="1280747" y="597660"/>
                  <a:pt x="1280747" y="597660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65513" y="4569895"/>
            <a:ext cx="1415778" cy="35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 rot="1093235">
            <a:off x="6986617" y="3703473"/>
            <a:ext cx="728773" cy="693671"/>
            <a:chOff x="6269664" y="1056512"/>
            <a:chExt cx="806462" cy="82173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7" name="Trapezoid 36"/>
            <p:cNvSpPr/>
            <p:nvPr/>
          </p:nvSpPr>
          <p:spPr>
            <a:xfrm rot="10800000">
              <a:off x="6269664" y="1184576"/>
              <a:ext cx="806462" cy="693670"/>
            </a:xfrm>
            <a:prstGeom prst="trapezoid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269664" y="1056512"/>
              <a:ext cx="806462" cy="256125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6347353" y="1095360"/>
              <a:ext cx="654062" cy="1784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Freeform 39"/>
          <p:cNvSpPr/>
          <p:nvPr/>
        </p:nvSpPr>
        <p:spPr>
          <a:xfrm>
            <a:off x="6942990" y="4270685"/>
            <a:ext cx="576336" cy="203163"/>
          </a:xfrm>
          <a:custGeom>
            <a:avLst/>
            <a:gdLst>
              <a:gd name="connsiteX0" fmla="*/ 0 w 576336"/>
              <a:gd name="connsiteY0" fmla="*/ 117789 h 203163"/>
              <a:gd name="connsiteX1" fmla="*/ 53364 w 576336"/>
              <a:gd name="connsiteY1" fmla="*/ 43086 h 203163"/>
              <a:gd name="connsiteX2" fmla="*/ 160093 w 576336"/>
              <a:gd name="connsiteY2" fmla="*/ 398 h 203163"/>
              <a:gd name="connsiteX3" fmla="*/ 202785 w 576336"/>
              <a:gd name="connsiteY3" fmla="*/ 21742 h 203163"/>
              <a:gd name="connsiteX4" fmla="*/ 266822 w 576336"/>
              <a:gd name="connsiteY4" fmla="*/ 21742 h 203163"/>
              <a:gd name="connsiteX5" fmla="*/ 320186 w 576336"/>
              <a:gd name="connsiteY5" fmla="*/ 64429 h 203163"/>
              <a:gd name="connsiteX6" fmla="*/ 448261 w 576336"/>
              <a:gd name="connsiteY6" fmla="*/ 43086 h 203163"/>
              <a:gd name="connsiteX7" fmla="*/ 533644 w 576336"/>
              <a:gd name="connsiteY7" fmla="*/ 139132 h 203163"/>
              <a:gd name="connsiteX8" fmla="*/ 576336 w 576336"/>
              <a:gd name="connsiteY8" fmla="*/ 203163 h 20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336" h="203163">
                <a:moveTo>
                  <a:pt x="0" y="117789"/>
                </a:moveTo>
                <a:cubicBezTo>
                  <a:pt x="13341" y="90220"/>
                  <a:pt x="26682" y="62651"/>
                  <a:pt x="53364" y="43086"/>
                </a:cubicBezTo>
                <a:cubicBezTo>
                  <a:pt x="80046" y="23521"/>
                  <a:pt x="135190" y="3955"/>
                  <a:pt x="160093" y="398"/>
                </a:cubicBezTo>
                <a:cubicBezTo>
                  <a:pt x="184996" y="-3159"/>
                  <a:pt x="184997" y="18185"/>
                  <a:pt x="202785" y="21742"/>
                </a:cubicBezTo>
                <a:cubicBezTo>
                  <a:pt x="220573" y="25299"/>
                  <a:pt x="247255" y="14627"/>
                  <a:pt x="266822" y="21742"/>
                </a:cubicBezTo>
                <a:cubicBezTo>
                  <a:pt x="286389" y="28856"/>
                  <a:pt x="289946" y="60872"/>
                  <a:pt x="320186" y="64429"/>
                </a:cubicBezTo>
                <a:cubicBezTo>
                  <a:pt x="350426" y="67986"/>
                  <a:pt x="412685" y="30636"/>
                  <a:pt x="448261" y="43086"/>
                </a:cubicBezTo>
                <a:cubicBezTo>
                  <a:pt x="483837" y="55536"/>
                  <a:pt x="512298" y="112453"/>
                  <a:pt x="533644" y="139132"/>
                </a:cubicBezTo>
                <a:cubicBezTo>
                  <a:pt x="554990" y="165811"/>
                  <a:pt x="576336" y="203163"/>
                  <a:pt x="576336" y="203163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866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670171" y="4050310"/>
            <a:ext cx="806462" cy="338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/>
          <p:cNvSpPr/>
          <p:nvPr/>
        </p:nvSpPr>
        <p:spPr>
          <a:xfrm rot="16200000" flipH="1">
            <a:off x="6089448" y="4326375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 rot="5400000">
            <a:off x="7200568" y="4326374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576" y="685800"/>
            <a:ext cx="1392085" cy="15926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9067" y="3072561"/>
            <a:ext cx="1834536" cy="1834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62440" y="3753800"/>
            <a:ext cx="1529060" cy="15290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44249" y="4985950"/>
            <a:ext cx="2236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Public Repos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6430691" y="4153657"/>
            <a:ext cx="1284699" cy="597660"/>
          </a:xfrm>
          <a:custGeom>
            <a:avLst/>
            <a:gdLst>
              <a:gd name="connsiteX0" fmla="*/ 0 w 1284699"/>
              <a:gd name="connsiteY0" fmla="*/ 459526 h 598260"/>
              <a:gd name="connsiteX1" fmla="*/ 85383 w 1284699"/>
              <a:gd name="connsiteY1" fmla="*/ 352807 h 598260"/>
              <a:gd name="connsiteX2" fmla="*/ 138747 w 1284699"/>
              <a:gd name="connsiteY2" fmla="*/ 352807 h 598260"/>
              <a:gd name="connsiteX3" fmla="*/ 149420 w 1284699"/>
              <a:gd name="connsiteY3" fmla="*/ 267432 h 598260"/>
              <a:gd name="connsiteX4" fmla="*/ 202785 w 1284699"/>
              <a:gd name="connsiteY4" fmla="*/ 224745 h 598260"/>
              <a:gd name="connsiteX5" fmla="*/ 224131 w 1284699"/>
              <a:gd name="connsiteY5" fmla="*/ 43323 h 598260"/>
              <a:gd name="connsiteX6" fmla="*/ 394897 w 1284699"/>
              <a:gd name="connsiteY6" fmla="*/ 86011 h 598260"/>
              <a:gd name="connsiteX7" fmla="*/ 501626 w 1284699"/>
              <a:gd name="connsiteY7" fmla="*/ 636 h 598260"/>
              <a:gd name="connsiteX8" fmla="*/ 672392 w 1284699"/>
              <a:gd name="connsiteY8" fmla="*/ 139370 h 598260"/>
              <a:gd name="connsiteX9" fmla="*/ 875177 w 1284699"/>
              <a:gd name="connsiteY9" fmla="*/ 64667 h 598260"/>
              <a:gd name="connsiteX10" fmla="*/ 1024597 w 1284699"/>
              <a:gd name="connsiteY10" fmla="*/ 96683 h 598260"/>
              <a:gd name="connsiteX11" fmla="*/ 1099308 w 1284699"/>
              <a:gd name="connsiteY11" fmla="*/ 182057 h 598260"/>
              <a:gd name="connsiteX12" fmla="*/ 1131326 w 1284699"/>
              <a:gd name="connsiteY12" fmla="*/ 310120 h 598260"/>
              <a:gd name="connsiteX13" fmla="*/ 1227382 w 1284699"/>
              <a:gd name="connsiteY13" fmla="*/ 299448 h 598260"/>
              <a:gd name="connsiteX14" fmla="*/ 1280747 w 1284699"/>
              <a:gd name="connsiteY14" fmla="*/ 470197 h 598260"/>
              <a:gd name="connsiteX15" fmla="*/ 1280747 w 1284699"/>
              <a:gd name="connsiteY15" fmla="*/ 598260 h 598260"/>
              <a:gd name="connsiteX0" fmla="*/ 0 w 1284699"/>
              <a:gd name="connsiteY0" fmla="*/ 459606 h 598340"/>
              <a:gd name="connsiteX1" fmla="*/ 85383 w 1284699"/>
              <a:gd name="connsiteY1" fmla="*/ 352887 h 598340"/>
              <a:gd name="connsiteX2" fmla="*/ 138747 w 1284699"/>
              <a:gd name="connsiteY2" fmla="*/ 352887 h 598340"/>
              <a:gd name="connsiteX3" fmla="*/ 149420 w 1284699"/>
              <a:gd name="connsiteY3" fmla="*/ 267512 h 598340"/>
              <a:gd name="connsiteX4" fmla="*/ 202785 w 1284699"/>
              <a:gd name="connsiteY4" fmla="*/ 224825 h 598340"/>
              <a:gd name="connsiteX5" fmla="*/ 288169 w 1284699"/>
              <a:gd name="connsiteY5" fmla="*/ 107434 h 598340"/>
              <a:gd name="connsiteX6" fmla="*/ 394897 w 1284699"/>
              <a:gd name="connsiteY6" fmla="*/ 86091 h 598340"/>
              <a:gd name="connsiteX7" fmla="*/ 501626 w 1284699"/>
              <a:gd name="connsiteY7" fmla="*/ 716 h 598340"/>
              <a:gd name="connsiteX8" fmla="*/ 672392 w 1284699"/>
              <a:gd name="connsiteY8" fmla="*/ 139450 h 598340"/>
              <a:gd name="connsiteX9" fmla="*/ 875177 w 1284699"/>
              <a:gd name="connsiteY9" fmla="*/ 64747 h 598340"/>
              <a:gd name="connsiteX10" fmla="*/ 1024597 w 1284699"/>
              <a:gd name="connsiteY10" fmla="*/ 96763 h 598340"/>
              <a:gd name="connsiteX11" fmla="*/ 1099308 w 1284699"/>
              <a:gd name="connsiteY11" fmla="*/ 182137 h 598340"/>
              <a:gd name="connsiteX12" fmla="*/ 1131326 w 1284699"/>
              <a:gd name="connsiteY12" fmla="*/ 310200 h 598340"/>
              <a:gd name="connsiteX13" fmla="*/ 1227382 w 1284699"/>
              <a:gd name="connsiteY13" fmla="*/ 299528 h 598340"/>
              <a:gd name="connsiteX14" fmla="*/ 1280747 w 1284699"/>
              <a:gd name="connsiteY14" fmla="*/ 470277 h 598340"/>
              <a:gd name="connsiteX15" fmla="*/ 1280747 w 1284699"/>
              <a:gd name="connsiteY15" fmla="*/ 598340 h 598340"/>
              <a:gd name="connsiteX0" fmla="*/ 0 w 1284699"/>
              <a:gd name="connsiteY0" fmla="*/ 458926 h 597660"/>
              <a:gd name="connsiteX1" fmla="*/ 85383 w 1284699"/>
              <a:gd name="connsiteY1" fmla="*/ 352207 h 597660"/>
              <a:gd name="connsiteX2" fmla="*/ 138747 w 1284699"/>
              <a:gd name="connsiteY2" fmla="*/ 352207 h 597660"/>
              <a:gd name="connsiteX3" fmla="*/ 149420 w 1284699"/>
              <a:gd name="connsiteY3" fmla="*/ 266832 h 597660"/>
              <a:gd name="connsiteX4" fmla="*/ 202785 w 1284699"/>
              <a:gd name="connsiteY4" fmla="*/ 224145 h 597660"/>
              <a:gd name="connsiteX5" fmla="*/ 288169 w 1284699"/>
              <a:gd name="connsiteY5" fmla="*/ 106754 h 597660"/>
              <a:gd name="connsiteX6" fmla="*/ 394897 w 1284699"/>
              <a:gd name="connsiteY6" fmla="*/ 85411 h 597660"/>
              <a:gd name="connsiteX7" fmla="*/ 501626 w 1284699"/>
              <a:gd name="connsiteY7" fmla="*/ 36 h 597660"/>
              <a:gd name="connsiteX8" fmla="*/ 672392 w 1284699"/>
              <a:gd name="connsiteY8" fmla="*/ 74739 h 597660"/>
              <a:gd name="connsiteX9" fmla="*/ 875177 w 1284699"/>
              <a:gd name="connsiteY9" fmla="*/ 64067 h 597660"/>
              <a:gd name="connsiteX10" fmla="*/ 1024597 w 1284699"/>
              <a:gd name="connsiteY10" fmla="*/ 96083 h 597660"/>
              <a:gd name="connsiteX11" fmla="*/ 1099308 w 1284699"/>
              <a:gd name="connsiteY11" fmla="*/ 181457 h 597660"/>
              <a:gd name="connsiteX12" fmla="*/ 1131326 w 1284699"/>
              <a:gd name="connsiteY12" fmla="*/ 309520 h 597660"/>
              <a:gd name="connsiteX13" fmla="*/ 1227382 w 1284699"/>
              <a:gd name="connsiteY13" fmla="*/ 298848 h 597660"/>
              <a:gd name="connsiteX14" fmla="*/ 1280747 w 1284699"/>
              <a:gd name="connsiteY14" fmla="*/ 469597 h 597660"/>
              <a:gd name="connsiteX15" fmla="*/ 1280747 w 1284699"/>
              <a:gd name="connsiteY15" fmla="*/ 597660 h 5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84699" h="597660">
                <a:moveTo>
                  <a:pt x="0" y="458926"/>
                </a:moveTo>
                <a:cubicBezTo>
                  <a:pt x="31129" y="414459"/>
                  <a:pt x="62259" y="369993"/>
                  <a:pt x="85383" y="352207"/>
                </a:cubicBezTo>
                <a:cubicBezTo>
                  <a:pt x="108507" y="334421"/>
                  <a:pt x="128074" y="366436"/>
                  <a:pt x="138747" y="352207"/>
                </a:cubicBezTo>
                <a:cubicBezTo>
                  <a:pt x="149420" y="337978"/>
                  <a:pt x="138747" y="288176"/>
                  <a:pt x="149420" y="266832"/>
                </a:cubicBezTo>
                <a:cubicBezTo>
                  <a:pt x="160093" y="245488"/>
                  <a:pt x="179660" y="250825"/>
                  <a:pt x="202785" y="224145"/>
                </a:cubicBezTo>
                <a:cubicBezTo>
                  <a:pt x="225910" y="197465"/>
                  <a:pt x="256150" y="129876"/>
                  <a:pt x="288169" y="106754"/>
                </a:cubicBezTo>
                <a:cubicBezTo>
                  <a:pt x="320188" y="83632"/>
                  <a:pt x="359321" y="103197"/>
                  <a:pt x="394897" y="85411"/>
                </a:cubicBezTo>
                <a:cubicBezTo>
                  <a:pt x="430473" y="67625"/>
                  <a:pt x="455377" y="1815"/>
                  <a:pt x="501626" y="36"/>
                </a:cubicBezTo>
                <a:cubicBezTo>
                  <a:pt x="547875" y="-1743"/>
                  <a:pt x="610134" y="64067"/>
                  <a:pt x="672392" y="74739"/>
                </a:cubicBezTo>
                <a:cubicBezTo>
                  <a:pt x="734650" y="85411"/>
                  <a:pt x="816476" y="60510"/>
                  <a:pt x="875177" y="64067"/>
                </a:cubicBezTo>
                <a:cubicBezTo>
                  <a:pt x="933878" y="67624"/>
                  <a:pt x="987242" y="76518"/>
                  <a:pt x="1024597" y="96083"/>
                </a:cubicBezTo>
                <a:cubicBezTo>
                  <a:pt x="1061952" y="115648"/>
                  <a:pt x="1081520" y="145884"/>
                  <a:pt x="1099308" y="181457"/>
                </a:cubicBezTo>
                <a:cubicBezTo>
                  <a:pt x="1117096" y="217030"/>
                  <a:pt x="1109980" y="289955"/>
                  <a:pt x="1131326" y="309520"/>
                </a:cubicBezTo>
                <a:cubicBezTo>
                  <a:pt x="1152672" y="329085"/>
                  <a:pt x="1202479" y="272169"/>
                  <a:pt x="1227382" y="298848"/>
                </a:cubicBezTo>
                <a:cubicBezTo>
                  <a:pt x="1252285" y="325527"/>
                  <a:pt x="1271853" y="419795"/>
                  <a:pt x="1280747" y="469597"/>
                </a:cubicBezTo>
                <a:cubicBezTo>
                  <a:pt x="1289641" y="519399"/>
                  <a:pt x="1280747" y="597660"/>
                  <a:pt x="1280747" y="597660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65513" y="4569895"/>
            <a:ext cx="1415778" cy="35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 rot="1093235">
            <a:off x="6986617" y="3703473"/>
            <a:ext cx="728773" cy="693671"/>
            <a:chOff x="6269664" y="1056512"/>
            <a:chExt cx="806462" cy="82173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6" name="Trapezoid 25"/>
            <p:cNvSpPr/>
            <p:nvPr/>
          </p:nvSpPr>
          <p:spPr>
            <a:xfrm rot="10800000">
              <a:off x="6269664" y="1184576"/>
              <a:ext cx="806462" cy="693670"/>
            </a:xfrm>
            <a:prstGeom prst="trapezoid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269664" y="1056512"/>
              <a:ext cx="806462" cy="256125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347353" y="1095360"/>
              <a:ext cx="654062" cy="1784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Freeform 29"/>
          <p:cNvSpPr/>
          <p:nvPr/>
        </p:nvSpPr>
        <p:spPr>
          <a:xfrm>
            <a:off x="6942990" y="4270685"/>
            <a:ext cx="576336" cy="203163"/>
          </a:xfrm>
          <a:custGeom>
            <a:avLst/>
            <a:gdLst>
              <a:gd name="connsiteX0" fmla="*/ 0 w 576336"/>
              <a:gd name="connsiteY0" fmla="*/ 117789 h 203163"/>
              <a:gd name="connsiteX1" fmla="*/ 53364 w 576336"/>
              <a:gd name="connsiteY1" fmla="*/ 43086 h 203163"/>
              <a:gd name="connsiteX2" fmla="*/ 160093 w 576336"/>
              <a:gd name="connsiteY2" fmla="*/ 398 h 203163"/>
              <a:gd name="connsiteX3" fmla="*/ 202785 w 576336"/>
              <a:gd name="connsiteY3" fmla="*/ 21742 h 203163"/>
              <a:gd name="connsiteX4" fmla="*/ 266822 w 576336"/>
              <a:gd name="connsiteY4" fmla="*/ 21742 h 203163"/>
              <a:gd name="connsiteX5" fmla="*/ 320186 w 576336"/>
              <a:gd name="connsiteY5" fmla="*/ 64429 h 203163"/>
              <a:gd name="connsiteX6" fmla="*/ 448261 w 576336"/>
              <a:gd name="connsiteY6" fmla="*/ 43086 h 203163"/>
              <a:gd name="connsiteX7" fmla="*/ 533644 w 576336"/>
              <a:gd name="connsiteY7" fmla="*/ 139132 h 203163"/>
              <a:gd name="connsiteX8" fmla="*/ 576336 w 576336"/>
              <a:gd name="connsiteY8" fmla="*/ 203163 h 20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336" h="203163">
                <a:moveTo>
                  <a:pt x="0" y="117789"/>
                </a:moveTo>
                <a:cubicBezTo>
                  <a:pt x="13341" y="90220"/>
                  <a:pt x="26682" y="62651"/>
                  <a:pt x="53364" y="43086"/>
                </a:cubicBezTo>
                <a:cubicBezTo>
                  <a:pt x="80046" y="23521"/>
                  <a:pt x="135190" y="3955"/>
                  <a:pt x="160093" y="398"/>
                </a:cubicBezTo>
                <a:cubicBezTo>
                  <a:pt x="184996" y="-3159"/>
                  <a:pt x="184997" y="18185"/>
                  <a:pt x="202785" y="21742"/>
                </a:cubicBezTo>
                <a:cubicBezTo>
                  <a:pt x="220573" y="25299"/>
                  <a:pt x="247255" y="14627"/>
                  <a:pt x="266822" y="21742"/>
                </a:cubicBezTo>
                <a:cubicBezTo>
                  <a:pt x="286389" y="28856"/>
                  <a:pt x="289946" y="60872"/>
                  <a:pt x="320186" y="64429"/>
                </a:cubicBezTo>
                <a:cubicBezTo>
                  <a:pt x="350426" y="67986"/>
                  <a:pt x="412685" y="30636"/>
                  <a:pt x="448261" y="43086"/>
                </a:cubicBezTo>
                <a:cubicBezTo>
                  <a:pt x="483837" y="55536"/>
                  <a:pt x="512298" y="112453"/>
                  <a:pt x="533644" y="139132"/>
                </a:cubicBezTo>
                <a:cubicBezTo>
                  <a:pt x="554990" y="165811"/>
                  <a:pt x="576336" y="203163"/>
                  <a:pt x="576336" y="203163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596694" y="2278439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Project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27310" y="4985950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Sandbox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551763"/>
            <a:ext cx="9144000" cy="514285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Callout 18"/>
          <p:cNvSpPr/>
          <p:nvPr/>
        </p:nvSpPr>
        <p:spPr>
          <a:xfrm>
            <a:off x="5886880" y="1150043"/>
            <a:ext cx="2441226" cy="1128396"/>
          </a:xfrm>
          <a:prstGeom prst="wedgeEllipseCallout">
            <a:avLst>
              <a:gd name="adj1" fmla="val -64871"/>
              <a:gd name="adj2" fmla="val -90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But is your module ready?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4009576" y="3706487"/>
            <a:ext cx="1877304" cy="1128396"/>
          </a:xfrm>
          <a:prstGeom prst="wedgeEllipseCallout">
            <a:avLst>
              <a:gd name="adj1" fmla="val 69357"/>
              <a:gd name="adj2" fmla="val 93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Easy, but few see me.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543242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576" y="685800"/>
            <a:ext cx="1392085" cy="15926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9067" y="3072561"/>
            <a:ext cx="1834536" cy="1834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62440" y="3753800"/>
            <a:ext cx="1529060" cy="15290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44249" y="4985950"/>
            <a:ext cx="2236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Public Repos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96694" y="2278439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Project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27310" y="4985950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Sandbox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551763"/>
            <a:ext cx="9144000" cy="514285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Callout 18"/>
          <p:cNvSpPr/>
          <p:nvPr/>
        </p:nvSpPr>
        <p:spPr>
          <a:xfrm>
            <a:off x="5886880" y="1150043"/>
            <a:ext cx="2441226" cy="1128396"/>
          </a:xfrm>
          <a:prstGeom prst="wedgeEllipseCallout">
            <a:avLst>
              <a:gd name="adj1" fmla="val -64871"/>
              <a:gd name="adj2" fmla="val -90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But is your module ready?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4009576" y="3706487"/>
            <a:ext cx="1877304" cy="1128396"/>
          </a:xfrm>
          <a:prstGeom prst="wedgeEllipseCallout">
            <a:avLst>
              <a:gd name="adj1" fmla="val 69357"/>
              <a:gd name="adj2" fmla="val 93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Easy, but few see me.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1337784" y="1457488"/>
            <a:ext cx="2076871" cy="1229046"/>
          </a:xfrm>
          <a:prstGeom prst="wedgeEllipseCallout">
            <a:avLst>
              <a:gd name="adj1" fmla="val -17859"/>
              <a:gd name="adj2" fmla="val 878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Maybe you need a clean break?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70171" y="4050310"/>
            <a:ext cx="806462" cy="338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/>
          <p:cNvSpPr/>
          <p:nvPr/>
        </p:nvSpPr>
        <p:spPr>
          <a:xfrm rot="16200000" flipH="1">
            <a:off x="6089448" y="4326375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/>
          <p:cNvSpPr/>
          <p:nvPr/>
        </p:nvSpPr>
        <p:spPr>
          <a:xfrm rot="5400000">
            <a:off x="7200568" y="4326374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6430691" y="4153657"/>
            <a:ext cx="1284699" cy="597660"/>
          </a:xfrm>
          <a:custGeom>
            <a:avLst/>
            <a:gdLst>
              <a:gd name="connsiteX0" fmla="*/ 0 w 1284699"/>
              <a:gd name="connsiteY0" fmla="*/ 459526 h 598260"/>
              <a:gd name="connsiteX1" fmla="*/ 85383 w 1284699"/>
              <a:gd name="connsiteY1" fmla="*/ 352807 h 598260"/>
              <a:gd name="connsiteX2" fmla="*/ 138747 w 1284699"/>
              <a:gd name="connsiteY2" fmla="*/ 352807 h 598260"/>
              <a:gd name="connsiteX3" fmla="*/ 149420 w 1284699"/>
              <a:gd name="connsiteY3" fmla="*/ 267432 h 598260"/>
              <a:gd name="connsiteX4" fmla="*/ 202785 w 1284699"/>
              <a:gd name="connsiteY4" fmla="*/ 224745 h 598260"/>
              <a:gd name="connsiteX5" fmla="*/ 224131 w 1284699"/>
              <a:gd name="connsiteY5" fmla="*/ 43323 h 598260"/>
              <a:gd name="connsiteX6" fmla="*/ 394897 w 1284699"/>
              <a:gd name="connsiteY6" fmla="*/ 86011 h 598260"/>
              <a:gd name="connsiteX7" fmla="*/ 501626 w 1284699"/>
              <a:gd name="connsiteY7" fmla="*/ 636 h 598260"/>
              <a:gd name="connsiteX8" fmla="*/ 672392 w 1284699"/>
              <a:gd name="connsiteY8" fmla="*/ 139370 h 598260"/>
              <a:gd name="connsiteX9" fmla="*/ 875177 w 1284699"/>
              <a:gd name="connsiteY9" fmla="*/ 64667 h 598260"/>
              <a:gd name="connsiteX10" fmla="*/ 1024597 w 1284699"/>
              <a:gd name="connsiteY10" fmla="*/ 96683 h 598260"/>
              <a:gd name="connsiteX11" fmla="*/ 1099308 w 1284699"/>
              <a:gd name="connsiteY11" fmla="*/ 182057 h 598260"/>
              <a:gd name="connsiteX12" fmla="*/ 1131326 w 1284699"/>
              <a:gd name="connsiteY12" fmla="*/ 310120 h 598260"/>
              <a:gd name="connsiteX13" fmla="*/ 1227382 w 1284699"/>
              <a:gd name="connsiteY13" fmla="*/ 299448 h 598260"/>
              <a:gd name="connsiteX14" fmla="*/ 1280747 w 1284699"/>
              <a:gd name="connsiteY14" fmla="*/ 470197 h 598260"/>
              <a:gd name="connsiteX15" fmla="*/ 1280747 w 1284699"/>
              <a:gd name="connsiteY15" fmla="*/ 598260 h 598260"/>
              <a:gd name="connsiteX0" fmla="*/ 0 w 1284699"/>
              <a:gd name="connsiteY0" fmla="*/ 459606 h 598340"/>
              <a:gd name="connsiteX1" fmla="*/ 85383 w 1284699"/>
              <a:gd name="connsiteY1" fmla="*/ 352887 h 598340"/>
              <a:gd name="connsiteX2" fmla="*/ 138747 w 1284699"/>
              <a:gd name="connsiteY2" fmla="*/ 352887 h 598340"/>
              <a:gd name="connsiteX3" fmla="*/ 149420 w 1284699"/>
              <a:gd name="connsiteY3" fmla="*/ 267512 h 598340"/>
              <a:gd name="connsiteX4" fmla="*/ 202785 w 1284699"/>
              <a:gd name="connsiteY4" fmla="*/ 224825 h 598340"/>
              <a:gd name="connsiteX5" fmla="*/ 288169 w 1284699"/>
              <a:gd name="connsiteY5" fmla="*/ 107434 h 598340"/>
              <a:gd name="connsiteX6" fmla="*/ 394897 w 1284699"/>
              <a:gd name="connsiteY6" fmla="*/ 86091 h 598340"/>
              <a:gd name="connsiteX7" fmla="*/ 501626 w 1284699"/>
              <a:gd name="connsiteY7" fmla="*/ 716 h 598340"/>
              <a:gd name="connsiteX8" fmla="*/ 672392 w 1284699"/>
              <a:gd name="connsiteY8" fmla="*/ 139450 h 598340"/>
              <a:gd name="connsiteX9" fmla="*/ 875177 w 1284699"/>
              <a:gd name="connsiteY9" fmla="*/ 64747 h 598340"/>
              <a:gd name="connsiteX10" fmla="*/ 1024597 w 1284699"/>
              <a:gd name="connsiteY10" fmla="*/ 96763 h 598340"/>
              <a:gd name="connsiteX11" fmla="*/ 1099308 w 1284699"/>
              <a:gd name="connsiteY11" fmla="*/ 182137 h 598340"/>
              <a:gd name="connsiteX12" fmla="*/ 1131326 w 1284699"/>
              <a:gd name="connsiteY12" fmla="*/ 310200 h 598340"/>
              <a:gd name="connsiteX13" fmla="*/ 1227382 w 1284699"/>
              <a:gd name="connsiteY13" fmla="*/ 299528 h 598340"/>
              <a:gd name="connsiteX14" fmla="*/ 1280747 w 1284699"/>
              <a:gd name="connsiteY14" fmla="*/ 470277 h 598340"/>
              <a:gd name="connsiteX15" fmla="*/ 1280747 w 1284699"/>
              <a:gd name="connsiteY15" fmla="*/ 598340 h 598340"/>
              <a:gd name="connsiteX0" fmla="*/ 0 w 1284699"/>
              <a:gd name="connsiteY0" fmla="*/ 458926 h 597660"/>
              <a:gd name="connsiteX1" fmla="*/ 85383 w 1284699"/>
              <a:gd name="connsiteY1" fmla="*/ 352207 h 597660"/>
              <a:gd name="connsiteX2" fmla="*/ 138747 w 1284699"/>
              <a:gd name="connsiteY2" fmla="*/ 352207 h 597660"/>
              <a:gd name="connsiteX3" fmla="*/ 149420 w 1284699"/>
              <a:gd name="connsiteY3" fmla="*/ 266832 h 597660"/>
              <a:gd name="connsiteX4" fmla="*/ 202785 w 1284699"/>
              <a:gd name="connsiteY4" fmla="*/ 224145 h 597660"/>
              <a:gd name="connsiteX5" fmla="*/ 288169 w 1284699"/>
              <a:gd name="connsiteY5" fmla="*/ 106754 h 597660"/>
              <a:gd name="connsiteX6" fmla="*/ 394897 w 1284699"/>
              <a:gd name="connsiteY6" fmla="*/ 85411 h 597660"/>
              <a:gd name="connsiteX7" fmla="*/ 501626 w 1284699"/>
              <a:gd name="connsiteY7" fmla="*/ 36 h 597660"/>
              <a:gd name="connsiteX8" fmla="*/ 672392 w 1284699"/>
              <a:gd name="connsiteY8" fmla="*/ 74739 h 597660"/>
              <a:gd name="connsiteX9" fmla="*/ 875177 w 1284699"/>
              <a:gd name="connsiteY9" fmla="*/ 64067 h 597660"/>
              <a:gd name="connsiteX10" fmla="*/ 1024597 w 1284699"/>
              <a:gd name="connsiteY10" fmla="*/ 96083 h 597660"/>
              <a:gd name="connsiteX11" fmla="*/ 1099308 w 1284699"/>
              <a:gd name="connsiteY11" fmla="*/ 181457 h 597660"/>
              <a:gd name="connsiteX12" fmla="*/ 1131326 w 1284699"/>
              <a:gd name="connsiteY12" fmla="*/ 309520 h 597660"/>
              <a:gd name="connsiteX13" fmla="*/ 1227382 w 1284699"/>
              <a:gd name="connsiteY13" fmla="*/ 298848 h 597660"/>
              <a:gd name="connsiteX14" fmla="*/ 1280747 w 1284699"/>
              <a:gd name="connsiteY14" fmla="*/ 469597 h 597660"/>
              <a:gd name="connsiteX15" fmla="*/ 1280747 w 1284699"/>
              <a:gd name="connsiteY15" fmla="*/ 597660 h 5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84699" h="597660">
                <a:moveTo>
                  <a:pt x="0" y="458926"/>
                </a:moveTo>
                <a:cubicBezTo>
                  <a:pt x="31129" y="414459"/>
                  <a:pt x="62259" y="369993"/>
                  <a:pt x="85383" y="352207"/>
                </a:cubicBezTo>
                <a:cubicBezTo>
                  <a:pt x="108507" y="334421"/>
                  <a:pt x="128074" y="366436"/>
                  <a:pt x="138747" y="352207"/>
                </a:cubicBezTo>
                <a:cubicBezTo>
                  <a:pt x="149420" y="337978"/>
                  <a:pt x="138747" y="288176"/>
                  <a:pt x="149420" y="266832"/>
                </a:cubicBezTo>
                <a:cubicBezTo>
                  <a:pt x="160093" y="245488"/>
                  <a:pt x="179660" y="250825"/>
                  <a:pt x="202785" y="224145"/>
                </a:cubicBezTo>
                <a:cubicBezTo>
                  <a:pt x="225910" y="197465"/>
                  <a:pt x="256150" y="129876"/>
                  <a:pt x="288169" y="106754"/>
                </a:cubicBezTo>
                <a:cubicBezTo>
                  <a:pt x="320188" y="83632"/>
                  <a:pt x="359321" y="103197"/>
                  <a:pt x="394897" y="85411"/>
                </a:cubicBezTo>
                <a:cubicBezTo>
                  <a:pt x="430473" y="67625"/>
                  <a:pt x="455377" y="1815"/>
                  <a:pt x="501626" y="36"/>
                </a:cubicBezTo>
                <a:cubicBezTo>
                  <a:pt x="547875" y="-1743"/>
                  <a:pt x="610134" y="64067"/>
                  <a:pt x="672392" y="74739"/>
                </a:cubicBezTo>
                <a:cubicBezTo>
                  <a:pt x="734650" y="85411"/>
                  <a:pt x="816476" y="60510"/>
                  <a:pt x="875177" y="64067"/>
                </a:cubicBezTo>
                <a:cubicBezTo>
                  <a:pt x="933878" y="67624"/>
                  <a:pt x="987242" y="76518"/>
                  <a:pt x="1024597" y="96083"/>
                </a:cubicBezTo>
                <a:cubicBezTo>
                  <a:pt x="1061952" y="115648"/>
                  <a:pt x="1081520" y="145884"/>
                  <a:pt x="1099308" y="181457"/>
                </a:cubicBezTo>
                <a:cubicBezTo>
                  <a:pt x="1117096" y="217030"/>
                  <a:pt x="1109980" y="289955"/>
                  <a:pt x="1131326" y="309520"/>
                </a:cubicBezTo>
                <a:cubicBezTo>
                  <a:pt x="1152672" y="329085"/>
                  <a:pt x="1202479" y="272169"/>
                  <a:pt x="1227382" y="298848"/>
                </a:cubicBezTo>
                <a:cubicBezTo>
                  <a:pt x="1252285" y="325527"/>
                  <a:pt x="1271853" y="419795"/>
                  <a:pt x="1280747" y="469597"/>
                </a:cubicBezTo>
                <a:cubicBezTo>
                  <a:pt x="1289641" y="519399"/>
                  <a:pt x="1280747" y="597660"/>
                  <a:pt x="1280747" y="597660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65513" y="4569895"/>
            <a:ext cx="1415778" cy="35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 rot="1093235">
            <a:off x="6986617" y="3703473"/>
            <a:ext cx="728773" cy="693671"/>
            <a:chOff x="6269664" y="1056512"/>
            <a:chExt cx="806462" cy="82173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7" name="Trapezoid 36"/>
            <p:cNvSpPr/>
            <p:nvPr/>
          </p:nvSpPr>
          <p:spPr>
            <a:xfrm rot="10800000">
              <a:off x="6269664" y="1184576"/>
              <a:ext cx="806462" cy="693670"/>
            </a:xfrm>
            <a:prstGeom prst="trapezoid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269664" y="1056512"/>
              <a:ext cx="806462" cy="256125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6347353" y="1095360"/>
              <a:ext cx="654062" cy="1784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Freeform 39"/>
          <p:cNvSpPr/>
          <p:nvPr/>
        </p:nvSpPr>
        <p:spPr>
          <a:xfrm>
            <a:off x="6942990" y="4270685"/>
            <a:ext cx="576336" cy="203163"/>
          </a:xfrm>
          <a:custGeom>
            <a:avLst/>
            <a:gdLst>
              <a:gd name="connsiteX0" fmla="*/ 0 w 576336"/>
              <a:gd name="connsiteY0" fmla="*/ 117789 h 203163"/>
              <a:gd name="connsiteX1" fmla="*/ 53364 w 576336"/>
              <a:gd name="connsiteY1" fmla="*/ 43086 h 203163"/>
              <a:gd name="connsiteX2" fmla="*/ 160093 w 576336"/>
              <a:gd name="connsiteY2" fmla="*/ 398 h 203163"/>
              <a:gd name="connsiteX3" fmla="*/ 202785 w 576336"/>
              <a:gd name="connsiteY3" fmla="*/ 21742 h 203163"/>
              <a:gd name="connsiteX4" fmla="*/ 266822 w 576336"/>
              <a:gd name="connsiteY4" fmla="*/ 21742 h 203163"/>
              <a:gd name="connsiteX5" fmla="*/ 320186 w 576336"/>
              <a:gd name="connsiteY5" fmla="*/ 64429 h 203163"/>
              <a:gd name="connsiteX6" fmla="*/ 448261 w 576336"/>
              <a:gd name="connsiteY6" fmla="*/ 43086 h 203163"/>
              <a:gd name="connsiteX7" fmla="*/ 533644 w 576336"/>
              <a:gd name="connsiteY7" fmla="*/ 139132 h 203163"/>
              <a:gd name="connsiteX8" fmla="*/ 576336 w 576336"/>
              <a:gd name="connsiteY8" fmla="*/ 203163 h 20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336" h="203163">
                <a:moveTo>
                  <a:pt x="0" y="117789"/>
                </a:moveTo>
                <a:cubicBezTo>
                  <a:pt x="13341" y="90220"/>
                  <a:pt x="26682" y="62651"/>
                  <a:pt x="53364" y="43086"/>
                </a:cubicBezTo>
                <a:cubicBezTo>
                  <a:pt x="80046" y="23521"/>
                  <a:pt x="135190" y="3955"/>
                  <a:pt x="160093" y="398"/>
                </a:cubicBezTo>
                <a:cubicBezTo>
                  <a:pt x="184996" y="-3159"/>
                  <a:pt x="184997" y="18185"/>
                  <a:pt x="202785" y="21742"/>
                </a:cubicBezTo>
                <a:cubicBezTo>
                  <a:pt x="220573" y="25299"/>
                  <a:pt x="247255" y="14627"/>
                  <a:pt x="266822" y="21742"/>
                </a:cubicBezTo>
                <a:cubicBezTo>
                  <a:pt x="286389" y="28856"/>
                  <a:pt x="289946" y="60872"/>
                  <a:pt x="320186" y="64429"/>
                </a:cubicBezTo>
                <a:cubicBezTo>
                  <a:pt x="350426" y="67986"/>
                  <a:pt x="412685" y="30636"/>
                  <a:pt x="448261" y="43086"/>
                </a:cubicBezTo>
                <a:cubicBezTo>
                  <a:pt x="483837" y="55536"/>
                  <a:pt x="512298" y="112453"/>
                  <a:pt x="533644" y="139132"/>
                </a:cubicBezTo>
                <a:cubicBezTo>
                  <a:pt x="554990" y="165811"/>
                  <a:pt x="576336" y="203163"/>
                  <a:pt x="576336" y="203163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4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rot="3700118">
            <a:off x="3920841" y="379005"/>
            <a:ext cx="1726156" cy="5982799"/>
            <a:chOff x="3920841" y="379005"/>
            <a:chExt cx="1726156" cy="5982799"/>
          </a:xfrm>
        </p:grpSpPr>
        <p:sp>
          <p:nvSpPr>
            <p:cNvPr id="2" name="Snip Same Side Corner Rectangle 1"/>
            <p:cNvSpPr/>
            <p:nvPr/>
          </p:nvSpPr>
          <p:spPr>
            <a:xfrm>
              <a:off x="4488006" y="379005"/>
              <a:ext cx="591825" cy="4266275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ctagon 2"/>
            <p:cNvSpPr/>
            <p:nvPr/>
          </p:nvSpPr>
          <p:spPr>
            <a:xfrm>
              <a:off x="4512665" y="5819298"/>
              <a:ext cx="542506" cy="542506"/>
            </a:xfrm>
            <a:prstGeom prst="octagon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4512665" y="4537068"/>
              <a:ext cx="542506" cy="1454821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 Same Side Corner Rectangle 4"/>
            <p:cNvSpPr/>
            <p:nvPr/>
          </p:nvSpPr>
          <p:spPr>
            <a:xfrm rot="10800000">
              <a:off x="3920841" y="4537068"/>
              <a:ext cx="1726156" cy="357541"/>
            </a:xfrm>
            <a:custGeom>
              <a:avLst/>
              <a:gdLst>
                <a:gd name="connsiteX0" fmla="*/ 59591 w 1726156"/>
                <a:gd name="connsiteY0" fmla="*/ 0 h 357541"/>
                <a:gd name="connsiteX1" fmla="*/ 1666565 w 1726156"/>
                <a:gd name="connsiteY1" fmla="*/ 0 h 357541"/>
                <a:gd name="connsiteX2" fmla="*/ 1726156 w 1726156"/>
                <a:gd name="connsiteY2" fmla="*/ 59591 h 357541"/>
                <a:gd name="connsiteX3" fmla="*/ 1726156 w 1726156"/>
                <a:gd name="connsiteY3" fmla="*/ 357541 h 357541"/>
                <a:gd name="connsiteX4" fmla="*/ 1726156 w 1726156"/>
                <a:gd name="connsiteY4" fmla="*/ 357541 h 357541"/>
                <a:gd name="connsiteX5" fmla="*/ 0 w 1726156"/>
                <a:gd name="connsiteY5" fmla="*/ 357541 h 357541"/>
                <a:gd name="connsiteX6" fmla="*/ 0 w 1726156"/>
                <a:gd name="connsiteY6" fmla="*/ 357541 h 357541"/>
                <a:gd name="connsiteX7" fmla="*/ 0 w 1726156"/>
                <a:gd name="connsiteY7" fmla="*/ 59591 h 357541"/>
                <a:gd name="connsiteX8" fmla="*/ 59591 w 1726156"/>
                <a:gd name="connsiteY8" fmla="*/ 0 h 357541"/>
                <a:gd name="connsiteX0" fmla="*/ 59591 w 1726156"/>
                <a:gd name="connsiteY0" fmla="*/ 0 h 357541"/>
                <a:gd name="connsiteX1" fmla="*/ 850751 w 1726156"/>
                <a:gd name="connsiteY1" fmla="*/ 209593 h 357541"/>
                <a:gd name="connsiteX2" fmla="*/ 1666565 w 1726156"/>
                <a:gd name="connsiteY2" fmla="*/ 0 h 357541"/>
                <a:gd name="connsiteX3" fmla="*/ 1726156 w 1726156"/>
                <a:gd name="connsiteY3" fmla="*/ 59591 h 357541"/>
                <a:gd name="connsiteX4" fmla="*/ 1726156 w 1726156"/>
                <a:gd name="connsiteY4" fmla="*/ 357541 h 357541"/>
                <a:gd name="connsiteX5" fmla="*/ 1726156 w 1726156"/>
                <a:gd name="connsiteY5" fmla="*/ 357541 h 357541"/>
                <a:gd name="connsiteX6" fmla="*/ 0 w 1726156"/>
                <a:gd name="connsiteY6" fmla="*/ 357541 h 357541"/>
                <a:gd name="connsiteX7" fmla="*/ 0 w 1726156"/>
                <a:gd name="connsiteY7" fmla="*/ 357541 h 357541"/>
                <a:gd name="connsiteX8" fmla="*/ 0 w 1726156"/>
                <a:gd name="connsiteY8" fmla="*/ 59591 h 357541"/>
                <a:gd name="connsiteX9" fmla="*/ 59591 w 1726156"/>
                <a:gd name="connsiteY9" fmla="*/ 0 h 357541"/>
                <a:gd name="connsiteX0" fmla="*/ 59591 w 1726156"/>
                <a:gd name="connsiteY0" fmla="*/ 0 h 357541"/>
                <a:gd name="connsiteX1" fmla="*/ 850751 w 1726156"/>
                <a:gd name="connsiteY1" fmla="*/ 209593 h 357541"/>
                <a:gd name="connsiteX2" fmla="*/ 1666565 w 1726156"/>
                <a:gd name="connsiteY2" fmla="*/ 0 h 357541"/>
                <a:gd name="connsiteX3" fmla="*/ 1726156 w 1726156"/>
                <a:gd name="connsiteY3" fmla="*/ 59591 h 357541"/>
                <a:gd name="connsiteX4" fmla="*/ 1726156 w 1726156"/>
                <a:gd name="connsiteY4" fmla="*/ 357541 h 357541"/>
                <a:gd name="connsiteX5" fmla="*/ 1726156 w 1726156"/>
                <a:gd name="connsiteY5" fmla="*/ 357541 h 357541"/>
                <a:gd name="connsiteX6" fmla="*/ 0 w 1726156"/>
                <a:gd name="connsiteY6" fmla="*/ 357541 h 357541"/>
                <a:gd name="connsiteX7" fmla="*/ 0 w 1726156"/>
                <a:gd name="connsiteY7" fmla="*/ 357541 h 357541"/>
                <a:gd name="connsiteX8" fmla="*/ 0 w 1726156"/>
                <a:gd name="connsiteY8" fmla="*/ 59591 h 357541"/>
                <a:gd name="connsiteX9" fmla="*/ 59591 w 1726156"/>
                <a:gd name="connsiteY9" fmla="*/ 0 h 357541"/>
                <a:gd name="connsiteX0" fmla="*/ 59591 w 1726156"/>
                <a:gd name="connsiteY0" fmla="*/ 0 h 357541"/>
                <a:gd name="connsiteX1" fmla="*/ 850751 w 1726156"/>
                <a:gd name="connsiteY1" fmla="*/ 209593 h 357541"/>
                <a:gd name="connsiteX2" fmla="*/ 1666565 w 1726156"/>
                <a:gd name="connsiteY2" fmla="*/ 0 h 357541"/>
                <a:gd name="connsiteX3" fmla="*/ 1726156 w 1726156"/>
                <a:gd name="connsiteY3" fmla="*/ 59591 h 357541"/>
                <a:gd name="connsiteX4" fmla="*/ 1726156 w 1726156"/>
                <a:gd name="connsiteY4" fmla="*/ 357541 h 357541"/>
                <a:gd name="connsiteX5" fmla="*/ 1726156 w 1726156"/>
                <a:gd name="connsiteY5" fmla="*/ 357541 h 357541"/>
                <a:gd name="connsiteX6" fmla="*/ 0 w 1726156"/>
                <a:gd name="connsiteY6" fmla="*/ 357541 h 357541"/>
                <a:gd name="connsiteX7" fmla="*/ 0 w 1726156"/>
                <a:gd name="connsiteY7" fmla="*/ 357541 h 357541"/>
                <a:gd name="connsiteX8" fmla="*/ 0 w 1726156"/>
                <a:gd name="connsiteY8" fmla="*/ 59591 h 357541"/>
                <a:gd name="connsiteX9" fmla="*/ 59591 w 1726156"/>
                <a:gd name="connsiteY9" fmla="*/ 0 h 357541"/>
                <a:gd name="connsiteX0" fmla="*/ 59591 w 1726156"/>
                <a:gd name="connsiteY0" fmla="*/ 0 h 357541"/>
                <a:gd name="connsiteX1" fmla="*/ 850751 w 1726156"/>
                <a:gd name="connsiteY1" fmla="*/ 172606 h 357541"/>
                <a:gd name="connsiteX2" fmla="*/ 1666565 w 1726156"/>
                <a:gd name="connsiteY2" fmla="*/ 0 h 357541"/>
                <a:gd name="connsiteX3" fmla="*/ 1726156 w 1726156"/>
                <a:gd name="connsiteY3" fmla="*/ 59591 h 357541"/>
                <a:gd name="connsiteX4" fmla="*/ 1726156 w 1726156"/>
                <a:gd name="connsiteY4" fmla="*/ 357541 h 357541"/>
                <a:gd name="connsiteX5" fmla="*/ 1726156 w 1726156"/>
                <a:gd name="connsiteY5" fmla="*/ 357541 h 357541"/>
                <a:gd name="connsiteX6" fmla="*/ 0 w 1726156"/>
                <a:gd name="connsiteY6" fmla="*/ 357541 h 357541"/>
                <a:gd name="connsiteX7" fmla="*/ 0 w 1726156"/>
                <a:gd name="connsiteY7" fmla="*/ 357541 h 357541"/>
                <a:gd name="connsiteX8" fmla="*/ 0 w 1726156"/>
                <a:gd name="connsiteY8" fmla="*/ 59591 h 357541"/>
                <a:gd name="connsiteX9" fmla="*/ 59591 w 1726156"/>
                <a:gd name="connsiteY9" fmla="*/ 0 h 35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6156" h="357541">
                  <a:moveTo>
                    <a:pt x="59591" y="0"/>
                  </a:moveTo>
                  <a:cubicBezTo>
                    <a:pt x="323311" y="0"/>
                    <a:pt x="155492" y="172606"/>
                    <a:pt x="850751" y="172606"/>
                  </a:cubicBezTo>
                  <a:cubicBezTo>
                    <a:pt x="1578887" y="172606"/>
                    <a:pt x="1394627" y="0"/>
                    <a:pt x="1666565" y="0"/>
                  </a:cubicBezTo>
                  <a:cubicBezTo>
                    <a:pt x="1699476" y="0"/>
                    <a:pt x="1726156" y="26680"/>
                    <a:pt x="1726156" y="59591"/>
                  </a:cubicBezTo>
                  <a:lnTo>
                    <a:pt x="1726156" y="357541"/>
                  </a:lnTo>
                  <a:lnTo>
                    <a:pt x="1726156" y="357541"/>
                  </a:lnTo>
                  <a:lnTo>
                    <a:pt x="0" y="357541"/>
                  </a:lnTo>
                  <a:lnTo>
                    <a:pt x="0" y="357541"/>
                  </a:lnTo>
                  <a:lnTo>
                    <a:pt x="0" y="59591"/>
                  </a:lnTo>
                  <a:cubicBezTo>
                    <a:pt x="0" y="26680"/>
                    <a:pt x="26680" y="0"/>
                    <a:pt x="59591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27546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3317" y="3987270"/>
            <a:ext cx="6454282" cy="72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/>
        </p:nvSpPr>
        <p:spPr>
          <a:xfrm>
            <a:off x="4174463" y="4060144"/>
            <a:ext cx="811990" cy="5934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53317" y="4653550"/>
            <a:ext cx="2572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nime Ace 2.0 BB"/>
                <a:cs typeface="Anime Ace 2.0 BB"/>
              </a:rPr>
              <a:t>Keep it in a</a:t>
            </a:r>
            <a:br>
              <a:rPr lang="en-US" sz="1200" dirty="0" smtClean="0">
                <a:latin typeface="Anime Ace 2.0 BB"/>
                <a:cs typeface="Anime Ace 2.0 BB"/>
              </a:rPr>
            </a:br>
            <a:r>
              <a:rPr lang="en-US" sz="1200" dirty="0" smtClean="0">
                <a:latin typeface="Anime Ace 2.0 BB"/>
                <a:cs typeface="Anime Ace 2.0 BB"/>
              </a:rPr>
              <a:t>sandbox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4344" y="4653550"/>
            <a:ext cx="211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Anime Ace 2.0 BB"/>
                <a:cs typeface="Anime Ace 2.0 BB"/>
              </a:rPr>
              <a:t>Start a Project branch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53317" y="3211678"/>
            <a:ext cx="1717672" cy="676691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Anime Ace 2.0 BB"/>
                <a:cs typeface="Anime Ace 2.0 BB"/>
              </a:rPr>
              <a:t>Git</a:t>
            </a:r>
            <a:r>
              <a:rPr lang="en-US" sz="1400" dirty="0" smtClean="0">
                <a:latin typeface="Anime Ace 2.0 BB"/>
                <a:cs typeface="Anime Ace 2.0 BB"/>
              </a:rPr>
              <a:t> Log pollution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287719" y="3215438"/>
            <a:ext cx="1519880" cy="676691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Visibility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53317" y="2437533"/>
            <a:ext cx="1717672" cy="676691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Issue queue noise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87719" y="2421917"/>
            <a:ext cx="1519880" cy="676691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Leverage Community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613647"/>
            <a:ext cx="9144000" cy="359166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815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5475729" y="4060144"/>
            <a:ext cx="811990" cy="5934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53317" y="4653550"/>
            <a:ext cx="2572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nime Ace 2.0 BB"/>
                <a:cs typeface="Anime Ace 2.0 BB"/>
              </a:rPr>
              <a:t>Keep it in a</a:t>
            </a:r>
            <a:br>
              <a:rPr lang="en-US" sz="1200" dirty="0" smtClean="0">
                <a:latin typeface="Anime Ace 2.0 BB"/>
                <a:cs typeface="Anime Ace 2.0 BB"/>
              </a:rPr>
            </a:br>
            <a:r>
              <a:rPr lang="en-US" sz="1200" dirty="0" smtClean="0">
                <a:latin typeface="Anime Ace 2.0 BB"/>
                <a:cs typeface="Anime Ace 2.0 BB"/>
              </a:rPr>
              <a:t>sandbox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4344" y="4653550"/>
            <a:ext cx="211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Anime Ace 2.0 BB"/>
                <a:cs typeface="Anime Ace 2.0 BB"/>
              </a:rPr>
              <a:t>Start a Project branch</a:t>
            </a:r>
            <a:endParaRPr lang="en-US" sz="1200" dirty="0">
              <a:latin typeface="Anime Ace 2.0 BB"/>
              <a:cs typeface="Anime Ace 2.0 BB"/>
            </a:endParaRPr>
          </a:p>
        </p:txBody>
      </p:sp>
      <p:grpSp>
        <p:nvGrpSpPr>
          <p:cNvPr id="11" name="Group 10"/>
          <p:cNvGrpSpPr/>
          <p:nvPr/>
        </p:nvGrpSpPr>
        <p:grpSpPr>
          <a:xfrm rot="21239400">
            <a:off x="1353317" y="2536438"/>
            <a:ext cx="6454282" cy="1638227"/>
            <a:chOff x="1353317" y="2421917"/>
            <a:chExt cx="6454282" cy="1638227"/>
          </a:xfrm>
        </p:grpSpPr>
        <p:sp>
          <p:nvSpPr>
            <p:cNvPr id="2" name="Rectangle 1"/>
            <p:cNvSpPr/>
            <p:nvPr/>
          </p:nvSpPr>
          <p:spPr>
            <a:xfrm>
              <a:off x="1353317" y="3987270"/>
              <a:ext cx="6454282" cy="728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353317" y="3211678"/>
              <a:ext cx="1717672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latin typeface="Anime Ace 2.0 BB"/>
                  <a:cs typeface="Anime Ace 2.0 BB"/>
                </a:rPr>
                <a:t>Git</a:t>
              </a:r>
              <a:r>
                <a:rPr lang="en-US" sz="1400" dirty="0" smtClean="0">
                  <a:latin typeface="Anime Ace 2.0 BB"/>
                  <a:cs typeface="Anime Ace 2.0 BB"/>
                </a:rPr>
                <a:t> Log pollution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287719" y="3215438"/>
              <a:ext cx="1519880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nime Ace 2.0 BB"/>
                  <a:cs typeface="Anime Ace 2.0 BB"/>
                </a:rPr>
                <a:t>Visibility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53317" y="2437533"/>
              <a:ext cx="1717672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nime Ace 2.0 BB"/>
                  <a:cs typeface="Anime Ace 2.0 BB"/>
                </a:rPr>
                <a:t>Issue queue noise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287719" y="2421917"/>
              <a:ext cx="1519880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nime Ace 2.0 BB"/>
                  <a:cs typeface="Anime Ace 2.0 BB"/>
                </a:rPr>
                <a:t>Leverage Community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0" y="1613647"/>
            <a:ext cx="9144000" cy="359166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200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2800326" y="4060144"/>
            <a:ext cx="811990" cy="5934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53317" y="4653550"/>
            <a:ext cx="2572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nime Ace 2.0 BB"/>
                <a:cs typeface="Anime Ace 2.0 BB"/>
              </a:rPr>
              <a:t>Keep it in a</a:t>
            </a:r>
            <a:br>
              <a:rPr lang="en-US" sz="1200" dirty="0" smtClean="0">
                <a:latin typeface="Anime Ace 2.0 BB"/>
                <a:cs typeface="Anime Ace 2.0 BB"/>
              </a:rPr>
            </a:br>
            <a:r>
              <a:rPr lang="en-US" sz="1200" dirty="0" smtClean="0">
                <a:latin typeface="Anime Ace 2.0 BB"/>
                <a:cs typeface="Anime Ace 2.0 BB"/>
              </a:rPr>
              <a:t>sandbox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4344" y="4653550"/>
            <a:ext cx="211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Anime Ace 2.0 BB"/>
                <a:cs typeface="Anime Ace 2.0 BB"/>
              </a:rPr>
              <a:t>Start a Project branch</a:t>
            </a:r>
            <a:endParaRPr lang="en-US" sz="1200" dirty="0"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/>
          <p:nvPr/>
        </p:nvGrpSpPr>
        <p:grpSpPr>
          <a:xfrm rot="393889">
            <a:off x="1353317" y="2557260"/>
            <a:ext cx="6454282" cy="1638227"/>
            <a:chOff x="1353317" y="2421917"/>
            <a:chExt cx="6454282" cy="1638227"/>
          </a:xfrm>
        </p:grpSpPr>
        <p:sp>
          <p:nvSpPr>
            <p:cNvPr id="2" name="Rectangle 1"/>
            <p:cNvSpPr/>
            <p:nvPr/>
          </p:nvSpPr>
          <p:spPr>
            <a:xfrm>
              <a:off x="1353317" y="3987270"/>
              <a:ext cx="6454282" cy="728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353317" y="3211678"/>
              <a:ext cx="1717672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latin typeface="Anime Ace 2.0 BB"/>
                  <a:cs typeface="Anime Ace 2.0 BB"/>
                </a:rPr>
                <a:t>Git</a:t>
              </a:r>
              <a:r>
                <a:rPr lang="en-US" sz="1400" dirty="0" smtClean="0">
                  <a:latin typeface="Anime Ace 2.0 BB"/>
                  <a:cs typeface="Anime Ace 2.0 BB"/>
                </a:rPr>
                <a:t> Log pollution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287719" y="3215438"/>
              <a:ext cx="1519880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nime Ace 2.0 BB"/>
                  <a:cs typeface="Anime Ace 2.0 BB"/>
                </a:rPr>
                <a:t>Visibility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53317" y="2437533"/>
              <a:ext cx="1717672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nime Ace 2.0 BB"/>
                  <a:cs typeface="Anime Ace 2.0 BB"/>
                </a:rPr>
                <a:t>Issue queue noise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287719" y="2421917"/>
              <a:ext cx="1519880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nime Ace 2.0 BB"/>
                  <a:cs typeface="Anime Ace 2.0 BB"/>
                </a:rPr>
                <a:t>Leverage Community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0" y="1613647"/>
            <a:ext cx="9144000" cy="359166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35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38905"/>
            <a:ext cx="9144000" cy="414993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081" r="12945"/>
          <a:stretch/>
        </p:blipFill>
        <p:spPr>
          <a:xfrm>
            <a:off x="2295612" y="2541066"/>
            <a:ext cx="1361765" cy="17691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86400" y="2953374"/>
            <a:ext cx="2932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ime Ace 2.0 BB"/>
                <a:cs typeface="Anime Ace 2.0 BB"/>
              </a:rPr>
              <a:t>Example Module </a:t>
            </a:r>
          </a:p>
          <a:p>
            <a:r>
              <a:rPr lang="en-US" dirty="0" smtClean="0">
                <a:latin typeface="Anime Ace 2.0 BB"/>
                <a:cs typeface="Anime Ace 2.0 BB"/>
              </a:rPr>
              <a:t>for </a:t>
            </a:r>
          </a:p>
          <a:p>
            <a:r>
              <a:rPr lang="en-US" dirty="0" smtClean="0">
                <a:latin typeface="Anime Ace 2.0 BB"/>
                <a:cs typeface="Anime Ace 2.0 BB"/>
              </a:rPr>
              <a:t>Drupal 8.x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6400" y="5104470"/>
            <a:ext cx="293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ime Ace 2.0 BB"/>
                <a:cs typeface="Anime Ace 2.0 BB"/>
              </a:rPr>
              <a:t>Drupal console</a:t>
            </a:r>
            <a:endParaRPr lang="en-US" dirty="0">
              <a:latin typeface="Anime Ace 2.0 BB"/>
              <a:cs typeface="Anime Ace 2.0 BB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24888" b="22068"/>
          <a:stretch/>
        </p:blipFill>
        <p:spPr>
          <a:xfrm>
            <a:off x="2066589" y="4823564"/>
            <a:ext cx="1819812" cy="96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865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art 6"/>
          <p:cNvSpPr/>
          <p:nvPr/>
        </p:nvSpPr>
        <p:spPr>
          <a:xfrm>
            <a:off x="3194237" y="2719279"/>
            <a:ext cx="2748276" cy="2394331"/>
          </a:xfrm>
          <a:prstGeom prst="heart">
            <a:avLst/>
          </a:prstGeom>
          <a:noFill/>
          <a:ln w="76200" cmpd="sng">
            <a:solidFill>
              <a:schemeClr val="tx2">
                <a:lumMod val="75000"/>
                <a:alpha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081" r="12945"/>
          <a:stretch/>
        </p:blipFill>
        <p:spPr>
          <a:xfrm>
            <a:off x="2774478" y="3084209"/>
            <a:ext cx="1361765" cy="176913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138906"/>
            <a:ext cx="9144000" cy="35036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24888" b="22068"/>
          <a:stretch/>
        </p:blipFill>
        <p:spPr>
          <a:xfrm>
            <a:off x="4689943" y="3501416"/>
            <a:ext cx="1819812" cy="96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728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220452" y="2490839"/>
            <a:ext cx="4670322" cy="27776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art 6"/>
          <p:cNvSpPr/>
          <p:nvPr/>
        </p:nvSpPr>
        <p:spPr>
          <a:xfrm>
            <a:off x="4181488" y="3572245"/>
            <a:ext cx="790162" cy="688400"/>
          </a:xfrm>
          <a:prstGeom prst="hear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2138906"/>
            <a:ext cx="9144000" cy="35036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920" y="3146323"/>
            <a:ext cx="1503106" cy="1503106"/>
          </a:xfrm>
          <a:prstGeom prst="rect">
            <a:avLst/>
          </a:prstGeom>
        </p:spPr>
      </p:pic>
      <p:pic>
        <p:nvPicPr>
          <p:cNvPr id="10" name="Picture 9" descr="flag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587" y="2985319"/>
            <a:ext cx="1664407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89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8724" y="3766762"/>
            <a:ext cx="266793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2006" y="2314294"/>
            <a:ext cx="3730247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&lt;&lt;interface&gt;&gt;</a:t>
            </a:r>
            <a:br>
              <a:rPr lang="en-US" sz="1600" dirty="0" smtClean="0">
                <a:latin typeface="Anime Ace 2.0 BB"/>
                <a:cs typeface="Anime Ace 2.0 BB"/>
              </a:rPr>
            </a:br>
            <a:r>
              <a:rPr lang="en-US" sz="1100" dirty="0" smtClean="0">
                <a:latin typeface="Anime Ace 2.0 BB"/>
                <a:cs typeface="Anime Ace 2.0 BB"/>
              </a:rPr>
              <a:t/>
            </a:r>
            <a:br>
              <a:rPr lang="en-US" sz="1100" dirty="0" smtClean="0">
                <a:latin typeface="Anime Ace 2.0 BB"/>
                <a:cs typeface="Anime Ace 2.0 BB"/>
              </a:rPr>
            </a:b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I</a:t>
            </a:r>
            <a:r>
              <a:rPr lang="en-US" sz="1600" dirty="0" err="1" smtClean="0">
                <a:latin typeface="Anime Ace 2.0 BB"/>
                <a:cs typeface="Anime Ace 2.0 BB"/>
              </a:rPr>
              <a:t>nterface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39498" y="2316393"/>
            <a:ext cx="3730247" cy="877571"/>
          </a:xfrm>
          <a:prstGeom prst="rect">
            <a:avLst/>
          </a:prstGeom>
          <a:solidFill>
            <a:srgbClr val="558E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C</a:t>
            </a:r>
            <a:r>
              <a:rPr lang="en-US" sz="1600" dirty="0" err="1" smtClean="0">
                <a:latin typeface="Anime Ace 2.0 BB"/>
                <a:cs typeface="Anime Ace 2.0 BB"/>
              </a:rPr>
              <a:t>onfig</a:t>
            </a:r>
            <a:r>
              <a:rPr lang="en-US" sz="2000" dirty="0" err="1" smtClean="0">
                <a:latin typeface="Anime Ace 2.0 BB"/>
                <a:cs typeface="Anime Ace 2.0 BB"/>
              </a:rPr>
              <a:t>E</a:t>
            </a:r>
            <a:r>
              <a:rPr lang="en-US" sz="1600" dirty="0" err="1" smtClean="0">
                <a:latin typeface="Anime Ace 2.0 BB"/>
                <a:cs typeface="Anime Ace 2.0 BB"/>
              </a:rPr>
              <a:t>ntity</a:t>
            </a:r>
            <a:r>
              <a:rPr lang="en-US" sz="2000" dirty="0" err="1" smtClean="0">
                <a:latin typeface="Anime Ace 2.0 BB"/>
                <a:cs typeface="Anime Ace 2.0 BB"/>
              </a:rPr>
              <a:t>B</a:t>
            </a:r>
            <a:r>
              <a:rPr lang="en-US" sz="1600" dirty="0" err="1" smtClean="0">
                <a:latin typeface="Anime Ace 2.0 BB"/>
                <a:cs typeface="Anime Ace 2.0 BB"/>
              </a:rPr>
              <a:t>undle</a:t>
            </a:r>
            <a:r>
              <a:rPr lang="en-US" sz="2000" dirty="0" err="1" smtClean="0">
                <a:latin typeface="Anime Ace 2.0 BB"/>
                <a:cs typeface="Anime Ace 2.0 BB"/>
              </a:rPr>
              <a:t>B</a:t>
            </a:r>
            <a:r>
              <a:rPr lang="en-US" sz="1600" dirty="0" err="1" smtClean="0">
                <a:latin typeface="Anime Ace 2.0 BB"/>
                <a:cs typeface="Anime Ace 2.0 BB"/>
              </a:rPr>
              <a:t>ase</a:t>
            </a:r>
            <a:endParaRPr lang="en-US" sz="1600" dirty="0">
              <a:latin typeface="Anime Ace 2.0 BB"/>
              <a:cs typeface="Anime Ace 2.0 BB"/>
            </a:endParaRPr>
          </a:p>
        </p:txBody>
      </p:sp>
      <p:cxnSp>
        <p:nvCxnSpPr>
          <p:cNvPr id="6" name="Elbow Connector 5"/>
          <p:cNvCxnSpPr>
            <a:stCxn id="2" idx="0"/>
            <a:endCxn id="3" idx="2"/>
          </p:cNvCxnSpPr>
          <p:nvPr/>
        </p:nvCxnSpPr>
        <p:spPr>
          <a:xfrm rot="16200000" flipV="1">
            <a:off x="3217463" y="2481533"/>
            <a:ext cx="574897" cy="1995562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2" idx="0"/>
            <a:endCxn id="4" idx="2"/>
          </p:cNvCxnSpPr>
          <p:nvPr/>
        </p:nvCxnSpPr>
        <p:spPr>
          <a:xfrm rot="5400000" flipH="1" flipV="1">
            <a:off x="5217258" y="2479398"/>
            <a:ext cx="572798" cy="20019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102176" y="3847981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96659" y="3586838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96659" y="436733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1530362"/>
            <a:ext cx="9144000" cy="39768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45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2177" y="2316393"/>
            <a:ext cx="266793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&lt;&lt;interface&gt;&gt;</a:t>
            </a:r>
            <a:br>
              <a:rPr lang="en-US" sz="1600" dirty="0" smtClean="0">
                <a:latin typeface="Anime Ace 2.0 BB"/>
                <a:cs typeface="Anime Ace 2.0 BB"/>
              </a:rPr>
            </a:br>
            <a:r>
              <a:rPr lang="en-US" sz="2000" dirty="0" smtClean="0">
                <a:latin typeface="Anime Ace 2.0 BB"/>
                <a:cs typeface="Anime Ace 2.0 BB"/>
              </a:rPr>
              <a:t/>
            </a:r>
            <a:br>
              <a:rPr lang="en-US" sz="2000" dirty="0" smtClean="0">
                <a:latin typeface="Anime Ace 2.0 BB"/>
                <a:cs typeface="Anime Ace 2.0 BB"/>
              </a:rPr>
            </a:b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I</a:t>
            </a:r>
            <a:r>
              <a:rPr lang="en-US" sz="1600" dirty="0" err="1" smtClean="0">
                <a:latin typeface="Anime Ace 2.0 BB"/>
                <a:cs typeface="Anime Ace 2.0 BB"/>
              </a:rPr>
              <a:t>nterface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53767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8208</TotalTime>
  <Words>778</Words>
  <Application>Microsoft Macintosh PowerPoint</Application>
  <PresentationFormat>On-screen Show (4:3)</PresentationFormat>
  <Paragraphs>318</Paragraphs>
  <Slides>75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Denizen Entertainment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131</cp:revision>
  <dcterms:created xsi:type="dcterms:W3CDTF">2014-07-06T01:42:48Z</dcterms:created>
  <dcterms:modified xsi:type="dcterms:W3CDTF">2015-05-11T15:41:47Z</dcterms:modified>
</cp:coreProperties>
</file>