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336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0" r:id="rId11"/>
    <p:sldId id="268" r:id="rId12"/>
    <p:sldId id="269" r:id="rId13"/>
    <p:sldId id="266" r:id="rId14"/>
    <p:sldId id="265" r:id="rId15"/>
    <p:sldId id="271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7" r:id="rId29"/>
    <p:sldId id="283" r:id="rId30"/>
    <p:sldId id="285" r:id="rId31"/>
    <p:sldId id="288" r:id="rId32"/>
    <p:sldId id="338" r:id="rId33"/>
    <p:sldId id="341" r:id="rId34"/>
    <p:sldId id="290" r:id="rId35"/>
    <p:sldId id="291" r:id="rId36"/>
    <p:sldId id="295" r:id="rId37"/>
    <p:sldId id="296" r:id="rId38"/>
    <p:sldId id="298" r:id="rId39"/>
    <p:sldId id="299" r:id="rId40"/>
    <p:sldId id="297" r:id="rId41"/>
    <p:sldId id="294" r:id="rId42"/>
    <p:sldId id="300" r:id="rId43"/>
    <p:sldId id="292" r:id="rId44"/>
    <p:sldId id="293" r:id="rId45"/>
    <p:sldId id="302" r:id="rId46"/>
    <p:sldId id="312" r:id="rId47"/>
    <p:sldId id="313" r:id="rId48"/>
    <p:sldId id="309" r:id="rId49"/>
    <p:sldId id="314" r:id="rId50"/>
    <p:sldId id="315" r:id="rId51"/>
    <p:sldId id="310" r:id="rId52"/>
    <p:sldId id="311" r:id="rId53"/>
    <p:sldId id="316" r:id="rId54"/>
    <p:sldId id="301" r:id="rId55"/>
    <p:sldId id="317" r:id="rId56"/>
    <p:sldId id="318" r:id="rId57"/>
    <p:sldId id="319" r:id="rId58"/>
    <p:sldId id="321" r:id="rId59"/>
    <p:sldId id="322" r:id="rId60"/>
    <p:sldId id="323" r:id="rId61"/>
    <p:sldId id="324" r:id="rId62"/>
    <p:sldId id="325" r:id="rId63"/>
    <p:sldId id="343" r:id="rId64"/>
    <p:sldId id="344" r:id="rId65"/>
    <p:sldId id="327" r:id="rId66"/>
    <p:sldId id="328" r:id="rId67"/>
    <p:sldId id="329" r:id="rId68"/>
    <p:sldId id="330" r:id="rId69"/>
    <p:sldId id="332" r:id="rId70"/>
    <p:sldId id="333" r:id="rId71"/>
    <p:sldId id="334" r:id="rId72"/>
    <p:sldId id="326" r:id="rId73"/>
    <p:sldId id="337" r:id="rId74"/>
    <p:sldId id="340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2EC"/>
    <a:srgbClr val="FFF5C4"/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22" d="100"/>
          <a:sy n="12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lag8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4D4D4"/>
              </a:clrFrom>
              <a:clrTo>
                <a:srgbClr val="D4D4D4">
                  <a:alpha val="0"/>
                </a:srgbClr>
              </a:clrTo>
            </a:clrChange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377062" y="4456621"/>
            <a:ext cx="2336243" cy="2410940"/>
          </a:xfrm>
          <a:prstGeom prst="rect">
            <a:avLst/>
          </a:prstGeom>
        </p:spPr>
      </p:pic>
      <p:pic>
        <p:nvPicPr>
          <p:cNvPr id="20" name="Picture 19" descr="BR_Horizontal_RGB_ƒ.png"/>
          <p:cNvPicPr>
            <a:picLocks noChangeAspect="1"/>
          </p:cNvPicPr>
          <p:nvPr/>
        </p:nvPicPr>
        <p:blipFill rotWithShape="1"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91"/>
          <a:stretch/>
        </p:blipFill>
        <p:spPr>
          <a:xfrm>
            <a:off x="7324729" y="6413564"/>
            <a:ext cx="412839" cy="408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62021" y="6452590"/>
            <a:ext cx="148197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14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@blink</a:t>
            </a:r>
            <a:r>
              <a:rPr lang="en-US" sz="5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 </a:t>
            </a:r>
            <a:r>
              <a:rPr lang="en-US" sz="1400" kern="1000" spc="40" dirty="0" smtClean="0">
                <a:solidFill>
                  <a:schemeClr val="tx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reaction</a:t>
            </a:r>
            <a:endParaRPr lang="en-US" sz="1400" kern="1000" spc="40" dirty="0">
              <a:solidFill>
                <a:schemeClr val="tx1">
                  <a:alpha val="25000"/>
                </a:schemeClr>
              </a:solidFill>
              <a:effectLst/>
              <a:latin typeface="AppleMyungjo"/>
              <a:ea typeface="AppleMyungjo"/>
              <a:cs typeface="AppleMyungj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  <p:pic>
        <p:nvPicPr>
          <p:cNvPr id="12" name="Picture 11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14" name="Picture 13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>
            <a:off x="6930185" y="2992949"/>
            <a:ext cx="1745705" cy="1826486"/>
          </a:xfrm>
          <a:prstGeom prst="rect">
            <a:avLst/>
          </a:prstGeom>
        </p:spPr>
      </p:pic>
      <p:pic>
        <p:nvPicPr>
          <p:cNvPr id="15" name="Picture 14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18900000">
            <a:off x="5443107" y="2791039"/>
            <a:ext cx="1745705" cy="1826486"/>
          </a:xfrm>
          <a:prstGeom prst="rect">
            <a:avLst/>
          </a:prstGeom>
        </p:spPr>
      </p:pic>
      <p:pic>
        <p:nvPicPr>
          <p:cNvPr id="16" name="Picture 15" descr="flag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2"/>
          <a:stretch/>
        </p:blipFill>
        <p:spPr>
          <a:xfrm rot="20734160">
            <a:off x="6321936" y="2993691"/>
            <a:ext cx="1745705" cy="18264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169" y="1002316"/>
            <a:ext cx="25598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29937" y="2422346"/>
            <a:ext cx="807865" cy="807865"/>
            <a:chOff x="4754660" y="3753861"/>
            <a:chExt cx="2235200" cy="2235200"/>
          </a:xfrm>
        </p:grpSpPr>
        <p:sp>
          <p:nvSpPr>
            <p:cNvPr id="15" name="Shape 1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900000">
            <a:off x="4572196" y="2649705"/>
            <a:ext cx="807865" cy="807865"/>
            <a:chOff x="4754660" y="3753861"/>
            <a:chExt cx="2235200" cy="2235200"/>
          </a:xfrm>
        </p:grpSpPr>
        <p:sp>
          <p:nvSpPr>
            <p:cNvPr id="20" name="Shape 19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249391" y="3139274"/>
            <a:ext cx="0" cy="519142"/>
          </a:xfrm>
          <a:prstGeom prst="straightConnector1">
            <a:avLst/>
          </a:prstGeom>
          <a:ln>
            <a:tailEnd type="arrow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443356" y="2039781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43356" y="3766022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document 33"/>
          <p:cNvSpPr/>
          <p:nvPr/>
        </p:nvSpPr>
        <p:spPr>
          <a:xfrm>
            <a:off x="40602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11234" y="5348568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</a:t>
            </a:r>
            <a:r>
              <a:rPr lang="en-US" sz="1400" dirty="0" smtClean="0">
                <a:latin typeface="Anime Ace 2.0 BB"/>
                <a:cs typeface="Anime Ace 2.0 BB"/>
              </a:rPr>
              <a:t>anifest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5733301" y="2422346"/>
            <a:ext cx="1661645" cy="935861"/>
          </a:xfrm>
          <a:prstGeom prst="wedgeEllipseCallout">
            <a:avLst>
              <a:gd name="adj1" fmla="val -69806"/>
              <a:gd name="adj2" fmla="val 5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Costs Memory, CPU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674" y="3363686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PHP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07329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305797" y="918684"/>
            <a:ext cx="5013345" cy="4856123"/>
          </a:xfrm>
          <a:custGeom>
            <a:avLst/>
            <a:gdLst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82125 h 4809709"/>
              <a:gd name="connsiteX1" fmla="*/ 3331243 w 5038504"/>
              <a:gd name="connsiteY1" fmla="*/ 0 h 4809709"/>
              <a:gd name="connsiteX2" fmla="*/ 4736610 w 5038504"/>
              <a:gd name="connsiteY2" fmla="*/ 458067 h 4809709"/>
              <a:gd name="connsiteX3" fmla="*/ 5038504 w 5038504"/>
              <a:gd name="connsiteY3" fmla="*/ 1790627 h 4809709"/>
              <a:gd name="connsiteX4" fmla="*/ 2821146 w 5038504"/>
              <a:gd name="connsiteY4" fmla="*/ 2550603 h 4809709"/>
              <a:gd name="connsiteX5" fmla="*/ 1467829 w 5038504"/>
              <a:gd name="connsiteY5" fmla="*/ 4809709 h 4809709"/>
              <a:gd name="connsiteX6" fmla="*/ 364355 w 5038504"/>
              <a:gd name="connsiteY6" fmla="*/ 4247535 h 4809709"/>
              <a:gd name="connsiteX7" fmla="*/ 0 w 5038504"/>
              <a:gd name="connsiteY7" fmla="*/ 3206473 h 4809709"/>
              <a:gd name="connsiteX8" fmla="*/ 2342280 w 5038504"/>
              <a:gd name="connsiteY8" fmla="*/ 2082125 h 4809709"/>
              <a:gd name="connsiteX0" fmla="*/ 2342280 w 5038504"/>
              <a:gd name="connsiteY0" fmla="*/ 2091783 h 4819367"/>
              <a:gd name="connsiteX1" fmla="*/ 3331243 w 5038504"/>
              <a:gd name="connsiteY1" fmla="*/ 9658 h 4819367"/>
              <a:gd name="connsiteX2" fmla="*/ 4736610 w 5038504"/>
              <a:gd name="connsiteY2" fmla="*/ 467725 h 4819367"/>
              <a:gd name="connsiteX3" fmla="*/ 5038504 w 5038504"/>
              <a:gd name="connsiteY3" fmla="*/ 1800285 h 4819367"/>
              <a:gd name="connsiteX4" fmla="*/ 2821146 w 5038504"/>
              <a:gd name="connsiteY4" fmla="*/ 2560261 h 4819367"/>
              <a:gd name="connsiteX5" fmla="*/ 1467829 w 5038504"/>
              <a:gd name="connsiteY5" fmla="*/ 4819367 h 4819367"/>
              <a:gd name="connsiteX6" fmla="*/ 364355 w 5038504"/>
              <a:gd name="connsiteY6" fmla="*/ 4257193 h 4819367"/>
              <a:gd name="connsiteX7" fmla="*/ 0 w 5038504"/>
              <a:gd name="connsiteY7" fmla="*/ 3216131 h 4819367"/>
              <a:gd name="connsiteX8" fmla="*/ 2342280 w 5038504"/>
              <a:gd name="connsiteY8" fmla="*/ 2091783 h 4819367"/>
              <a:gd name="connsiteX0" fmla="*/ 2342280 w 5038504"/>
              <a:gd name="connsiteY0" fmla="*/ 2162517 h 4890101"/>
              <a:gd name="connsiteX1" fmla="*/ 3331243 w 5038504"/>
              <a:gd name="connsiteY1" fmla="*/ 80392 h 4890101"/>
              <a:gd name="connsiteX2" fmla="*/ 4736610 w 5038504"/>
              <a:gd name="connsiteY2" fmla="*/ 538459 h 4890101"/>
              <a:gd name="connsiteX3" fmla="*/ 5038504 w 5038504"/>
              <a:gd name="connsiteY3" fmla="*/ 1871019 h 4890101"/>
              <a:gd name="connsiteX4" fmla="*/ 2821146 w 5038504"/>
              <a:gd name="connsiteY4" fmla="*/ 2630995 h 4890101"/>
              <a:gd name="connsiteX5" fmla="*/ 1467829 w 5038504"/>
              <a:gd name="connsiteY5" fmla="*/ 4890101 h 4890101"/>
              <a:gd name="connsiteX6" fmla="*/ 364355 w 5038504"/>
              <a:gd name="connsiteY6" fmla="*/ 4327927 h 4890101"/>
              <a:gd name="connsiteX7" fmla="*/ 0 w 5038504"/>
              <a:gd name="connsiteY7" fmla="*/ 3286865 h 4890101"/>
              <a:gd name="connsiteX8" fmla="*/ 2342280 w 5038504"/>
              <a:gd name="connsiteY8" fmla="*/ 2162517 h 4890101"/>
              <a:gd name="connsiteX0" fmla="*/ 2342280 w 5038504"/>
              <a:gd name="connsiteY0" fmla="*/ 2198230 h 4925814"/>
              <a:gd name="connsiteX1" fmla="*/ 3331243 w 5038504"/>
              <a:gd name="connsiteY1" fmla="*/ 116105 h 4925814"/>
              <a:gd name="connsiteX2" fmla="*/ 4736610 w 5038504"/>
              <a:gd name="connsiteY2" fmla="*/ 574172 h 4925814"/>
              <a:gd name="connsiteX3" fmla="*/ 5038504 w 5038504"/>
              <a:gd name="connsiteY3" fmla="*/ 1906732 h 4925814"/>
              <a:gd name="connsiteX4" fmla="*/ 2821146 w 5038504"/>
              <a:gd name="connsiteY4" fmla="*/ 2666708 h 4925814"/>
              <a:gd name="connsiteX5" fmla="*/ 1467829 w 5038504"/>
              <a:gd name="connsiteY5" fmla="*/ 4925814 h 4925814"/>
              <a:gd name="connsiteX6" fmla="*/ 364355 w 5038504"/>
              <a:gd name="connsiteY6" fmla="*/ 4363640 h 4925814"/>
              <a:gd name="connsiteX7" fmla="*/ 0 w 5038504"/>
              <a:gd name="connsiteY7" fmla="*/ 3322578 h 4925814"/>
              <a:gd name="connsiteX8" fmla="*/ 2342280 w 5038504"/>
              <a:gd name="connsiteY8" fmla="*/ 2198230 h 4925814"/>
              <a:gd name="connsiteX0" fmla="*/ 2342280 w 5038504"/>
              <a:gd name="connsiteY0" fmla="*/ 2181613 h 4909197"/>
              <a:gd name="connsiteX1" fmla="*/ 3331243 w 5038504"/>
              <a:gd name="connsiteY1" fmla="*/ 99488 h 4909197"/>
              <a:gd name="connsiteX2" fmla="*/ 4736610 w 5038504"/>
              <a:gd name="connsiteY2" fmla="*/ 557555 h 4909197"/>
              <a:gd name="connsiteX3" fmla="*/ 5038504 w 5038504"/>
              <a:gd name="connsiteY3" fmla="*/ 1890115 h 4909197"/>
              <a:gd name="connsiteX4" fmla="*/ 2821146 w 5038504"/>
              <a:gd name="connsiteY4" fmla="*/ 2650091 h 4909197"/>
              <a:gd name="connsiteX5" fmla="*/ 1467829 w 5038504"/>
              <a:gd name="connsiteY5" fmla="*/ 4909197 h 4909197"/>
              <a:gd name="connsiteX6" fmla="*/ 364355 w 5038504"/>
              <a:gd name="connsiteY6" fmla="*/ 4347023 h 4909197"/>
              <a:gd name="connsiteX7" fmla="*/ 0 w 5038504"/>
              <a:gd name="connsiteY7" fmla="*/ 3305961 h 4909197"/>
              <a:gd name="connsiteX8" fmla="*/ 2342280 w 5038504"/>
              <a:gd name="connsiteY8" fmla="*/ 2181613 h 4909197"/>
              <a:gd name="connsiteX0" fmla="*/ 2342280 w 5354014"/>
              <a:gd name="connsiteY0" fmla="*/ 2181613 h 4909197"/>
              <a:gd name="connsiteX1" fmla="*/ 3331243 w 5354014"/>
              <a:gd name="connsiteY1" fmla="*/ 99488 h 4909197"/>
              <a:gd name="connsiteX2" fmla="*/ 4736610 w 5354014"/>
              <a:gd name="connsiteY2" fmla="*/ 557555 h 4909197"/>
              <a:gd name="connsiteX3" fmla="*/ 5038504 w 5354014"/>
              <a:gd name="connsiteY3" fmla="*/ 1890115 h 4909197"/>
              <a:gd name="connsiteX4" fmla="*/ 2821146 w 5354014"/>
              <a:gd name="connsiteY4" fmla="*/ 2650091 h 4909197"/>
              <a:gd name="connsiteX5" fmla="*/ 1467829 w 5354014"/>
              <a:gd name="connsiteY5" fmla="*/ 4909197 h 4909197"/>
              <a:gd name="connsiteX6" fmla="*/ 364355 w 5354014"/>
              <a:gd name="connsiteY6" fmla="*/ 4347023 h 4909197"/>
              <a:gd name="connsiteX7" fmla="*/ 0 w 5354014"/>
              <a:gd name="connsiteY7" fmla="*/ 3305961 h 4909197"/>
              <a:gd name="connsiteX8" fmla="*/ 2342280 w 5354014"/>
              <a:gd name="connsiteY8" fmla="*/ 2181613 h 4909197"/>
              <a:gd name="connsiteX0" fmla="*/ 2342280 w 5202205"/>
              <a:gd name="connsiteY0" fmla="*/ 2181613 h 4909197"/>
              <a:gd name="connsiteX1" fmla="*/ 3331243 w 5202205"/>
              <a:gd name="connsiteY1" fmla="*/ 99488 h 4909197"/>
              <a:gd name="connsiteX2" fmla="*/ 4736610 w 5202205"/>
              <a:gd name="connsiteY2" fmla="*/ 557555 h 4909197"/>
              <a:gd name="connsiteX3" fmla="*/ 5038504 w 5202205"/>
              <a:gd name="connsiteY3" fmla="*/ 1890115 h 4909197"/>
              <a:gd name="connsiteX4" fmla="*/ 2821146 w 5202205"/>
              <a:gd name="connsiteY4" fmla="*/ 2650091 h 4909197"/>
              <a:gd name="connsiteX5" fmla="*/ 1467829 w 5202205"/>
              <a:gd name="connsiteY5" fmla="*/ 4909197 h 4909197"/>
              <a:gd name="connsiteX6" fmla="*/ 364355 w 5202205"/>
              <a:gd name="connsiteY6" fmla="*/ 4347023 h 4909197"/>
              <a:gd name="connsiteX7" fmla="*/ 0 w 5202205"/>
              <a:gd name="connsiteY7" fmla="*/ 3305961 h 4909197"/>
              <a:gd name="connsiteX8" fmla="*/ 2342280 w 5202205"/>
              <a:gd name="connsiteY8" fmla="*/ 2181613 h 4909197"/>
              <a:gd name="connsiteX0" fmla="*/ 2342280 w 5165622"/>
              <a:gd name="connsiteY0" fmla="*/ 2181613 h 4909197"/>
              <a:gd name="connsiteX1" fmla="*/ 3331243 w 5165622"/>
              <a:gd name="connsiteY1" fmla="*/ 99488 h 4909197"/>
              <a:gd name="connsiteX2" fmla="*/ 4736610 w 5165622"/>
              <a:gd name="connsiteY2" fmla="*/ 557555 h 4909197"/>
              <a:gd name="connsiteX3" fmla="*/ 5038504 w 5165622"/>
              <a:gd name="connsiteY3" fmla="*/ 1890115 h 4909197"/>
              <a:gd name="connsiteX4" fmla="*/ 2821146 w 5165622"/>
              <a:gd name="connsiteY4" fmla="*/ 2650091 h 4909197"/>
              <a:gd name="connsiteX5" fmla="*/ 1467829 w 5165622"/>
              <a:gd name="connsiteY5" fmla="*/ 4909197 h 4909197"/>
              <a:gd name="connsiteX6" fmla="*/ 364355 w 5165622"/>
              <a:gd name="connsiteY6" fmla="*/ 4347023 h 4909197"/>
              <a:gd name="connsiteX7" fmla="*/ 0 w 5165622"/>
              <a:gd name="connsiteY7" fmla="*/ 3305961 h 4909197"/>
              <a:gd name="connsiteX8" fmla="*/ 2342280 w 5165622"/>
              <a:gd name="connsiteY8" fmla="*/ 2181613 h 4909197"/>
              <a:gd name="connsiteX0" fmla="*/ 2342280 w 5130871"/>
              <a:gd name="connsiteY0" fmla="*/ 2179637 h 4907221"/>
              <a:gd name="connsiteX1" fmla="*/ 3331243 w 5130871"/>
              <a:gd name="connsiteY1" fmla="*/ 97512 h 4907221"/>
              <a:gd name="connsiteX2" fmla="*/ 4736610 w 5130871"/>
              <a:gd name="connsiteY2" fmla="*/ 555579 h 4907221"/>
              <a:gd name="connsiteX3" fmla="*/ 4996863 w 5130871"/>
              <a:gd name="connsiteY3" fmla="*/ 1981835 h 4907221"/>
              <a:gd name="connsiteX4" fmla="*/ 2821146 w 5130871"/>
              <a:gd name="connsiteY4" fmla="*/ 2648115 h 4907221"/>
              <a:gd name="connsiteX5" fmla="*/ 1467829 w 5130871"/>
              <a:gd name="connsiteY5" fmla="*/ 4907221 h 4907221"/>
              <a:gd name="connsiteX6" fmla="*/ 364355 w 5130871"/>
              <a:gd name="connsiteY6" fmla="*/ 4345047 h 4907221"/>
              <a:gd name="connsiteX7" fmla="*/ 0 w 5130871"/>
              <a:gd name="connsiteY7" fmla="*/ 3303985 h 4907221"/>
              <a:gd name="connsiteX8" fmla="*/ 2342280 w 5130871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342280 w 5186156"/>
              <a:gd name="connsiteY0" fmla="*/ 2179637 h 4907221"/>
              <a:gd name="connsiteX1" fmla="*/ 3331243 w 5186156"/>
              <a:gd name="connsiteY1" fmla="*/ 97512 h 4907221"/>
              <a:gd name="connsiteX2" fmla="*/ 4736610 w 5186156"/>
              <a:gd name="connsiteY2" fmla="*/ 555579 h 4907221"/>
              <a:gd name="connsiteX3" fmla="*/ 4996863 w 5186156"/>
              <a:gd name="connsiteY3" fmla="*/ 1981835 h 4907221"/>
              <a:gd name="connsiteX4" fmla="*/ 2821146 w 5186156"/>
              <a:gd name="connsiteY4" fmla="*/ 2648115 h 4907221"/>
              <a:gd name="connsiteX5" fmla="*/ 1467829 w 5186156"/>
              <a:gd name="connsiteY5" fmla="*/ 4907221 h 4907221"/>
              <a:gd name="connsiteX6" fmla="*/ 364355 w 5186156"/>
              <a:gd name="connsiteY6" fmla="*/ 4345047 h 4907221"/>
              <a:gd name="connsiteX7" fmla="*/ 0 w 5186156"/>
              <a:gd name="connsiteY7" fmla="*/ 3303985 h 4907221"/>
              <a:gd name="connsiteX8" fmla="*/ 2342280 w 5186156"/>
              <a:gd name="connsiteY8" fmla="*/ 2179637 h 4907221"/>
              <a:gd name="connsiteX0" fmla="*/ 2458828 w 5302704"/>
              <a:gd name="connsiteY0" fmla="*/ 2179637 h 4907221"/>
              <a:gd name="connsiteX1" fmla="*/ 3447791 w 5302704"/>
              <a:gd name="connsiteY1" fmla="*/ 97512 h 4907221"/>
              <a:gd name="connsiteX2" fmla="*/ 4853158 w 5302704"/>
              <a:gd name="connsiteY2" fmla="*/ 555579 h 4907221"/>
              <a:gd name="connsiteX3" fmla="*/ 5113411 w 5302704"/>
              <a:gd name="connsiteY3" fmla="*/ 1981835 h 4907221"/>
              <a:gd name="connsiteX4" fmla="*/ 2937694 w 5302704"/>
              <a:gd name="connsiteY4" fmla="*/ 2648115 h 4907221"/>
              <a:gd name="connsiteX5" fmla="*/ 1584377 w 5302704"/>
              <a:gd name="connsiteY5" fmla="*/ 4907221 h 4907221"/>
              <a:gd name="connsiteX6" fmla="*/ 480903 w 5302704"/>
              <a:gd name="connsiteY6" fmla="*/ 4345047 h 4907221"/>
              <a:gd name="connsiteX7" fmla="*/ 116548 w 5302704"/>
              <a:gd name="connsiteY7" fmla="*/ 3303985 h 4907221"/>
              <a:gd name="connsiteX8" fmla="*/ 2458828 w 5302704"/>
              <a:gd name="connsiteY8" fmla="*/ 2179637 h 4907221"/>
              <a:gd name="connsiteX0" fmla="*/ 2353613 w 5197489"/>
              <a:gd name="connsiteY0" fmla="*/ 2179637 h 4907221"/>
              <a:gd name="connsiteX1" fmla="*/ 3342576 w 5197489"/>
              <a:gd name="connsiteY1" fmla="*/ 97512 h 4907221"/>
              <a:gd name="connsiteX2" fmla="*/ 4747943 w 5197489"/>
              <a:gd name="connsiteY2" fmla="*/ 555579 h 4907221"/>
              <a:gd name="connsiteX3" fmla="*/ 5008196 w 5197489"/>
              <a:gd name="connsiteY3" fmla="*/ 1981835 h 4907221"/>
              <a:gd name="connsiteX4" fmla="*/ 2832479 w 5197489"/>
              <a:gd name="connsiteY4" fmla="*/ 2648115 h 4907221"/>
              <a:gd name="connsiteX5" fmla="*/ 1479162 w 5197489"/>
              <a:gd name="connsiteY5" fmla="*/ 4907221 h 4907221"/>
              <a:gd name="connsiteX6" fmla="*/ 375688 w 5197489"/>
              <a:gd name="connsiteY6" fmla="*/ 4345047 h 4907221"/>
              <a:gd name="connsiteX7" fmla="*/ 11333 w 5197489"/>
              <a:gd name="connsiteY7" fmla="*/ 3303985 h 4907221"/>
              <a:gd name="connsiteX8" fmla="*/ 2353613 w 5197489"/>
              <a:gd name="connsiteY8" fmla="*/ 2179637 h 4907221"/>
              <a:gd name="connsiteX0" fmla="*/ 2478592 w 5322468"/>
              <a:gd name="connsiteY0" fmla="*/ 2179637 h 4907221"/>
              <a:gd name="connsiteX1" fmla="*/ 3467555 w 5322468"/>
              <a:gd name="connsiteY1" fmla="*/ 97512 h 4907221"/>
              <a:gd name="connsiteX2" fmla="*/ 4872922 w 5322468"/>
              <a:gd name="connsiteY2" fmla="*/ 555579 h 4907221"/>
              <a:gd name="connsiteX3" fmla="*/ 5133175 w 5322468"/>
              <a:gd name="connsiteY3" fmla="*/ 1981835 h 4907221"/>
              <a:gd name="connsiteX4" fmla="*/ 2957458 w 5322468"/>
              <a:gd name="connsiteY4" fmla="*/ 2648115 h 4907221"/>
              <a:gd name="connsiteX5" fmla="*/ 1604141 w 5322468"/>
              <a:gd name="connsiteY5" fmla="*/ 4907221 h 4907221"/>
              <a:gd name="connsiteX6" fmla="*/ 500667 w 5322468"/>
              <a:gd name="connsiteY6" fmla="*/ 4345047 h 4907221"/>
              <a:gd name="connsiteX7" fmla="*/ 136312 w 5322468"/>
              <a:gd name="connsiteY7" fmla="*/ 3303985 h 4907221"/>
              <a:gd name="connsiteX8" fmla="*/ 2478592 w 5322468"/>
              <a:gd name="connsiteY8" fmla="*/ 2179637 h 4907221"/>
              <a:gd name="connsiteX0" fmla="*/ 2478592 w 5322468"/>
              <a:gd name="connsiteY0" fmla="*/ 2179637 h 4918222"/>
              <a:gd name="connsiteX1" fmla="*/ 3467555 w 5322468"/>
              <a:gd name="connsiteY1" fmla="*/ 97512 h 4918222"/>
              <a:gd name="connsiteX2" fmla="*/ 4872922 w 5322468"/>
              <a:gd name="connsiteY2" fmla="*/ 555579 h 4918222"/>
              <a:gd name="connsiteX3" fmla="*/ 5133175 w 5322468"/>
              <a:gd name="connsiteY3" fmla="*/ 1981835 h 4918222"/>
              <a:gd name="connsiteX4" fmla="*/ 2957458 w 5322468"/>
              <a:gd name="connsiteY4" fmla="*/ 2648115 h 4918222"/>
              <a:gd name="connsiteX5" fmla="*/ 1604141 w 5322468"/>
              <a:gd name="connsiteY5" fmla="*/ 4907221 h 4918222"/>
              <a:gd name="connsiteX6" fmla="*/ 500667 w 5322468"/>
              <a:gd name="connsiteY6" fmla="*/ 4345047 h 4918222"/>
              <a:gd name="connsiteX7" fmla="*/ 136312 w 5322468"/>
              <a:gd name="connsiteY7" fmla="*/ 3303985 h 4918222"/>
              <a:gd name="connsiteX8" fmla="*/ 2478592 w 5322468"/>
              <a:gd name="connsiteY8" fmla="*/ 2179637 h 4918222"/>
              <a:gd name="connsiteX0" fmla="*/ 2478592 w 5322468"/>
              <a:gd name="connsiteY0" fmla="*/ 2179637 h 4929776"/>
              <a:gd name="connsiteX1" fmla="*/ 3467555 w 5322468"/>
              <a:gd name="connsiteY1" fmla="*/ 97512 h 4929776"/>
              <a:gd name="connsiteX2" fmla="*/ 4872922 w 5322468"/>
              <a:gd name="connsiteY2" fmla="*/ 555579 h 4929776"/>
              <a:gd name="connsiteX3" fmla="*/ 5133175 w 5322468"/>
              <a:gd name="connsiteY3" fmla="*/ 1981835 h 4929776"/>
              <a:gd name="connsiteX4" fmla="*/ 2957458 w 5322468"/>
              <a:gd name="connsiteY4" fmla="*/ 2648115 h 4929776"/>
              <a:gd name="connsiteX5" fmla="*/ 1604141 w 5322468"/>
              <a:gd name="connsiteY5" fmla="*/ 4907221 h 4929776"/>
              <a:gd name="connsiteX6" fmla="*/ 500667 w 5322468"/>
              <a:gd name="connsiteY6" fmla="*/ 4345047 h 4929776"/>
              <a:gd name="connsiteX7" fmla="*/ 136312 w 5322468"/>
              <a:gd name="connsiteY7" fmla="*/ 3303985 h 4929776"/>
              <a:gd name="connsiteX8" fmla="*/ 2478592 w 5322468"/>
              <a:gd name="connsiteY8" fmla="*/ 2179637 h 4929776"/>
              <a:gd name="connsiteX0" fmla="*/ 2471961 w 5315837"/>
              <a:gd name="connsiteY0" fmla="*/ 2179637 h 4746122"/>
              <a:gd name="connsiteX1" fmla="*/ 3460924 w 5315837"/>
              <a:gd name="connsiteY1" fmla="*/ 97512 h 4746122"/>
              <a:gd name="connsiteX2" fmla="*/ 4866291 w 5315837"/>
              <a:gd name="connsiteY2" fmla="*/ 555579 h 4746122"/>
              <a:gd name="connsiteX3" fmla="*/ 5126544 w 5315837"/>
              <a:gd name="connsiteY3" fmla="*/ 1981835 h 4746122"/>
              <a:gd name="connsiteX4" fmla="*/ 2950827 w 5315837"/>
              <a:gd name="connsiteY4" fmla="*/ 2648115 h 4746122"/>
              <a:gd name="connsiteX5" fmla="*/ 2107607 w 5315837"/>
              <a:gd name="connsiteY5" fmla="*/ 4709420 h 4746122"/>
              <a:gd name="connsiteX6" fmla="*/ 494036 w 5315837"/>
              <a:gd name="connsiteY6" fmla="*/ 4345047 h 4746122"/>
              <a:gd name="connsiteX7" fmla="*/ 129681 w 5315837"/>
              <a:gd name="connsiteY7" fmla="*/ 3303985 h 4746122"/>
              <a:gd name="connsiteX8" fmla="*/ 2471961 w 5315837"/>
              <a:gd name="connsiteY8" fmla="*/ 2179637 h 4746122"/>
              <a:gd name="connsiteX0" fmla="*/ 2256020 w 5099896"/>
              <a:gd name="connsiteY0" fmla="*/ 2179637 h 4752227"/>
              <a:gd name="connsiteX1" fmla="*/ 3244983 w 5099896"/>
              <a:gd name="connsiteY1" fmla="*/ 97512 h 4752227"/>
              <a:gd name="connsiteX2" fmla="*/ 4650350 w 5099896"/>
              <a:gd name="connsiteY2" fmla="*/ 555579 h 4752227"/>
              <a:gd name="connsiteX3" fmla="*/ 4910603 w 5099896"/>
              <a:gd name="connsiteY3" fmla="*/ 1981835 h 4752227"/>
              <a:gd name="connsiteX4" fmla="*/ 2734886 w 5099896"/>
              <a:gd name="connsiteY4" fmla="*/ 2648115 h 4752227"/>
              <a:gd name="connsiteX5" fmla="*/ 1891666 w 5099896"/>
              <a:gd name="connsiteY5" fmla="*/ 4709420 h 4752227"/>
              <a:gd name="connsiteX6" fmla="*/ 278095 w 5099896"/>
              <a:gd name="connsiteY6" fmla="*/ 4345047 h 4752227"/>
              <a:gd name="connsiteX7" fmla="*/ 194814 w 5099896"/>
              <a:gd name="connsiteY7" fmla="*/ 2929203 h 4752227"/>
              <a:gd name="connsiteX8" fmla="*/ 2256020 w 5099896"/>
              <a:gd name="connsiteY8" fmla="*/ 2179637 h 4752227"/>
              <a:gd name="connsiteX0" fmla="*/ 2148606 w 4992482"/>
              <a:gd name="connsiteY0" fmla="*/ 2179637 h 4752227"/>
              <a:gd name="connsiteX1" fmla="*/ 3137569 w 4992482"/>
              <a:gd name="connsiteY1" fmla="*/ 97512 h 4752227"/>
              <a:gd name="connsiteX2" fmla="*/ 4542936 w 4992482"/>
              <a:gd name="connsiteY2" fmla="*/ 555579 h 4752227"/>
              <a:gd name="connsiteX3" fmla="*/ 4803189 w 4992482"/>
              <a:gd name="connsiteY3" fmla="*/ 1981835 h 4752227"/>
              <a:gd name="connsiteX4" fmla="*/ 2627472 w 4992482"/>
              <a:gd name="connsiteY4" fmla="*/ 2648115 h 4752227"/>
              <a:gd name="connsiteX5" fmla="*/ 1784252 w 4992482"/>
              <a:gd name="connsiteY5" fmla="*/ 4709420 h 4752227"/>
              <a:gd name="connsiteX6" fmla="*/ 170681 w 4992482"/>
              <a:gd name="connsiteY6" fmla="*/ 4345047 h 4752227"/>
              <a:gd name="connsiteX7" fmla="*/ 87400 w 4992482"/>
              <a:gd name="connsiteY7" fmla="*/ 2929203 h 4752227"/>
              <a:gd name="connsiteX8" fmla="*/ 2148606 w 4992482"/>
              <a:gd name="connsiteY8" fmla="*/ 2179637 h 4752227"/>
              <a:gd name="connsiteX0" fmla="*/ 2264897 w 5108773"/>
              <a:gd name="connsiteY0" fmla="*/ 2179637 h 4752227"/>
              <a:gd name="connsiteX1" fmla="*/ 3253860 w 5108773"/>
              <a:gd name="connsiteY1" fmla="*/ 97512 h 4752227"/>
              <a:gd name="connsiteX2" fmla="*/ 4659227 w 5108773"/>
              <a:gd name="connsiteY2" fmla="*/ 555579 h 4752227"/>
              <a:gd name="connsiteX3" fmla="*/ 4919480 w 5108773"/>
              <a:gd name="connsiteY3" fmla="*/ 1981835 h 4752227"/>
              <a:gd name="connsiteX4" fmla="*/ 2743763 w 5108773"/>
              <a:gd name="connsiteY4" fmla="*/ 2648115 h 4752227"/>
              <a:gd name="connsiteX5" fmla="*/ 1900543 w 5108773"/>
              <a:gd name="connsiteY5" fmla="*/ 4709420 h 4752227"/>
              <a:gd name="connsiteX6" fmla="*/ 286972 w 5108773"/>
              <a:gd name="connsiteY6" fmla="*/ 4345047 h 4752227"/>
              <a:gd name="connsiteX7" fmla="*/ 203691 w 5108773"/>
              <a:gd name="connsiteY7" fmla="*/ 2929203 h 4752227"/>
              <a:gd name="connsiteX8" fmla="*/ 2264897 w 5108773"/>
              <a:gd name="connsiteY8" fmla="*/ 2179637 h 4752227"/>
              <a:gd name="connsiteX0" fmla="*/ 2264897 w 5108773"/>
              <a:gd name="connsiteY0" fmla="*/ 2179637 h 4753204"/>
              <a:gd name="connsiteX1" fmla="*/ 3253860 w 5108773"/>
              <a:gd name="connsiteY1" fmla="*/ 97512 h 4753204"/>
              <a:gd name="connsiteX2" fmla="*/ 4659227 w 5108773"/>
              <a:gd name="connsiteY2" fmla="*/ 555579 h 4753204"/>
              <a:gd name="connsiteX3" fmla="*/ 4919480 w 5108773"/>
              <a:gd name="connsiteY3" fmla="*/ 1981835 h 4753204"/>
              <a:gd name="connsiteX4" fmla="*/ 2743763 w 5108773"/>
              <a:gd name="connsiteY4" fmla="*/ 2648115 h 4753204"/>
              <a:gd name="connsiteX5" fmla="*/ 1900543 w 5108773"/>
              <a:gd name="connsiteY5" fmla="*/ 4709420 h 4753204"/>
              <a:gd name="connsiteX6" fmla="*/ 286972 w 5108773"/>
              <a:gd name="connsiteY6" fmla="*/ 4345047 h 4753204"/>
              <a:gd name="connsiteX7" fmla="*/ 203691 w 5108773"/>
              <a:gd name="connsiteY7" fmla="*/ 2877150 h 4753204"/>
              <a:gd name="connsiteX8" fmla="*/ 2264897 w 5108773"/>
              <a:gd name="connsiteY8" fmla="*/ 2179637 h 4753204"/>
              <a:gd name="connsiteX0" fmla="*/ 2264897 w 5108773"/>
              <a:gd name="connsiteY0" fmla="*/ 2179637 h 4868233"/>
              <a:gd name="connsiteX1" fmla="*/ 3253860 w 5108773"/>
              <a:gd name="connsiteY1" fmla="*/ 97512 h 4868233"/>
              <a:gd name="connsiteX2" fmla="*/ 4659227 w 5108773"/>
              <a:gd name="connsiteY2" fmla="*/ 555579 h 4868233"/>
              <a:gd name="connsiteX3" fmla="*/ 4919480 w 5108773"/>
              <a:gd name="connsiteY3" fmla="*/ 1981835 h 4868233"/>
              <a:gd name="connsiteX4" fmla="*/ 2743763 w 5108773"/>
              <a:gd name="connsiteY4" fmla="*/ 2648115 h 4868233"/>
              <a:gd name="connsiteX5" fmla="*/ 1900543 w 5108773"/>
              <a:gd name="connsiteY5" fmla="*/ 4709420 h 4868233"/>
              <a:gd name="connsiteX6" fmla="*/ 286972 w 5108773"/>
              <a:gd name="connsiteY6" fmla="*/ 4345047 h 4868233"/>
              <a:gd name="connsiteX7" fmla="*/ 203691 w 5108773"/>
              <a:gd name="connsiteY7" fmla="*/ 2877150 h 4868233"/>
              <a:gd name="connsiteX8" fmla="*/ 2264897 w 5108773"/>
              <a:gd name="connsiteY8" fmla="*/ 2179637 h 4868233"/>
              <a:gd name="connsiteX0" fmla="*/ 2264897 w 5114461"/>
              <a:gd name="connsiteY0" fmla="*/ 2080413 h 4769009"/>
              <a:gd name="connsiteX1" fmla="*/ 3087298 w 5114461"/>
              <a:gd name="connsiteY1" fmla="*/ 112805 h 4769009"/>
              <a:gd name="connsiteX2" fmla="*/ 4659227 w 5114461"/>
              <a:gd name="connsiteY2" fmla="*/ 456355 h 4769009"/>
              <a:gd name="connsiteX3" fmla="*/ 4919480 w 5114461"/>
              <a:gd name="connsiteY3" fmla="*/ 1882611 h 4769009"/>
              <a:gd name="connsiteX4" fmla="*/ 2743763 w 5114461"/>
              <a:gd name="connsiteY4" fmla="*/ 2548891 h 4769009"/>
              <a:gd name="connsiteX5" fmla="*/ 1900543 w 5114461"/>
              <a:gd name="connsiteY5" fmla="*/ 4610196 h 4769009"/>
              <a:gd name="connsiteX6" fmla="*/ 286972 w 5114461"/>
              <a:gd name="connsiteY6" fmla="*/ 4245823 h 4769009"/>
              <a:gd name="connsiteX7" fmla="*/ 203691 w 5114461"/>
              <a:gd name="connsiteY7" fmla="*/ 2777926 h 4769009"/>
              <a:gd name="connsiteX8" fmla="*/ 2264897 w 5114461"/>
              <a:gd name="connsiteY8" fmla="*/ 2080413 h 4769009"/>
              <a:gd name="connsiteX0" fmla="*/ 2264897 w 5114461"/>
              <a:gd name="connsiteY0" fmla="*/ 2152947 h 4841543"/>
              <a:gd name="connsiteX1" fmla="*/ 3087298 w 5114461"/>
              <a:gd name="connsiteY1" fmla="*/ 185339 h 4841543"/>
              <a:gd name="connsiteX2" fmla="*/ 4659227 w 5114461"/>
              <a:gd name="connsiteY2" fmla="*/ 528889 h 4841543"/>
              <a:gd name="connsiteX3" fmla="*/ 4919480 w 5114461"/>
              <a:gd name="connsiteY3" fmla="*/ 1955145 h 4841543"/>
              <a:gd name="connsiteX4" fmla="*/ 2743763 w 5114461"/>
              <a:gd name="connsiteY4" fmla="*/ 2621425 h 4841543"/>
              <a:gd name="connsiteX5" fmla="*/ 1900543 w 5114461"/>
              <a:gd name="connsiteY5" fmla="*/ 4682730 h 4841543"/>
              <a:gd name="connsiteX6" fmla="*/ 286972 w 5114461"/>
              <a:gd name="connsiteY6" fmla="*/ 4318357 h 4841543"/>
              <a:gd name="connsiteX7" fmla="*/ 203691 w 5114461"/>
              <a:gd name="connsiteY7" fmla="*/ 2850460 h 4841543"/>
              <a:gd name="connsiteX8" fmla="*/ 2264897 w 5114461"/>
              <a:gd name="connsiteY8" fmla="*/ 2152947 h 4841543"/>
              <a:gd name="connsiteX0" fmla="*/ 2264897 w 5112658"/>
              <a:gd name="connsiteY0" fmla="*/ 2170256 h 4858852"/>
              <a:gd name="connsiteX1" fmla="*/ 3139348 w 5112658"/>
              <a:gd name="connsiteY1" fmla="*/ 181827 h 4858852"/>
              <a:gd name="connsiteX2" fmla="*/ 4659227 w 5112658"/>
              <a:gd name="connsiteY2" fmla="*/ 546198 h 4858852"/>
              <a:gd name="connsiteX3" fmla="*/ 4919480 w 5112658"/>
              <a:gd name="connsiteY3" fmla="*/ 1972454 h 4858852"/>
              <a:gd name="connsiteX4" fmla="*/ 2743763 w 5112658"/>
              <a:gd name="connsiteY4" fmla="*/ 2638734 h 4858852"/>
              <a:gd name="connsiteX5" fmla="*/ 1900543 w 5112658"/>
              <a:gd name="connsiteY5" fmla="*/ 4700039 h 4858852"/>
              <a:gd name="connsiteX6" fmla="*/ 286972 w 5112658"/>
              <a:gd name="connsiteY6" fmla="*/ 4335666 h 4858852"/>
              <a:gd name="connsiteX7" fmla="*/ 203691 w 5112658"/>
              <a:gd name="connsiteY7" fmla="*/ 2867769 h 4858852"/>
              <a:gd name="connsiteX8" fmla="*/ 2264897 w 5112658"/>
              <a:gd name="connsiteY8" fmla="*/ 2170256 h 4858852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32164"/>
              <a:gd name="connsiteY0" fmla="*/ 2174193 h 4862789"/>
              <a:gd name="connsiteX1" fmla="*/ 3139348 w 5032164"/>
              <a:gd name="connsiteY1" fmla="*/ 185764 h 4862789"/>
              <a:gd name="connsiteX2" fmla="*/ 4659227 w 5032164"/>
              <a:gd name="connsiteY2" fmla="*/ 550135 h 4862789"/>
              <a:gd name="connsiteX3" fmla="*/ 4815378 w 5032164"/>
              <a:gd name="connsiteY3" fmla="*/ 2111729 h 4862789"/>
              <a:gd name="connsiteX4" fmla="*/ 2743763 w 5032164"/>
              <a:gd name="connsiteY4" fmla="*/ 2642671 h 4862789"/>
              <a:gd name="connsiteX5" fmla="*/ 1900543 w 5032164"/>
              <a:gd name="connsiteY5" fmla="*/ 4703976 h 4862789"/>
              <a:gd name="connsiteX6" fmla="*/ 286972 w 5032164"/>
              <a:gd name="connsiteY6" fmla="*/ 4339603 h 4862789"/>
              <a:gd name="connsiteX7" fmla="*/ 203691 w 5032164"/>
              <a:gd name="connsiteY7" fmla="*/ 2871706 h 4862789"/>
              <a:gd name="connsiteX8" fmla="*/ 2264897 w 5032164"/>
              <a:gd name="connsiteY8" fmla="*/ 2174193 h 4862789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64897 w 5024402"/>
              <a:gd name="connsiteY0" fmla="*/ 2173274 h 4861870"/>
              <a:gd name="connsiteX1" fmla="*/ 3139348 w 5024402"/>
              <a:gd name="connsiteY1" fmla="*/ 184845 h 4861870"/>
              <a:gd name="connsiteX2" fmla="*/ 4659227 w 5024402"/>
              <a:gd name="connsiteY2" fmla="*/ 549216 h 4861870"/>
              <a:gd name="connsiteX3" fmla="*/ 4804968 w 5024402"/>
              <a:gd name="connsiteY3" fmla="*/ 2079578 h 4861870"/>
              <a:gd name="connsiteX4" fmla="*/ 2743763 w 5024402"/>
              <a:gd name="connsiteY4" fmla="*/ 2641752 h 4861870"/>
              <a:gd name="connsiteX5" fmla="*/ 1900543 w 5024402"/>
              <a:gd name="connsiteY5" fmla="*/ 4703057 h 4861870"/>
              <a:gd name="connsiteX6" fmla="*/ 286972 w 5024402"/>
              <a:gd name="connsiteY6" fmla="*/ 4338684 h 4861870"/>
              <a:gd name="connsiteX7" fmla="*/ 203691 w 5024402"/>
              <a:gd name="connsiteY7" fmla="*/ 2870787 h 4861870"/>
              <a:gd name="connsiteX8" fmla="*/ 2264897 w 5024402"/>
              <a:gd name="connsiteY8" fmla="*/ 2173274 h 4861870"/>
              <a:gd name="connsiteX0" fmla="*/ 2240504 w 5000009"/>
              <a:gd name="connsiteY0" fmla="*/ 2173274 h 4854292"/>
              <a:gd name="connsiteX1" fmla="*/ 3114955 w 5000009"/>
              <a:gd name="connsiteY1" fmla="*/ 184845 h 4854292"/>
              <a:gd name="connsiteX2" fmla="*/ 4634834 w 5000009"/>
              <a:gd name="connsiteY2" fmla="*/ 549216 h 4854292"/>
              <a:gd name="connsiteX3" fmla="*/ 4780575 w 5000009"/>
              <a:gd name="connsiteY3" fmla="*/ 2079578 h 4854292"/>
              <a:gd name="connsiteX4" fmla="*/ 2719370 w 5000009"/>
              <a:gd name="connsiteY4" fmla="*/ 2641752 h 4854292"/>
              <a:gd name="connsiteX5" fmla="*/ 1876150 w 5000009"/>
              <a:gd name="connsiteY5" fmla="*/ 4703057 h 4854292"/>
              <a:gd name="connsiteX6" fmla="*/ 335450 w 5000009"/>
              <a:gd name="connsiteY6" fmla="*/ 4297042 h 4854292"/>
              <a:gd name="connsiteX7" fmla="*/ 179298 w 5000009"/>
              <a:gd name="connsiteY7" fmla="*/ 2870787 h 4854292"/>
              <a:gd name="connsiteX8" fmla="*/ 2240504 w 5000009"/>
              <a:gd name="connsiteY8" fmla="*/ 2173274 h 4854292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  <a:gd name="connsiteX0" fmla="*/ 2253840 w 5013345"/>
              <a:gd name="connsiteY0" fmla="*/ 2173274 h 4856123"/>
              <a:gd name="connsiteX1" fmla="*/ 3128291 w 5013345"/>
              <a:gd name="connsiteY1" fmla="*/ 184845 h 4856123"/>
              <a:gd name="connsiteX2" fmla="*/ 4648170 w 5013345"/>
              <a:gd name="connsiteY2" fmla="*/ 549216 h 4856123"/>
              <a:gd name="connsiteX3" fmla="*/ 4793911 w 5013345"/>
              <a:gd name="connsiteY3" fmla="*/ 2079578 h 4856123"/>
              <a:gd name="connsiteX4" fmla="*/ 2732706 w 5013345"/>
              <a:gd name="connsiteY4" fmla="*/ 2641752 h 4856123"/>
              <a:gd name="connsiteX5" fmla="*/ 1889486 w 5013345"/>
              <a:gd name="connsiteY5" fmla="*/ 4703057 h 4856123"/>
              <a:gd name="connsiteX6" fmla="*/ 307145 w 5013345"/>
              <a:gd name="connsiteY6" fmla="*/ 4307452 h 4856123"/>
              <a:gd name="connsiteX7" fmla="*/ 192634 w 5013345"/>
              <a:gd name="connsiteY7" fmla="*/ 2870787 h 4856123"/>
              <a:gd name="connsiteX8" fmla="*/ 2253840 w 5013345"/>
              <a:gd name="connsiteY8" fmla="*/ 2173274 h 485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3345" h="4856123">
                <a:moveTo>
                  <a:pt x="2253840" y="2173274"/>
                </a:moveTo>
                <a:cubicBezTo>
                  <a:pt x="2743116" y="1725617"/>
                  <a:pt x="2451632" y="656794"/>
                  <a:pt x="3128291" y="184845"/>
                </a:cubicBezTo>
                <a:cubicBezTo>
                  <a:pt x="3804950" y="-276693"/>
                  <a:pt x="4370567" y="233427"/>
                  <a:pt x="4648170" y="549216"/>
                </a:cubicBezTo>
                <a:cubicBezTo>
                  <a:pt x="4925773" y="865005"/>
                  <a:pt x="5231135" y="1555576"/>
                  <a:pt x="4793911" y="2079578"/>
                </a:cubicBezTo>
                <a:cubicBezTo>
                  <a:pt x="4138074" y="2770150"/>
                  <a:pt x="3218512" y="2209711"/>
                  <a:pt x="2732706" y="2641752"/>
                </a:cubicBezTo>
                <a:cubicBezTo>
                  <a:pt x="2246900" y="3073793"/>
                  <a:pt x="2673715" y="4109652"/>
                  <a:pt x="1889486" y="4703057"/>
                </a:cubicBezTo>
                <a:cubicBezTo>
                  <a:pt x="1344690" y="5109071"/>
                  <a:pt x="589954" y="4612830"/>
                  <a:pt x="307145" y="4307452"/>
                </a:cubicBezTo>
                <a:cubicBezTo>
                  <a:pt x="24336" y="4002074"/>
                  <a:pt x="-157841" y="3304564"/>
                  <a:pt x="192634" y="2870787"/>
                </a:cubicBezTo>
                <a:cubicBezTo>
                  <a:pt x="782542" y="2093459"/>
                  <a:pt x="1764564" y="2620931"/>
                  <a:pt x="2253840" y="2173274"/>
                </a:cubicBezTo>
                <a:close/>
              </a:path>
            </a:pathLst>
          </a:custGeom>
          <a:solidFill>
            <a:srgbClr val="000000"/>
          </a:solidFill>
          <a:ln w="215900" cmpd="sng">
            <a:solidFill>
              <a:srgbClr val="559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21146" y="4112197"/>
            <a:ext cx="728709" cy="749565"/>
          </a:xfrm>
          <a:custGeom>
            <a:avLst/>
            <a:gdLst>
              <a:gd name="connsiteX0" fmla="*/ 0 w 728709"/>
              <a:gd name="connsiteY0" fmla="*/ 333140 h 749565"/>
              <a:gd name="connsiteX1" fmla="*/ 728709 w 728709"/>
              <a:gd name="connsiteY1" fmla="*/ 0 h 749565"/>
              <a:gd name="connsiteX2" fmla="*/ 385175 w 728709"/>
              <a:gd name="connsiteY2" fmla="*/ 749565 h 74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709" h="749565">
                <a:moveTo>
                  <a:pt x="0" y="333140"/>
                </a:moveTo>
                <a:lnTo>
                  <a:pt x="728709" y="0"/>
                </a:lnTo>
                <a:lnTo>
                  <a:pt x="385175" y="749565"/>
                </a:lnTo>
              </a:path>
            </a:pathLst>
          </a:custGeom>
          <a:ln w="247650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007901" y="3799879"/>
            <a:ext cx="458046" cy="458067"/>
          </a:xfrm>
          <a:prstGeom prst="line">
            <a:avLst/>
          </a:prstGeom>
          <a:ln w="215900"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957691" y="1249274"/>
            <a:ext cx="1361765" cy="1319059"/>
            <a:chOff x="-853044" y="918684"/>
            <a:chExt cx="5013345" cy="4856123"/>
          </a:xfrm>
        </p:grpSpPr>
        <p:sp>
          <p:nvSpPr>
            <p:cNvPr id="8" name="Freeform 7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022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11860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/admin/structure/flags/add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723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35687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flag.add_page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9060" y="2196245"/>
            <a:ext cx="2064192" cy="1999457"/>
            <a:chOff x="-853044" y="918684"/>
            <a:chExt cx="5013345" cy="4856123"/>
          </a:xfrm>
        </p:grpSpPr>
        <p:sp>
          <p:nvSpPr>
            <p:cNvPr id="3" name="Freeform 2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792274" y="3114592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81116"/>
            <a:ext cx="9144000" cy="44469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4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lagging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lagging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ontent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2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429514" y="4993798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640582" y="3050314"/>
            <a:ext cx="1745705" cy="1934620"/>
            <a:chOff x="294348" y="2511007"/>
            <a:chExt cx="1309795" cy="1451537"/>
          </a:xfrm>
        </p:grpSpPr>
        <p:pic>
          <p:nvPicPr>
            <p:cNvPr id="45" name="Picture 44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47" name="Shape 4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48" name="Oval 4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</a:t>
            </a:r>
            <a:r>
              <a:rPr lang="en-US" sz="1600" dirty="0" smtClean="0">
                <a:latin typeface="Anime Ace 2.0 BB"/>
                <a:cs typeface="Anime Ace 2.0 BB"/>
              </a:rPr>
              <a:t>::</a:t>
            </a:r>
            <a:r>
              <a:rPr lang="en-US" sz="1200" dirty="0" smtClean="0">
                <a:latin typeface="Anime Ace 2.0 BB"/>
                <a:cs typeface="Anime Ace 2.0 BB"/>
              </a:rPr>
              <a:t>save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(Derivative)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7243476" y="3952726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537824" y="2492324"/>
            <a:ext cx="1309795" cy="1451537"/>
            <a:chOff x="294348" y="2511007"/>
            <a:chExt cx="1309795" cy="1451537"/>
          </a:xfrm>
        </p:grpSpPr>
        <p:pic>
          <p:nvPicPr>
            <p:cNvPr id="32" name="Picture 3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4" name="Shape 33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5" name="Oval 34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2" name="Picture 1" descr="flag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16" name="Picture 15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18" name="Shape 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9" name="Oval 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0" name="Picture 29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2" name="Shape 31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3" name="Oval 32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4348" y="2511007"/>
            <a:ext cx="1309795" cy="1451537"/>
            <a:chOff x="294348" y="2511007"/>
            <a:chExt cx="1309795" cy="1451537"/>
          </a:xfrm>
        </p:grpSpPr>
        <p:pic>
          <p:nvPicPr>
            <p:cNvPr id="31" name="Picture 30" descr="flag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48" y="2511007"/>
              <a:ext cx="1309795" cy="1429169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 rot="900000">
              <a:off x="382825" y="3360472"/>
              <a:ext cx="602072" cy="602072"/>
              <a:chOff x="4754660" y="3753861"/>
              <a:chExt cx="2235200" cy="2235200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34" name="Oval 3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p Arrow 18"/>
          <p:cNvSpPr/>
          <p:nvPr/>
        </p:nvSpPr>
        <p:spPr>
          <a:xfrm rot="5400000">
            <a:off x="3741278" y="-1600249"/>
            <a:ext cx="758515" cy="642970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801824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62" y="4726424"/>
            <a:ext cx="1382934" cy="1509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54" y="4726424"/>
            <a:ext cx="1382934" cy="1509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4" y="801824"/>
            <a:ext cx="1222555" cy="140877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101592" y="5137705"/>
            <a:ext cx="1463561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5897" y="4285993"/>
            <a:ext cx="1766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Major feature Iteration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Curved Connector 13"/>
          <p:cNvCxnSpPr>
            <a:stCxn id="13" idx="2"/>
          </p:cNvCxnSpPr>
          <p:nvPr/>
        </p:nvCxnSpPr>
        <p:spPr>
          <a:xfrm rot="5400000">
            <a:off x="4440880" y="4939744"/>
            <a:ext cx="550900" cy="105173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4121" y="804460"/>
            <a:ext cx="251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ime Ace 2.0 BB"/>
                <a:cs typeface="Anime Ace 2.0 BB"/>
              </a:rPr>
              <a:t>Continued development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Curved Connector 20"/>
          <p:cNvCxnSpPr>
            <a:stCxn id="20" idx="2"/>
          </p:cNvCxnSpPr>
          <p:nvPr/>
        </p:nvCxnSpPr>
        <p:spPr>
          <a:xfrm rot="16200000" flipH="1">
            <a:off x="4525833" y="1203980"/>
            <a:ext cx="380994" cy="10517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99" y="2877222"/>
            <a:ext cx="1222555" cy="1408771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665506">
            <a:off x="933796" y="2389074"/>
            <a:ext cx="1098255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94" y="2872151"/>
            <a:ext cx="1226956" cy="141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59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8" y="4726424"/>
            <a:ext cx="1382934" cy="1509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1" y="4726424"/>
            <a:ext cx="1382934" cy="1509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594" y="4726424"/>
            <a:ext cx="1382934" cy="1509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957" y="4726424"/>
            <a:ext cx="1382934" cy="1509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321" y="4726424"/>
            <a:ext cx="1382934" cy="1509276"/>
          </a:xfrm>
          <a:prstGeom prst="rect">
            <a:avLst/>
          </a:prstGeom>
        </p:spPr>
      </p:pic>
      <p:pic>
        <p:nvPicPr>
          <p:cNvPr id="8" name="Picture 7" descr="incompleteD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15112"/>
            <a:ext cx="1226956" cy="1413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Trapezoid 40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 43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Trapezoid 25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576" y="685800"/>
            <a:ext cx="1392085" cy="159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067" y="3072561"/>
            <a:ext cx="1834536" cy="1834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2440" y="3753800"/>
            <a:ext cx="1529060" cy="1529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4249" y="4985950"/>
            <a:ext cx="22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Public Repos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6694" y="2278439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Project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7310" y="4985950"/>
            <a:ext cx="2236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Drupal.org</a:t>
            </a:r>
            <a:r>
              <a:rPr lang="en-US" sz="1600" dirty="0" smtClean="0">
                <a:latin typeface="Anime Ace 2.0 BB"/>
                <a:cs typeface="Anime Ace 2.0 BB"/>
              </a:rPr>
              <a:t> Sandbox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51763"/>
            <a:ext cx="9144000" cy="514285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5886880" y="1150043"/>
            <a:ext cx="2441226" cy="1128396"/>
          </a:xfrm>
          <a:prstGeom prst="wedgeEllipseCallout">
            <a:avLst>
              <a:gd name="adj1" fmla="val -64871"/>
              <a:gd name="adj2" fmla="val -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But is your module ready?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4009576" y="3706487"/>
            <a:ext cx="1877304" cy="1128396"/>
          </a:xfrm>
          <a:prstGeom prst="wedgeEllipseCallout">
            <a:avLst>
              <a:gd name="adj1" fmla="val 69357"/>
              <a:gd name="adj2" fmla="val 93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Easy, but few see me.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337784" y="1457488"/>
            <a:ext cx="2076871" cy="1229046"/>
          </a:xfrm>
          <a:prstGeom prst="wedgeEllipseCallout">
            <a:avLst>
              <a:gd name="adj1" fmla="val -17859"/>
              <a:gd name="adj2" fmla="val 878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Maybe you need a clean break?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70171" y="4050310"/>
            <a:ext cx="806462" cy="338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 flipH="1">
            <a:off x="6089448" y="4326375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>
            <a:off x="7200568" y="4326374"/>
            <a:ext cx="856788" cy="304657"/>
          </a:xfrm>
          <a:prstGeom prst="parallelogram">
            <a:avLst>
              <a:gd name="adj" fmla="val 1680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30691" y="4153657"/>
            <a:ext cx="1284699" cy="597660"/>
          </a:xfrm>
          <a:custGeom>
            <a:avLst/>
            <a:gdLst>
              <a:gd name="connsiteX0" fmla="*/ 0 w 1284699"/>
              <a:gd name="connsiteY0" fmla="*/ 459526 h 598260"/>
              <a:gd name="connsiteX1" fmla="*/ 85383 w 1284699"/>
              <a:gd name="connsiteY1" fmla="*/ 352807 h 598260"/>
              <a:gd name="connsiteX2" fmla="*/ 138747 w 1284699"/>
              <a:gd name="connsiteY2" fmla="*/ 352807 h 598260"/>
              <a:gd name="connsiteX3" fmla="*/ 149420 w 1284699"/>
              <a:gd name="connsiteY3" fmla="*/ 267432 h 598260"/>
              <a:gd name="connsiteX4" fmla="*/ 202785 w 1284699"/>
              <a:gd name="connsiteY4" fmla="*/ 224745 h 598260"/>
              <a:gd name="connsiteX5" fmla="*/ 224131 w 1284699"/>
              <a:gd name="connsiteY5" fmla="*/ 43323 h 598260"/>
              <a:gd name="connsiteX6" fmla="*/ 394897 w 1284699"/>
              <a:gd name="connsiteY6" fmla="*/ 86011 h 598260"/>
              <a:gd name="connsiteX7" fmla="*/ 501626 w 1284699"/>
              <a:gd name="connsiteY7" fmla="*/ 636 h 598260"/>
              <a:gd name="connsiteX8" fmla="*/ 672392 w 1284699"/>
              <a:gd name="connsiteY8" fmla="*/ 139370 h 598260"/>
              <a:gd name="connsiteX9" fmla="*/ 875177 w 1284699"/>
              <a:gd name="connsiteY9" fmla="*/ 64667 h 598260"/>
              <a:gd name="connsiteX10" fmla="*/ 1024597 w 1284699"/>
              <a:gd name="connsiteY10" fmla="*/ 96683 h 598260"/>
              <a:gd name="connsiteX11" fmla="*/ 1099308 w 1284699"/>
              <a:gd name="connsiteY11" fmla="*/ 182057 h 598260"/>
              <a:gd name="connsiteX12" fmla="*/ 1131326 w 1284699"/>
              <a:gd name="connsiteY12" fmla="*/ 310120 h 598260"/>
              <a:gd name="connsiteX13" fmla="*/ 1227382 w 1284699"/>
              <a:gd name="connsiteY13" fmla="*/ 299448 h 598260"/>
              <a:gd name="connsiteX14" fmla="*/ 1280747 w 1284699"/>
              <a:gd name="connsiteY14" fmla="*/ 470197 h 598260"/>
              <a:gd name="connsiteX15" fmla="*/ 1280747 w 1284699"/>
              <a:gd name="connsiteY15" fmla="*/ 598260 h 598260"/>
              <a:gd name="connsiteX0" fmla="*/ 0 w 1284699"/>
              <a:gd name="connsiteY0" fmla="*/ 459606 h 598340"/>
              <a:gd name="connsiteX1" fmla="*/ 85383 w 1284699"/>
              <a:gd name="connsiteY1" fmla="*/ 352887 h 598340"/>
              <a:gd name="connsiteX2" fmla="*/ 138747 w 1284699"/>
              <a:gd name="connsiteY2" fmla="*/ 352887 h 598340"/>
              <a:gd name="connsiteX3" fmla="*/ 149420 w 1284699"/>
              <a:gd name="connsiteY3" fmla="*/ 267512 h 598340"/>
              <a:gd name="connsiteX4" fmla="*/ 202785 w 1284699"/>
              <a:gd name="connsiteY4" fmla="*/ 224825 h 598340"/>
              <a:gd name="connsiteX5" fmla="*/ 288169 w 1284699"/>
              <a:gd name="connsiteY5" fmla="*/ 107434 h 598340"/>
              <a:gd name="connsiteX6" fmla="*/ 394897 w 1284699"/>
              <a:gd name="connsiteY6" fmla="*/ 86091 h 598340"/>
              <a:gd name="connsiteX7" fmla="*/ 501626 w 1284699"/>
              <a:gd name="connsiteY7" fmla="*/ 716 h 598340"/>
              <a:gd name="connsiteX8" fmla="*/ 672392 w 1284699"/>
              <a:gd name="connsiteY8" fmla="*/ 139450 h 598340"/>
              <a:gd name="connsiteX9" fmla="*/ 875177 w 1284699"/>
              <a:gd name="connsiteY9" fmla="*/ 64747 h 598340"/>
              <a:gd name="connsiteX10" fmla="*/ 1024597 w 1284699"/>
              <a:gd name="connsiteY10" fmla="*/ 96763 h 598340"/>
              <a:gd name="connsiteX11" fmla="*/ 1099308 w 1284699"/>
              <a:gd name="connsiteY11" fmla="*/ 182137 h 598340"/>
              <a:gd name="connsiteX12" fmla="*/ 1131326 w 1284699"/>
              <a:gd name="connsiteY12" fmla="*/ 310200 h 598340"/>
              <a:gd name="connsiteX13" fmla="*/ 1227382 w 1284699"/>
              <a:gd name="connsiteY13" fmla="*/ 299528 h 598340"/>
              <a:gd name="connsiteX14" fmla="*/ 1280747 w 1284699"/>
              <a:gd name="connsiteY14" fmla="*/ 470277 h 598340"/>
              <a:gd name="connsiteX15" fmla="*/ 1280747 w 1284699"/>
              <a:gd name="connsiteY15" fmla="*/ 598340 h 598340"/>
              <a:gd name="connsiteX0" fmla="*/ 0 w 1284699"/>
              <a:gd name="connsiteY0" fmla="*/ 458926 h 597660"/>
              <a:gd name="connsiteX1" fmla="*/ 85383 w 1284699"/>
              <a:gd name="connsiteY1" fmla="*/ 352207 h 597660"/>
              <a:gd name="connsiteX2" fmla="*/ 138747 w 1284699"/>
              <a:gd name="connsiteY2" fmla="*/ 352207 h 597660"/>
              <a:gd name="connsiteX3" fmla="*/ 149420 w 1284699"/>
              <a:gd name="connsiteY3" fmla="*/ 266832 h 597660"/>
              <a:gd name="connsiteX4" fmla="*/ 202785 w 1284699"/>
              <a:gd name="connsiteY4" fmla="*/ 224145 h 597660"/>
              <a:gd name="connsiteX5" fmla="*/ 288169 w 1284699"/>
              <a:gd name="connsiteY5" fmla="*/ 106754 h 597660"/>
              <a:gd name="connsiteX6" fmla="*/ 394897 w 1284699"/>
              <a:gd name="connsiteY6" fmla="*/ 85411 h 597660"/>
              <a:gd name="connsiteX7" fmla="*/ 501626 w 1284699"/>
              <a:gd name="connsiteY7" fmla="*/ 36 h 597660"/>
              <a:gd name="connsiteX8" fmla="*/ 672392 w 1284699"/>
              <a:gd name="connsiteY8" fmla="*/ 74739 h 597660"/>
              <a:gd name="connsiteX9" fmla="*/ 875177 w 1284699"/>
              <a:gd name="connsiteY9" fmla="*/ 64067 h 597660"/>
              <a:gd name="connsiteX10" fmla="*/ 1024597 w 1284699"/>
              <a:gd name="connsiteY10" fmla="*/ 96083 h 597660"/>
              <a:gd name="connsiteX11" fmla="*/ 1099308 w 1284699"/>
              <a:gd name="connsiteY11" fmla="*/ 181457 h 597660"/>
              <a:gd name="connsiteX12" fmla="*/ 1131326 w 1284699"/>
              <a:gd name="connsiteY12" fmla="*/ 309520 h 597660"/>
              <a:gd name="connsiteX13" fmla="*/ 1227382 w 1284699"/>
              <a:gd name="connsiteY13" fmla="*/ 298848 h 597660"/>
              <a:gd name="connsiteX14" fmla="*/ 1280747 w 1284699"/>
              <a:gd name="connsiteY14" fmla="*/ 469597 h 597660"/>
              <a:gd name="connsiteX15" fmla="*/ 1280747 w 1284699"/>
              <a:gd name="connsiteY15" fmla="*/ 597660 h 5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84699" h="597660">
                <a:moveTo>
                  <a:pt x="0" y="458926"/>
                </a:moveTo>
                <a:cubicBezTo>
                  <a:pt x="31129" y="414459"/>
                  <a:pt x="62259" y="369993"/>
                  <a:pt x="85383" y="352207"/>
                </a:cubicBezTo>
                <a:cubicBezTo>
                  <a:pt x="108507" y="334421"/>
                  <a:pt x="128074" y="366436"/>
                  <a:pt x="138747" y="352207"/>
                </a:cubicBezTo>
                <a:cubicBezTo>
                  <a:pt x="149420" y="337978"/>
                  <a:pt x="138747" y="288176"/>
                  <a:pt x="149420" y="266832"/>
                </a:cubicBezTo>
                <a:cubicBezTo>
                  <a:pt x="160093" y="245488"/>
                  <a:pt x="179660" y="250825"/>
                  <a:pt x="202785" y="224145"/>
                </a:cubicBezTo>
                <a:cubicBezTo>
                  <a:pt x="225910" y="197465"/>
                  <a:pt x="256150" y="129876"/>
                  <a:pt x="288169" y="106754"/>
                </a:cubicBezTo>
                <a:cubicBezTo>
                  <a:pt x="320188" y="83632"/>
                  <a:pt x="359321" y="103197"/>
                  <a:pt x="394897" y="85411"/>
                </a:cubicBezTo>
                <a:cubicBezTo>
                  <a:pt x="430473" y="67625"/>
                  <a:pt x="455377" y="1815"/>
                  <a:pt x="501626" y="36"/>
                </a:cubicBezTo>
                <a:cubicBezTo>
                  <a:pt x="547875" y="-1743"/>
                  <a:pt x="610134" y="64067"/>
                  <a:pt x="672392" y="74739"/>
                </a:cubicBezTo>
                <a:cubicBezTo>
                  <a:pt x="734650" y="85411"/>
                  <a:pt x="816476" y="60510"/>
                  <a:pt x="875177" y="64067"/>
                </a:cubicBezTo>
                <a:cubicBezTo>
                  <a:pt x="933878" y="67624"/>
                  <a:pt x="987242" y="76518"/>
                  <a:pt x="1024597" y="96083"/>
                </a:cubicBezTo>
                <a:cubicBezTo>
                  <a:pt x="1061952" y="115648"/>
                  <a:pt x="1081520" y="145884"/>
                  <a:pt x="1099308" y="181457"/>
                </a:cubicBezTo>
                <a:cubicBezTo>
                  <a:pt x="1117096" y="217030"/>
                  <a:pt x="1109980" y="289955"/>
                  <a:pt x="1131326" y="309520"/>
                </a:cubicBezTo>
                <a:cubicBezTo>
                  <a:pt x="1152672" y="329085"/>
                  <a:pt x="1202479" y="272169"/>
                  <a:pt x="1227382" y="298848"/>
                </a:cubicBezTo>
                <a:cubicBezTo>
                  <a:pt x="1252285" y="325527"/>
                  <a:pt x="1271853" y="419795"/>
                  <a:pt x="1280747" y="469597"/>
                </a:cubicBezTo>
                <a:cubicBezTo>
                  <a:pt x="1289641" y="519399"/>
                  <a:pt x="1280747" y="597660"/>
                  <a:pt x="1280747" y="597660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65513" y="4569895"/>
            <a:ext cx="1415778" cy="3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093235">
            <a:off x="6986617" y="3703473"/>
            <a:ext cx="728773" cy="693671"/>
            <a:chOff x="6269664" y="1056512"/>
            <a:chExt cx="806462" cy="82173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Trapezoid 36"/>
            <p:cNvSpPr/>
            <p:nvPr/>
          </p:nvSpPr>
          <p:spPr>
            <a:xfrm rot="10800000">
              <a:off x="6269664" y="1184576"/>
              <a:ext cx="806462" cy="693670"/>
            </a:xfrm>
            <a:prstGeom prst="trapezoid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269664" y="1056512"/>
              <a:ext cx="806462" cy="256125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47353" y="1095360"/>
              <a:ext cx="654062" cy="1784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6942990" y="4270685"/>
            <a:ext cx="576336" cy="203163"/>
          </a:xfrm>
          <a:custGeom>
            <a:avLst/>
            <a:gdLst>
              <a:gd name="connsiteX0" fmla="*/ 0 w 576336"/>
              <a:gd name="connsiteY0" fmla="*/ 117789 h 203163"/>
              <a:gd name="connsiteX1" fmla="*/ 53364 w 576336"/>
              <a:gd name="connsiteY1" fmla="*/ 43086 h 203163"/>
              <a:gd name="connsiteX2" fmla="*/ 160093 w 576336"/>
              <a:gd name="connsiteY2" fmla="*/ 398 h 203163"/>
              <a:gd name="connsiteX3" fmla="*/ 202785 w 576336"/>
              <a:gd name="connsiteY3" fmla="*/ 21742 h 203163"/>
              <a:gd name="connsiteX4" fmla="*/ 266822 w 576336"/>
              <a:gd name="connsiteY4" fmla="*/ 21742 h 203163"/>
              <a:gd name="connsiteX5" fmla="*/ 320186 w 576336"/>
              <a:gd name="connsiteY5" fmla="*/ 64429 h 203163"/>
              <a:gd name="connsiteX6" fmla="*/ 448261 w 576336"/>
              <a:gd name="connsiteY6" fmla="*/ 43086 h 203163"/>
              <a:gd name="connsiteX7" fmla="*/ 533644 w 576336"/>
              <a:gd name="connsiteY7" fmla="*/ 139132 h 203163"/>
              <a:gd name="connsiteX8" fmla="*/ 576336 w 576336"/>
              <a:gd name="connsiteY8" fmla="*/ 203163 h 2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336" h="203163">
                <a:moveTo>
                  <a:pt x="0" y="117789"/>
                </a:moveTo>
                <a:cubicBezTo>
                  <a:pt x="13341" y="90220"/>
                  <a:pt x="26682" y="62651"/>
                  <a:pt x="53364" y="43086"/>
                </a:cubicBezTo>
                <a:cubicBezTo>
                  <a:pt x="80046" y="23521"/>
                  <a:pt x="135190" y="3955"/>
                  <a:pt x="160093" y="398"/>
                </a:cubicBezTo>
                <a:cubicBezTo>
                  <a:pt x="184996" y="-3159"/>
                  <a:pt x="184997" y="18185"/>
                  <a:pt x="202785" y="21742"/>
                </a:cubicBezTo>
                <a:cubicBezTo>
                  <a:pt x="220573" y="25299"/>
                  <a:pt x="247255" y="14627"/>
                  <a:pt x="266822" y="21742"/>
                </a:cubicBezTo>
                <a:cubicBezTo>
                  <a:pt x="286389" y="28856"/>
                  <a:pt x="289946" y="60872"/>
                  <a:pt x="320186" y="64429"/>
                </a:cubicBezTo>
                <a:cubicBezTo>
                  <a:pt x="350426" y="67986"/>
                  <a:pt x="412685" y="30636"/>
                  <a:pt x="448261" y="43086"/>
                </a:cubicBezTo>
                <a:cubicBezTo>
                  <a:pt x="483837" y="55536"/>
                  <a:pt x="512298" y="112453"/>
                  <a:pt x="533644" y="139132"/>
                </a:cubicBezTo>
                <a:cubicBezTo>
                  <a:pt x="554990" y="165811"/>
                  <a:pt x="576336" y="203163"/>
                  <a:pt x="576336" y="203163"/>
                </a:cubicBezTo>
              </a:path>
            </a:pathLst>
          </a:custGeom>
          <a:solidFill>
            <a:srgbClr val="FFF5C4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3317" y="3987270"/>
            <a:ext cx="6454282" cy="72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4174463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3317" y="3211678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Git</a:t>
            </a:r>
            <a:r>
              <a:rPr lang="en-US" sz="1400" dirty="0" smtClean="0">
                <a:latin typeface="Anime Ace 2.0 BB"/>
                <a:cs typeface="Anime Ace 2.0 BB"/>
              </a:rPr>
              <a:t> Log pollution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7719" y="3215438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Visibility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3317" y="2437533"/>
            <a:ext cx="1717672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Issue queue noise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87719" y="2421917"/>
            <a:ext cx="1519880" cy="676691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Leverage Community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006" y="2314294"/>
            <a:ext cx="373024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100" dirty="0" smtClean="0">
                <a:latin typeface="Anime Ace 2.0 BB"/>
                <a:cs typeface="Anime Ace 2.0 BB"/>
              </a:rPr>
              <a:t/>
            </a:r>
            <a:br>
              <a:rPr lang="en-US" sz="11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8" y="2316393"/>
            <a:ext cx="373024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undle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217463" y="2481533"/>
            <a:ext cx="574897" cy="1995562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217258" y="2479398"/>
            <a:ext cx="572798" cy="2001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30362"/>
            <a:ext cx="9144000" cy="3976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5475729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 rot="21239400">
            <a:off x="1353317" y="2536438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00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2800326" y="4060144"/>
            <a:ext cx="811990" cy="5934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3317" y="4653550"/>
            <a:ext cx="2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ime Ace 2.0 BB"/>
                <a:cs typeface="Anime Ace 2.0 BB"/>
              </a:rPr>
              <a:t>Keep it in a</a:t>
            </a:r>
            <a:br>
              <a:rPr lang="en-US" sz="1200" dirty="0" smtClean="0">
                <a:latin typeface="Anime Ace 2.0 BB"/>
                <a:cs typeface="Anime Ace 2.0 BB"/>
              </a:rPr>
            </a:br>
            <a:r>
              <a:rPr lang="en-US" sz="1200" dirty="0" smtClean="0">
                <a:latin typeface="Anime Ace 2.0 BB"/>
                <a:cs typeface="Anime Ace 2.0 BB"/>
              </a:rPr>
              <a:t>sandbox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344" y="4653550"/>
            <a:ext cx="211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nime Ace 2.0 BB"/>
                <a:cs typeface="Anime Ace 2.0 BB"/>
              </a:rPr>
              <a:t>Start a Project branch</a:t>
            </a:r>
            <a:endParaRPr lang="en-US" sz="1200" dirty="0"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 rot="393889">
            <a:off x="1353317" y="2557260"/>
            <a:ext cx="6454282" cy="1638227"/>
            <a:chOff x="1353317" y="2421917"/>
            <a:chExt cx="6454282" cy="1638227"/>
          </a:xfrm>
        </p:grpSpPr>
        <p:sp>
          <p:nvSpPr>
            <p:cNvPr id="2" name="Rectangle 1"/>
            <p:cNvSpPr/>
            <p:nvPr/>
          </p:nvSpPr>
          <p:spPr>
            <a:xfrm>
              <a:off x="1353317" y="3987270"/>
              <a:ext cx="6454282" cy="72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317" y="3211678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nime Ace 2.0 BB"/>
                  <a:cs typeface="Anime Ace 2.0 BB"/>
                </a:rPr>
                <a:t>Git</a:t>
              </a:r>
              <a:r>
                <a:rPr lang="en-US" sz="1400" dirty="0" smtClean="0">
                  <a:latin typeface="Anime Ace 2.0 BB"/>
                  <a:cs typeface="Anime Ace 2.0 BB"/>
                </a:rPr>
                <a:t> Log pollution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87719" y="3215438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Visibility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53317" y="2437533"/>
              <a:ext cx="1717672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Issue queue noise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87719" y="2421917"/>
              <a:ext cx="1519880" cy="676691"/>
            </a:xfrm>
            <a:prstGeom prst="round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nime Ace 2.0 BB"/>
                  <a:cs typeface="Anime Ace 2.0 BB"/>
                </a:rPr>
                <a:t>Leverage Community</a:t>
              </a:r>
              <a:endParaRPr lang="en-US" sz="1400" dirty="0">
                <a:latin typeface="Anime Ace 2.0 BB"/>
                <a:cs typeface="Anime Ace 2.0 BB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613647"/>
            <a:ext cx="9144000" cy="35916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5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8905"/>
            <a:ext cx="9144000" cy="414993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295612" y="2541066"/>
            <a:ext cx="1361765" cy="1769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400" y="2953374"/>
            <a:ext cx="293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Example Module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for </a:t>
            </a:r>
          </a:p>
          <a:p>
            <a:r>
              <a:rPr lang="en-US" dirty="0" smtClean="0">
                <a:latin typeface="Anime Ace 2.0 BB"/>
                <a:cs typeface="Anime Ace 2.0 BB"/>
              </a:rPr>
              <a:t>Drupal 8.x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95612" y="4629606"/>
            <a:ext cx="1361765" cy="1319059"/>
            <a:chOff x="-853044" y="918684"/>
            <a:chExt cx="5013345" cy="4856123"/>
          </a:xfrm>
        </p:grpSpPr>
        <p:sp>
          <p:nvSpPr>
            <p:cNvPr id="6" name="Freeform 5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886400" y="5104470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ime Ace 2.0 BB"/>
                <a:cs typeface="Anime Ace 2.0 BB"/>
              </a:rPr>
              <a:t>Drupal console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032865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rt 6"/>
          <p:cNvSpPr/>
          <p:nvPr/>
        </p:nvSpPr>
        <p:spPr>
          <a:xfrm>
            <a:off x="3194237" y="2719279"/>
            <a:ext cx="2748276" cy="2394331"/>
          </a:xfrm>
          <a:prstGeom prst="heart">
            <a:avLst/>
          </a:prstGeom>
          <a:noFill/>
          <a:ln w="76200" cmpd="sng">
            <a:solidFill>
              <a:schemeClr val="tx2">
                <a:lumMod val="75000"/>
                <a:alpha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81" r="12945"/>
          <a:stretch/>
        </p:blipFill>
        <p:spPr>
          <a:xfrm>
            <a:off x="2774478" y="3084209"/>
            <a:ext cx="1361765" cy="17691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012222" y="3388537"/>
            <a:ext cx="1361765" cy="1319059"/>
            <a:chOff x="-853044" y="918684"/>
            <a:chExt cx="5013345" cy="4856123"/>
          </a:xfrm>
        </p:grpSpPr>
        <p:sp>
          <p:nvSpPr>
            <p:cNvPr id="4" name="Freeform 3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2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20452" y="2490839"/>
            <a:ext cx="4670322" cy="27776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4181488" y="3572245"/>
            <a:ext cx="790162" cy="688400"/>
          </a:xfrm>
          <a:prstGeom prst="hear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138906"/>
            <a:ext cx="9144000" cy="35036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20" y="3146323"/>
            <a:ext cx="1503106" cy="1503106"/>
          </a:xfrm>
          <a:prstGeom prst="rect">
            <a:avLst/>
          </a:prstGeom>
        </p:spPr>
      </p:pic>
      <p:pic>
        <p:nvPicPr>
          <p:cNvPr id="10" name="Picture 9" descr="fla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87" y="2985319"/>
            <a:ext cx="1664407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3793" y="2073389"/>
            <a:ext cx="7349984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8063</TotalTime>
  <Words>773</Words>
  <Application>Microsoft Macintosh PowerPoint</Application>
  <PresentationFormat>On-screen Show (4:3)</PresentationFormat>
  <Paragraphs>320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124</cp:revision>
  <dcterms:created xsi:type="dcterms:W3CDTF">2014-07-06T01:42:48Z</dcterms:created>
  <dcterms:modified xsi:type="dcterms:W3CDTF">2015-05-04T20:56:04Z</dcterms:modified>
</cp:coreProperties>
</file>