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36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0" r:id="rId11"/>
    <p:sldId id="268" r:id="rId12"/>
    <p:sldId id="269" r:id="rId13"/>
    <p:sldId id="266" r:id="rId14"/>
    <p:sldId id="265" r:id="rId15"/>
    <p:sldId id="271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7" r:id="rId29"/>
    <p:sldId id="283" r:id="rId30"/>
    <p:sldId id="285" r:id="rId31"/>
    <p:sldId id="288" r:id="rId32"/>
    <p:sldId id="338" r:id="rId33"/>
    <p:sldId id="289" r:id="rId34"/>
    <p:sldId id="290" r:id="rId35"/>
    <p:sldId id="291" r:id="rId36"/>
    <p:sldId id="295" r:id="rId37"/>
    <p:sldId id="296" r:id="rId38"/>
    <p:sldId id="298" r:id="rId39"/>
    <p:sldId id="299" r:id="rId40"/>
    <p:sldId id="297" r:id="rId41"/>
    <p:sldId id="294" r:id="rId42"/>
    <p:sldId id="300" r:id="rId43"/>
    <p:sldId id="292" r:id="rId44"/>
    <p:sldId id="293" r:id="rId45"/>
    <p:sldId id="302" r:id="rId46"/>
    <p:sldId id="312" r:id="rId47"/>
    <p:sldId id="313" r:id="rId48"/>
    <p:sldId id="309" r:id="rId49"/>
    <p:sldId id="314" r:id="rId50"/>
    <p:sldId id="315" r:id="rId51"/>
    <p:sldId id="310" r:id="rId52"/>
    <p:sldId id="311" r:id="rId53"/>
    <p:sldId id="316" r:id="rId54"/>
    <p:sldId id="301" r:id="rId55"/>
    <p:sldId id="317" r:id="rId56"/>
    <p:sldId id="318" r:id="rId57"/>
    <p:sldId id="319" r:id="rId58"/>
    <p:sldId id="321" r:id="rId59"/>
    <p:sldId id="322" r:id="rId60"/>
    <p:sldId id="323" r:id="rId61"/>
    <p:sldId id="324" r:id="rId62"/>
    <p:sldId id="325" r:id="rId63"/>
    <p:sldId id="327" r:id="rId64"/>
    <p:sldId id="328" r:id="rId65"/>
    <p:sldId id="329" r:id="rId66"/>
    <p:sldId id="330" r:id="rId67"/>
    <p:sldId id="332" r:id="rId68"/>
    <p:sldId id="333" r:id="rId69"/>
    <p:sldId id="334" r:id="rId70"/>
    <p:sldId id="326" r:id="rId71"/>
    <p:sldId id="337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2EC"/>
    <a:srgbClr val="FFF5C4"/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22" d="100"/>
          <a:sy n="122" d="100"/>
        </p:scale>
        <p:origin x="-125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3/14/15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97602" y="4456620"/>
            <a:ext cx="293523" cy="293523"/>
          </a:xfrm>
          <a:prstGeom prst="ellipse">
            <a:avLst/>
          </a:prstGeom>
          <a:solidFill>
            <a:srgbClr val="28A9E0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unched Tape 2"/>
          <p:cNvSpPr/>
          <p:nvPr/>
        </p:nvSpPr>
        <p:spPr>
          <a:xfrm rot="11559745">
            <a:off x="1039385" y="4832592"/>
            <a:ext cx="1485721" cy="1653244"/>
          </a:xfrm>
          <a:prstGeom prst="flowChartPunchedTape">
            <a:avLst/>
          </a:prstGeom>
          <a:noFill/>
          <a:ln w="76200" cap="rnd" cmpd="sng">
            <a:solidFill>
              <a:srgbClr val="28A9E0">
                <a:alpha val="25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68328" y="4755160"/>
            <a:ext cx="689588" cy="2102839"/>
          </a:xfrm>
          <a:custGeom>
            <a:avLst/>
            <a:gdLst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892" h="4549397">
                <a:moveTo>
                  <a:pt x="0" y="4537068"/>
                </a:moveTo>
                <a:lnTo>
                  <a:pt x="949386" y="0"/>
                </a:lnTo>
                <a:cubicBezTo>
                  <a:pt x="1253517" y="180825"/>
                  <a:pt x="1274068" y="164387"/>
                  <a:pt x="1491892" y="98632"/>
                </a:cubicBezTo>
                <a:lnTo>
                  <a:pt x="320572" y="4549397"/>
                </a:lnTo>
              </a:path>
            </a:pathLst>
          </a:custGeom>
          <a:solidFill>
            <a:srgbClr val="28A9E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2673" y="5184680"/>
            <a:ext cx="761819" cy="862193"/>
          </a:xfrm>
          <a:prstGeom prst="rect">
            <a:avLst/>
          </a:prstGeom>
        </p:spPr>
      </p:pic>
      <p:pic>
        <p:nvPicPr>
          <p:cNvPr id="20" name="Picture 19" descr="BR_Horizontal_RGB_ƒ.png"/>
          <p:cNvPicPr>
            <a:picLocks noChangeAspect="1"/>
          </p:cNvPicPr>
          <p:nvPr/>
        </p:nvPicPr>
        <p:blipFill rotWithShape="1">
          <a:blip r:embed="rId4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91"/>
          <a:stretch/>
        </p:blipFill>
        <p:spPr>
          <a:xfrm>
            <a:off x="7324729" y="6413564"/>
            <a:ext cx="412839" cy="408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62021" y="6452590"/>
            <a:ext cx="148197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14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@blink</a:t>
            </a:r>
            <a:r>
              <a:rPr lang="en-US" sz="5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 </a:t>
            </a:r>
            <a:r>
              <a:rPr lang="en-US" sz="14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reaction</a:t>
            </a:r>
            <a:endParaRPr lang="en-US" sz="1400" kern="1000" spc="40" dirty="0">
              <a:solidFill>
                <a:schemeClr val="tx1">
                  <a:alpha val="25000"/>
                </a:schemeClr>
              </a:solidFill>
              <a:effectLst/>
              <a:latin typeface="AppleMyungjo"/>
              <a:ea typeface="AppleMyungjo"/>
              <a:cs typeface="AppleMyungj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9" name="Picture 8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5376780" y="2692169"/>
            <a:ext cx="1922998" cy="1917671"/>
          </a:xfrm>
          <a:prstGeom prst="rect">
            <a:avLst/>
          </a:prstGeom>
        </p:spPr>
      </p:pic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pic>
        <p:nvPicPr>
          <p:cNvPr id="10" name="Picture 9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284894" y="2906368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169" y="1002316"/>
            <a:ext cx="25598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29937" y="2422346"/>
            <a:ext cx="807865" cy="807865"/>
            <a:chOff x="4754660" y="3753861"/>
            <a:chExt cx="2235200" cy="2235200"/>
          </a:xfrm>
        </p:grpSpPr>
        <p:sp>
          <p:nvSpPr>
            <p:cNvPr id="15" name="Shape 1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900000">
            <a:off x="4572196" y="2649705"/>
            <a:ext cx="807865" cy="807865"/>
            <a:chOff x="4754660" y="3753861"/>
            <a:chExt cx="2235200" cy="2235200"/>
          </a:xfrm>
        </p:grpSpPr>
        <p:sp>
          <p:nvSpPr>
            <p:cNvPr id="20" name="Shape 19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249391" y="3139274"/>
            <a:ext cx="0" cy="519142"/>
          </a:xfrm>
          <a:prstGeom prst="straightConnector1">
            <a:avLst/>
          </a:prstGeom>
          <a:ln>
            <a:tailEnd type="arrow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443356" y="2039781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43356" y="3766022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document 33"/>
          <p:cNvSpPr/>
          <p:nvPr/>
        </p:nvSpPr>
        <p:spPr>
          <a:xfrm>
            <a:off x="40602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11234" y="5348568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</a:t>
            </a:r>
            <a:r>
              <a:rPr lang="en-US" sz="1400" dirty="0" smtClean="0">
                <a:latin typeface="Anime Ace 2.0 BB"/>
                <a:cs typeface="Anime Ace 2.0 BB"/>
              </a:rPr>
              <a:t>anifest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5733301" y="2422346"/>
            <a:ext cx="1661645" cy="935861"/>
          </a:xfrm>
          <a:prstGeom prst="wedgeEllipseCallout">
            <a:avLst>
              <a:gd name="adj1" fmla="val -69806"/>
              <a:gd name="adj2" fmla="val 5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Costs Memory, CPU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674" y="3363686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PHP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07329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305797" y="918684"/>
            <a:ext cx="5013345" cy="4856123"/>
          </a:xfrm>
          <a:custGeom>
            <a:avLst/>
            <a:gdLst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91783 h 4819367"/>
              <a:gd name="connsiteX1" fmla="*/ 3331243 w 5038504"/>
              <a:gd name="connsiteY1" fmla="*/ 9658 h 4819367"/>
              <a:gd name="connsiteX2" fmla="*/ 4736610 w 5038504"/>
              <a:gd name="connsiteY2" fmla="*/ 467725 h 4819367"/>
              <a:gd name="connsiteX3" fmla="*/ 5038504 w 5038504"/>
              <a:gd name="connsiteY3" fmla="*/ 1800285 h 4819367"/>
              <a:gd name="connsiteX4" fmla="*/ 2821146 w 5038504"/>
              <a:gd name="connsiteY4" fmla="*/ 2560261 h 4819367"/>
              <a:gd name="connsiteX5" fmla="*/ 1467829 w 5038504"/>
              <a:gd name="connsiteY5" fmla="*/ 4819367 h 4819367"/>
              <a:gd name="connsiteX6" fmla="*/ 364355 w 5038504"/>
              <a:gd name="connsiteY6" fmla="*/ 4257193 h 4819367"/>
              <a:gd name="connsiteX7" fmla="*/ 0 w 5038504"/>
              <a:gd name="connsiteY7" fmla="*/ 3216131 h 4819367"/>
              <a:gd name="connsiteX8" fmla="*/ 2342280 w 5038504"/>
              <a:gd name="connsiteY8" fmla="*/ 2091783 h 4819367"/>
              <a:gd name="connsiteX0" fmla="*/ 2342280 w 5038504"/>
              <a:gd name="connsiteY0" fmla="*/ 2162517 h 4890101"/>
              <a:gd name="connsiteX1" fmla="*/ 3331243 w 5038504"/>
              <a:gd name="connsiteY1" fmla="*/ 80392 h 4890101"/>
              <a:gd name="connsiteX2" fmla="*/ 4736610 w 5038504"/>
              <a:gd name="connsiteY2" fmla="*/ 538459 h 4890101"/>
              <a:gd name="connsiteX3" fmla="*/ 5038504 w 5038504"/>
              <a:gd name="connsiteY3" fmla="*/ 1871019 h 4890101"/>
              <a:gd name="connsiteX4" fmla="*/ 2821146 w 5038504"/>
              <a:gd name="connsiteY4" fmla="*/ 2630995 h 4890101"/>
              <a:gd name="connsiteX5" fmla="*/ 1467829 w 5038504"/>
              <a:gd name="connsiteY5" fmla="*/ 4890101 h 4890101"/>
              <a:gd name="connsiteX6" fmla="*/ 364355 w 5038504"/>
              <a:gd name="connsiteY6" fmla="*/ 4327927 h 4890101"/>
              <a:gd name="connsiteX7" fmla="*/ 0 w 5038504"/>
              <a:gd name="connsiteY7" fmla="*/ 3286865 h 4890101"/>
              <a:gd name="connsiteX8" fmla="*/ 2342280 w 5038504"/>
              <a:gd name="connsiteY8" fmla="*/ 2162517 h 4890101"/>
              <a:gd name="connsiteX0" fmla="*/ 2342280 w 5038504"/>
              <a:gd name="connsiteY0" fmla="*/ 2198230 h 4925814"/>
              <a:gd name="connsiteX1" fmla="*/ 3331243 w 5038504"/>
              <a:gd name="connsiteY1" fmla="*/ 116105 h 4925814"/>
              <a:gd name="connsiteX2" fmla="*/ 4736610 w 5038504"/>
              <a:gd name="connsiteY2" fmla="*/ 574172 h 4925814"/>
              <a:gd name="connsiteX3" fmla="*/ 5038504 w 5038504"/>
              <a:gd name="connsiteY3" fmla="*/ 1906732 h 4925814"/>
              <a:gd name="connsiteX4" fmla="*/ 2821146 w 5038504"/>
              <a:gd name="connsiteY4" fmla="*/ 2666708 h 4925814"/>
              <a:gd name="connsiteX5" fmla="*/ 1467829 w 5038504"/>
              <a:gd name="connsiteY5" fmla="*/ 4925814 h 4925814"/>
              <a:gd name="connsiteX6" fmla="*/ 364355 w 5038504"/>
              <a:gd name="connsiteY6" fmla="*/ 4363640 h 4925814"/>
              <a:gd name="connsiteX7" fmla="*/ 0 w 5038504"/>
              <a:gd name="connsiteY7" fmla="*/ 3322578 h 4925814"/>
              <a:gd name="connsiteX8" fmla="*/ 2342280 w 5038504"/>
              <a:gd name="connsiteY8" fmla="*/ 2198230 h 4925814"/>
              <a:gd name="connsiteX0" fmla="*/ 2342280 w 5038504"/>
              <a:gd name="connsiteY0" fmla="*/ 2181613 h 4909197"/>
              <a:gd name="connsiteX1" fmla="*/ 3331243 w 5038504"/>
              <a:gd name="connsiteY1" fmla="*/ 99488 h 4909197"/>
              <a:gd name="connsiteX2" fmla="*/ 4736610 w 5038504"/>
              <a:gd name="connsiteY2" fmla="*/ 557555 h 4909197"/>
              <a:gd name="connsiteX3" fmla="*/ 5038504 w 5038504"/>
              <a:gd name="connsiteY3" fmla="*/ 1890115 h 4909197"/>
              <a:gd name="connsiteX4" fmla="*/ 2821146 w 5038504"/>
              <a:gd name="connsiteY4" fmla="*/ 2650091 h 4909197"/>
              <a:gd name="connsiteX5" fmla="*/ 1467829 w 5038504"/>
              <a:gd name="connsiteY5" fmla="*/ 4909197 h 4909197"/>
              <a:gd name="connsiteX6" fmla="*/ 364355 w 5038504"/>
              <a:gd name="connsiteY6" fmla="*/ 4347023 h 4909197"/>
              <a:gd name="connsiteX7" fmla="*/ 0 w 5038504"/>
              <a:gd name="connsiteY7" fmla="*/ 3305961 h 4909197"/>
              <a:gd name="connsiteX8" fmla="*/ 2342280 w 5038504"/>
              <a:gd name="connsiteY8" fmla="*/ 2181613 h 4909197"/>
              <a:gd name="connsiteX0" fmla="*/ 2342280 w 5354014"/>
              <a:gd name="connsiteY0" fmla="*/ 2181613 h 4909197"/>
              <a:gd name="connsiteX1" fmla="*/ 3331243 w 5354014"/>
              <a:gd name="connsiteY1" fmla="*/ 99488 h 4909197"/>
              <a:gd name="connsiteX2" fmla="*/ 4736610 w 5354014"/>
              <a:gd name="connsiteY2" fmla="*/ 557555 h 4909197"/>
              <a:gd name="connsiteX3" fmla="*/ 5038504 w 5354014"/>
              <a:gd name="connsiteY3" fmla="*/ 1890115 h 4909197"/>
              <a:gd name="connsiteX4" fmla="*/ 2821146 w 5354014"/>
              <a:gd name="connsiteY4" fmla="*/ 2650091 h 4909197"/>
              <a:gd name="connsiteX5" fmla="*/ 1467829 w 5354014"/>
              <a:gd name="connsiteY5" fmla="*/ 4909197 h 4909197"/>
              <a:gd name="connsiteX6" fmla="*/ 364355 w 5354014"/>
              <a:gd name="connsiteY6" fmla="*/ 4347023 h 4909197"/>
              <a:gd name="connsiteX7" fmla="*/ 0 w 5354014"/>
              <a:gd name="connsiteY7" fmla="*/ 3305961 h 4909197"/>
              <a:gd name="connsiteX8" fmla="*/ 2342280 w 5354014"/>
              <a:gd name="connsiteY8" fmla="*/ 2181613 h 4909197"/>
              <a:gd name="connsiteX0" fmla="*/ 2342280 w 5202205"/>
              <a:gd name="connsiteY0" fmla="*/ 2181613 h 4909197"/>
              <a:gd name="connsiteX1" fmla="*/ 3331243 w 5202205"/>
              <a:gd name="connsiteY1" fmla="*/ 99488 h 4909197"/>
              <a:gd name="connsiteX2" fmla="*/ 4736610 w 5202205"/>
              <a:gd name="connsiteY2" fmla="*/ 557555 h 4909197"/>
              <a:gd name="connsiteX3" fmla="*/ 5038504 w 5202205"/>
              <a:gd name="connsiteY3" fmla="*/ 1890115 h 4909197"/>
              <a:gd name="connsiteX4" fmla="*/ 2821146 w 5202205"/>
              <a:gd name="connsiteY4" fmla="*/ 2650091 h 4909197"/>
              <a:gd name="connsiteX5" fmla="*/ 1467829 w 5202205"/>
              <a:gd name="connsiteY5" fmla="*/ 4909197 h 4909197"/>
              <a:gd name="connsiteX6" fmla="*/ 364355 w 5202205"/>
              <a:gd name="connsiteY6" fmla="*/ 4347023 h 4909197"/>
              <a:gd name="connsiteX7" fmla="*/ 0 w 5202205"/>
              <a:gd name="connsiteY7" fmla="*/ 3305961 h 4909197"/>
              <a:gd name="connsiteX8" fmla="*/ 2342280 w 5202205"/>
              <a:gd name="connsiteY8" fmla="*/ 2181613 h 4909197"/>
              <a:gd name="connsiteX0" fmla="*/ 2342280 w 5165622"/>
              <a:gd name="connsiteY0" fmla="*/ 2181613 h 4909197"/>
              <a:gd name="connsiteX1" fmla="*/ 3331243 w 5165622"/>
              <a:gd name="connsiteY1" fmla="*/ 99488 h 4909197"/>
              <a:gd name="connsiteX2" fmla="*/ 4736610 w 5165622"/>
              <a:gd name="connsiteY2" fmla="*/ 557555 h 4909197"/>
              <a:gd name="connsiteX3" fmla="*/ 5038504 w 5165622"/>
              <a:gd name="connsiteY3" fmla="*/ 1890115 h 4909197"/>
              <a:gd name="connsiteX4" fmla="*/ 2821146 w 5165622"/>
              <a:gd name="connsiteY4" fmla="*/ 2650091 h 4909197"/>
              <a:gd name="connsiteX5" fmla="*/ 1467829 w 5165622"/>
              <a:gd name="connsiteY5" fmla="*/ 4909197 h 4909197"/>
              <a:gd name="connsiteX6" fmla="*/ 364355 w 5165622"/>
              <a:gd name="connsiteY6" fmla="*/ 4347023 h 4909197"/>
              <a:gd name="connsiteX7" fmla="*/ 0 w 5165622"/>
              <a:gd name="connsiteY7" fmla="*/ 3305961 h 4909197"/>
              <a:gd name="connsiteX8" fmla="*/ 2342280 w 5165622"/>
              <a:gd name="connsiteY8" fmla="*/ 2181613 h 4909197"/>
              <a:gd name="connsiteX0" fmla="*/ 2342280 w 5130871"/>
              <a:gd name="connsiteY0" fmla="*/ 2179637 h 4907221"/>
              <a:gd name="connsiteX1" fmla="*/ 3331243 w 5130871"/>
              <a:gd name="connsiteY1" fmla="*/ 97512 h 4907221"/>
              <a:gd name="connsiteX2" fmla="*/ 4736610 w 5130871"/>
              <a:gd name="connsiteY2" fmla="*/ 555579 h 4907221"/>
              <a:gd name="connsiteX3" fmla="*/ 4996863 w 5130871"/>
              <a:gd name="connsiteY3" fmla="*/ 1981835 h 4907221"/>
              <a:gd name="connsiteX4" fmla="*/ 2821146 w 5130871"/>
              <a:gd name="connsiteY4" fmla="*/ 2648115 h 4907221"/>
              <a:gd name="connsiteX5" fmla="*/ 1467829 w 5130871"/>
              <a:gd name="connsiteY5" fmla="*/ 4907221 h 4907221"/>
              <a:gd name="connsiteX6" fmla="*/ 364355 w 5130871"/>
              <a:gd name="connsiteY6" fmla="*/ 4345047 h 4907221"/>
              <a:gd name="connsiteX7" fmla="*/ 0 w 5130871"/>
              <a:gd name="connsiteY7" fmla="*/ 3303985 h 4907221"/>
              <a:gd name="connsiteX8" fmla="*/ 2342280 w 5130871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458828 w 5302704"/>
              <a:gd name="connsiteY0" fmla="*/ 2179637 h 4907221"/>
              <a:gd name="connsiteX1" fmla="*/ 3447791 w 5302704"/>
              <a:gd name="connsiteY1" fmla="*/ 97512 h 4907221"/>
              <a:gd name="connsiteX2" fmla="*/ 4853158 w 5302704"/>
              <a:gd name="connsiteY2" fmla="*/ 555579 h 4907221"/>
              <a:gd name="connsiteX3" fmla="*/ 5113411 w 5302704"/>
              <a:gd name="connsiteY3" fmla="*/ 1981835 h 4907221"/>
              <a:gd name="connsiteX4" fmla="*/ 2937694 w 5302704"/>
              <a:gd name="connsiteY4" fmla="*/ 2648115 h 4907221"/>
              <a:gd name="connsiteX5" fmla="*/ 1584377 w 5302704"/>
              <a:gd name="connsiteY5" fmla="*/ 4907221 h 4907221"/>
              <a:gd name="connsiteX6" fmla="*/ 480903 w 5302704"/>
              <a:gd name="connsiteY6" fmla="*/ 4345047 h 4907221"/>
              <a:gd name="connsiteX7" fmla="*/ 116548 w 5302704"/>
              <a:gd name="connsiteY7" fmla="*/ 3303985 h 4907221"/>
              <a:gd name="connsiteX8" fmla="*/ 2458828 w 5302704"/>
              <a:gd name="connsiteY8" fmla="*/ 2179637 h 4907221"/>
              <a:gd name="connsiteX0" fmla="*/ 2353613 w 5197489"/>
              <a:gd name="connsiteY0" fmla="*/ 2179637 h 4907221"/>
              <a:gd name="connsiteX1" fmla="*/ 3342576 w 5197489"/>
              <a:gd name="connsiteY1" fmla="*/ 97512 h 4907221"/>
              <a:gd name="connsiteX2" fmla="*/ 4747943 w 5197489"/>
              <a:gd name="connsiteY2" fmla="*/ 555579 h 4907221"/>
              <a:gd name="connsiteX3" fmla="*/ 5008196 w 5197489"/>
              <a:gd name="connsiteY3" fmla="*/ 1981835 h 4907221"/>
              <a:gd name="connsiteX4" fmla="*/ 2832479 w 5197489"/>
              <a:gd name="connsiteY4" fmla="*/ 2648115 h 4907221"/>
              <a:gd name="connsiteX5" fmla="*/ 1479162 w 5197489"/>
              <a:gd name="connsiteY5" fmla="*/ 4907221 h 4907221"/>
              <a:gd name="connsiteX6" fmla="*/ 375688 w 5197489"/>
              <a:gd name="connsiteY6" fmla="*/ 4345047 h 4907221"/>
              <a:gd name="connsiteX7" fmla="*/ 11333 w 5197489"/>
              <a:gd name="connsiteY7" fmla="*/ 3303985 h 4907221"/>
              <a:gd name="connsiteX8" fmla="*/ 2353613 w 5197489"/>
              <a:gd name="connsiteY8" fmla="*/ 2179637 h 4907221"/>
              <a:gd name="connsiteX0" fmla="*/ 2478592 w 5322468"/>
              <a:gd name="connsiteY0" fmla="*/ 2179637 h 4907221"/>
              <a:gd name="connsiteX1" fmla="*/ 3467555 w 5322468"/>
              <a:gd name="connsiteY1" fmla="*/ 97512 h 4907221"/>
              <a:gd name="connsiteX2" fmla="*/ 4872922 w 5322468"/>
              <a:gd name="connsiteY2" fmla="*/ 555579 h 4907221"/>
              <a:gd name="connsiteX3" fmla="*/ 5133175 w 5322468"/>
              <a:gd name="connsiteY3" fmla="*/ 1981835 h 4907221"/>
              <a:gd name="connsiteX4" fmla="*/ 2957458 w 5322468"/>
              <a:gd name="connsiteY4" fmla="*/ 2648115 h 4907221"/>
              <a:gd name="connsiteX5" fmla="*/ 1604141 w 5322468"/>
              <a:gd name="connsiteY5" fmla="*/ 4907221 h 4907221"/>
              <a:gd name="connsiteX6" fmla="*/ 500667 w 5322468"/>
              <a:gd name="connsiteY6" fmla="*/ 4345047 h 4907221"/>
              <a:gd name="connsiteX7" fmla="*/ 136312 w 5322468"/>
              <a:gd name="connsiteY7" fmla="*/ 3303985 h 4907221"/>
              <a:gd name="connsiteX8" fmla="*/ 2478592 w 5322468"/>
              <a:gd name="connsiteY8" fmla="*/ 2179637 h 4907221"/>
              <a:gd name="connsiteX0" fmla="*/ 2478592 w 5322468"/>
              <a:gd name="connsiteY0" fmla="*/ 2179637 h 4918222"/>
              <a:gd name="connsiteX1" fmla="*/ 3467555 w 5322468"/>
              <a:gd name="connsiteY1" fmla="*/ 97512 h 4918222"/>
              <a:gd name="connsiteX2" fmla="*/ 4872922 w 5322468"/>
              <a:gd name="connsiteY2" fmla="*/ 555579 h 4918222"/>
              <a:gd name="connsiteX3" fmla="*/ 5133175 w 5322468"/>
              <a:gd name="connsiteY3" fmla="*/ 1981835 h 4918222"/>
              <a:gd name="connsiteX4" fmla="*/ 2957458 w 5322468"/>
              <a:gd name="connsiteY4" fmla="*/ 2648115 h 4918222"/>
              <a:gd name="connsiteX5" fmla="*/ 1604141 w 5322468"/>
              <a:gd name="connsiteY5" fmla="*/ 4907221 h 4918222"/>
              <a:gd name="connsiteX6" fmla="*/ 500667 w 5322468"/>
              <a:gd name="connsiteY6" fmla="*/ 4345047 h 4918222"/>
              <a:gd name="connsiteX7" fmla="*/ 136312 w 5322468"/>
              <a:gd name="connsiteY7" fmla="*/ 3303985 h 4918222"/>
              <a:gd name="connsiteX8" fmla="*/ 2478592 w 5322468"/>
              <a:gd name="connsiteY8" fmla="*/ 2179637 h 4918222"/>
              <a:gd name="connsiteX0" fmla="*/ 2478592 w 5322468"/>
              <a:gd name="connsiteY0" fmla="*/ 2179637 h 4929776"/>
              <a:gd name="connsiteX1" fmla="*/ 3467555 w 5322468"/>
              <a:gd name="connsiteY1" fmla="*/ 97512 h 4929776"/>
              <a:gd name="connsiteX2" fmla="*/ 4872922 w 5322468"/>
              <a:gd name="connsiteY2" fmla="*/ 555579 h 4929776"/>
              <a:gd name="connsiteX3" fmla="*/ 5133175 w 5322468"/>
              <a:gd name="connsiteY3" fmla="*/ 1981835 h 4929776"/>
              <a:gd name="connsiteX4" fmla="*/ 2957458 w 5322468"/>
              <a:gd name="connsiteY4" fmla="*/ 2648115 h 4929776"/>
              <a:gd name="connsiteX5" fmla="*/ 1604141 w 5322468"/>
              <a:gd name="connsiteY5" fmla="*/ 4907221 h 4929776"/>
              <a:gd name="connsiteX6" fmla="*/ 500667 w 5322468"/>
              <a:gd name="connsiteY6" fmla="*/ 4345047 h 4929776"/>
              <a:gd name="connsiteX7" fmla="*/ 136312 w 5322468"/>
              <a:gd name="connsiteY7" fmla="*/ 3303985 h 4929776"/>
              <a:gd name="connsiteX8" fmla="*/ 2478592 w 5322468"/>
              <a:gd name="connsiteY8" fmla="*/ 2179637 h 4929776"/>
              <a:gd name="connsiteX0" fmla="*/ 2471961 w 5315837"/>
              <a:gd name="connsiteY0" fmla="*/ 2179637 h 4746122"/>
              <a:gd name="connsiteX1" fmla="*/ 3460924 w 5315837"/>
              <a:gd name="connsiteY1" fmla="*/ 97512 h 4746122"/>
              <a:gd name="connsiteX2" fmla="*/ 4866291 w 5315837"/>
              <a:gd name="connsiteY2" fmla="*/ 555579 h 4746122"/>
              <a:gd name="connsiteX3" fmla="*/ 5126544 w 5315837"/>
              <a:gd name="connsiteY3" fmla="*/ 1981835 h 4746122"/>
              <a:gd name="connsiteX4" fmla="*/ 2950827 w 5315837"/>
              <a:gd name="connsiteY4" fmla="*/ 2648115 h 4746122"/>
              <a:gd name="connsiteX5" fmla="*/ 2107607 w 5315837"/>
              <a:gd name="connsiteY5" fmla="*/ 4709420 h 4746122"/>
              <a:gd name="connsiteX6" fmla="*/ 494036 w 5315837"/>
              <a:gd name="connsiteY6" fmla="*/ 4345047 h 4746122"/>
              <a:gd name="connsiteX7" fmla="*/ 129681 w 5315837"/>
              <a:gd name="connsiteY7" fmla="*/ 3303985 h 4746122"/>
              <a:gd name="connsiteX8" fmla="*/ 2471961 w 5315837"/>
              <a:gd name="connsiteY8" fmla="*/ 2179637 h 4746122"/>
              <a:gd name="connsiteX0" fmla="*/ 2256020 w 5099896"/>
              <a:gd name="connsiteY0" fmla="*/ 2179637 h 4752227"/>
              <a:gd name="connsiteX1" fmla="*/ 3244983 w 5099896"/>
              <a:gd name="connsiteY1" fmla="*/ 97512 h 4752227"/>
              <a:gd name="connsiteX2" fmla="*/ 4650350 w 5099896"/>
              <a:gd name="connsiteY2" fmla="*/ 555579 h 4752227"/>
              <a:gd name="connsiteX3" fmla="*/ 4910603 w 5099896"/>
              <a:gd name="connsiteY3" fmla="*/ 1981835 h 4752227"/>
              <a:gd name="connsiteX4" fmla="*/ 2734886 w 5099896"/>
              <a:gd name="connsiteY4" fmla="*/ 2648115 h 4752227"/>
              <a:gd name="connsiteX5" fmla="*/ 1891666 w 5099896"/>
              <a:gd name="connsiteY5" fmla="*/ 4709420 h 4752227"/>
              <a:gd name="connsiteX6" fmla="*/ 278095 w 5099896"/>
              <a:gd name="connsiteY6" fmla="*/ 4345047 h 4752227"/>
              <a:gd name="connsiteX7" fmla="*/ 194814 w 5099896"/>
              <a:gd name="connsiteY7" fmla="*/ 2929203 h 4752227"/>
              <a:gd name="connsiteX8" fmla="*/ 2256020 w 5099896"/>
              <a:gd name="connsiteY8" fmla="*/ 2179637 h 4752227"/>
              <a:gd name="connsiteX0" fmla="*/ 2148606 w 4992482"/>
              <a:gd name="connsiteY0" fmla="*/ 2179637 h 4752227"/>
              <a:gd name="connsiteX1" fmla="*/ 3137569 w 4992482"/>
              <a:gd name="connsiteY1" fmla="*/ 97512 h 4752227"/>
              <a:gd name="connsiteX2" fmla="*/ 4542936 w 4992482"/>
              <a:gd name="connsiteY2" fmla="*/ 555579 h 4752227"/>
              <a:gd name="connsiteX3" fmla="*/ 4803189 w 4992482"/>
              <a:gd name="connsiteY3" fmla="*/ 1981835 h 4752227"/>
              <a:gd name="connsiteX4" fmla="*/ 2627472 w 4992482"/>
              <a:gd name="connsiteY4" fmla="*/ 2648115 h 4752227"/>
              <a:gd name="connsiteX5" fmla="*/ 1784252 w 4992482"/>
              <a:gd name="connsiteY5" fmla="*/ 4709420 h 4752227"/>
              <a:gd name="connsiteX6" fmla="*/ 170681 w 4992482"/>
              <a:gd name="connsiteY6" fmla="*/ 4345047 h 4752227"/>
              <a:gd name="connsiteX7" fmla="*/ 87400 w 4992482"/>
              <a:gd name="connsiteY7" fmla="*/ 2929203 h 4752227"/>
              <a:gd name="connsiteX8" fmla="*/ 2148606 w 4992482"/>
              <a:gd name="connsiteY8" fmla="*/ 2179637 h 4752227"/>
              <a:gd name="connsiteX0" fmla="*/ 2264897 w 5108773"/>
              <a:gd name="connsiteY0" fmla="*/ 2179637 h 4752227"/>
              <a:gd name="connsiteX1" fmla="*/ 3253860 w 5108773"/>
              <a:gd name="connsiteY1" fmla="*/ 97512 h 4752227"/>
              <a:gd name="connsiteX2" fmla="*/ 4659227 w 5108773"/>
              <a:gd name="connsiteY2" fmla="*/ 555579 h 4752227"/>
              <a:gd name="connsiteX3" fmla="*/ 4919480 w 5108773"/>
              <a:gd name="connsiteY3" fmla="*/ 1981835 h 4752227"/>
              <a:gd name="connsiteX4" fmla="*/ 2743763 w 5108773"/>
              <a:gd name="connsiteY4" fmla="*/ 2648115 h 4752227"/>
              <a:gd name="connsiteX5" fmla="*/ 1900543 w 5108773"/>
              <a:gd name="connsiteY5" fmla="*/ 4709420 h 4752227"/>
              <a:gd name="connsiteX6" fmla="*/ 286972 w 5108773"/>
              <a:gd name="connsiteY6" fmla="*/ 4345047 h 4752227"/>
              <a:gd name="connsiteX7" fmla="*/ 203691 w 5108773"/>
              <a:gd name="connsiteY7" fmla="*/ 2929203 h 4752227"/>
              <a:gd name="connsiteX8" fmla="*/ 2264897 w 5108773"/>
              <a:gd name="connsiteY8" fmla="*/ 2179637 h 4752227"/>
              <a:gd name="connsiteX0" fmla="*/ 2264897 w 5108773"/>
              <a:gd name="connsiteY0" fmla="*/ 2179637 h 4753204"/>
              <a:gd name="connsiteX1" fmla="*/ 3253860 w 5108773"/>
              <a:gd name="connsiteY1" fmla="*/ 97512 h 4753204"/>
              <a:gd name="connsiteX2" fmla="*/ 4659227 w 5108773"/>
              <a:gd name="connsiteY2" fmla="*/ 555579 h 4753204"/>
              <a:gd name="connsiteX3" fmla="*/ 4919480 w 5108773"/>
              <a:gd name="connsiteY3" fmla="*/ 1981835 h 4753204"/>
              <a:gd name="connsiteX4" fmla="*/ 2743763 w 5108773"/>
              <a:gd name="connsiteY4" fmla="*/ 2648115 h 4753204"/>
              <a:gd name="connsiteX5" fmla="*/ 1900543 w 5108773"/>
              <a:gd name="connsiteY5" fmla="*/ 4709420 h 4753204"/>
              <a:gd name="connsiteX6" fmla="*/ 286972 w 5108773"/>
              <a:gd name="connsiteY6" fmla="*/ 4345047 h 4753204"/>
              <a:gd name="connsiteX7" fmla="*/ 203691 w 5108773"/>
              <a:gd name="connsiteY7" fmla="*/ 2877150 h 4753204"/>
              <a:gd name="connsiteX8" fmla="*/ 2264897 w 5108773"/>
              <a:gd name="connsiteY8" fmla="*/ 2179637 h 4753204"/>
              <a:gd name="connsiteX0" fmla="*/ 2264897 w 5108773"/>
              <a:gd name="connsiteY0" fmla="*/ 2179637 h 4868233"/>
              <a:gd name="connsiteX1" fmla="*/ 3253860 w 5108773"/>
              <a:gd name="connsiteY1" fmla="*/ 97512 h 4868233"/>
              <a:gd name="connsiteX2" fmla="*/ 4659227 w 5108773"/>
              <a:gd name="connsiteY2" fmla="*/ 555579 h 4868233"/>
              <a:gd name="connsiteX3" fmla="*/ 4919480 w 5108773"/>
              <a:gd name="connsiteY3" fmla="*/ 1981835 h 4868233"/>
              <a:gd name="connsiteX4" fmla="*/ 2743763 w 5108773"/>
              <a:gd name="connsiteY4" fmla="*/ 2648115 h 4868233"/>
              <a:gd name="connsiteX5" fmla="*/ 1900543 w 5108773"/>
              <a:gd name="connsiteY5" fmla="*/ 4709420 h 4868233"/>
              <a:gd name="connsiteX6" fmla="*/ 286972 w 5108773"/>
              <a:gd name="connsiteY6" fmla="*/ 4345047 h 4868233"/>
              <a:gd name="connsiteX7" fmla="*/ 203691 w 5108773"/>
              <a:gd name="connsiteY7" fmla="*/ 2877150 h 4868233"/>
              <a:gd name="connsiteX8" fmla="*/ 2264897 w 5108773"/>
              <a:gd name="connsiteY8" fmla="*/ 2179637 h 4868233"/>
              <a:gd name="connsiteX0" fmla="*/ 2264897 w 5114461"/>
              <a:gd name="connsiteY0" fmla="*/ 2080413 h 4769009"/>
              <a:gd name="connsiteX1" fmla="*/ 3087298 w 5114461"/>
              <a:gd name="connsiteY1" fmla="*/ 112805 h 4769009"/>
              <a:gd name="connsiteX2" fmla="*/ 4659227 w 5114461"/>
              <a:gd name="connsiteY2" fmla="*/ 456355 h 4769009"/>
              <a:gd name="connsiteX3" fmla="*/ 4919480 w 5114461"/>
              <a:gd name="connsiteY3" fmla="*/ 1882611 h 4769009"/>
              <a:gd name="connsiteX4" fmla="*/ 2743763 w 5114461"/>
              <a:gd name="connsiteY4" fmla="*/ 2548891 h 4769009"/>
              <a:gd name="connsiteX5" fmla="*/ 1900543 w 5114461"/>
              <a:gd name="connsiteY5" fmla="*/ 4610196 h 4769009"/>
              <a:gd name="connsiteX6" fmla="*/ 286972 w 5114461"/>
              <a:gd name="connsiteY6" fmla="*/ 4245823 h 4769009"/>
              <a:gd name="connsiteX7" fmla="*/ 203691 w 5114461"/>
              <a:gd name="connsiteY7" fmla="*/ 2777926 h 4769009"/>
              <a:gd name="connsiteX8" fmla="*/ 2264897 w 5114461"/>
              <a:gd name="connsiteY8" fmla="*/ 2080413 h 4769009"/>
              <a:gd name="connsiteX0" fmla="*/ 2264897 w 5114461"/>
              <a:gd name="connsiteY0" fmla="*/ 2152947 h 4841543"/>
              <a:gd name="connsiteX1" fmla="*/ 3087298 w 5114461"/>
              <a:gd name="connsiteY1" fmla="*/ 185339 h 4841543"/>
              <a:gd name="connsiteX2" fmla="*/ 4659227 w 5114461"/>
              <a:gd name="connsiteY2" fmla="*/ 528889 h 4841543"/>
              <a:gd name="connsiteX3" fmla="*/ 4919480 w 5114461"/>
              <a:gd name="connsiteY3" fmla="*/ 1955145 h 4841543"/>
              <a:gd name="connsiteX4" fmla="*/ 2743763 w 5114461"/>
              <a:gd name="connsiteY4" fmla="*/ 2621425 h 4841543"/>
              <a:gd name="connsiteX5" fmla="*/ 1900543 w 5114461"/>
              <a:gd name="connsiteY5" fmla="*/ 4682730 h 4841543"/>
              <a:gd name="connsiteX6" fmla="*/ 286972 w 5114461"/>
              <a:gd name="connsiteY6" fmla="*/ 4318357 h 4841543"/>
              <a:gd name="connsiteX7" fmla="*/ 203691 w 5114461"/>
              <a:gd name="connsiteY7" fmla="*/ 2850460 h 4841543"/>
              <a:gd name="connsiteX8" fmla="*/ 2264897 w 5114461"/>
              <a:gd name="connsiteY8" fmla="*/ 2152947 h 4841543"/>
              <a:gd name="connsiteX0" fmla="*/ 2264897 w 5112658"/>
              <a:gd name="connsiteY0" fmla="*/ 2170256 h 4858852"/>
              <a:gd name="connsiteX1" fmla="*/ 3139348 w 5112658"/>
              <a:gd name="connsiteY1" fmla="*/ 181827 h 4858852"/>
              <a:gd name="connsiteX2" fmla="*/ 4659227 w 5112658"/>
              <a:gd name="connsiteY2" fmla="*/ 546198 h 4858852"/>
              <a:gd name="connsiteX3" fmla="*/ 4919480 w 5112658"/>
              <a:gd name="connsiteY3" fmla="*/ 1972454 h 4858852"/>
              <a:gd name="connsiteX4" fmla="*/ 2743763 w 5112658"/>
              <a:gd name="connsiteY4" fmla="*/ 2638734 h 4858852"/>
              <a:gd name="connsiteX5" fmla="*/ 1900543 w 5112658"/>
              <a:gd name="connsiteY5" fmla="*/ 4700039 h 4858852"/>
              <a:gd name="connsiteX6" fmla="*/ 286972 w 5112658"/>
              <a:gd name="connsiteY6" fmla="*/ 4335666 h 4858852"/>
              <a:gd name="connsiteX7" fmla="*/ 203691 w 5112658"/>
              <a:gd name="connsiteY7" fmla="*/ 2867769 h 4858852"/>
              <a:gd name="connsiteX8" fmla="*/ 2264897 w 5112658"/>
              <a:gd name="connsiteY8" fmla="*/ 2170256 h 4858852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40504 w 5000009"/>
              <a:gd name="connsiteY0" fmla="*/ 2173274 h 4854292"/>
              <a:gd name="connsiteX1" fmla="*/ 3114955 w 5000009"/>
              <a:gd name="connsiteY1" fmla="*/ 184845 h 4854292"/>
              <a:gd name="connsiteX2" fmla="*/ 4634834 w 5000009"/>
              <a:gd name="connsiteY2" fmla="*/ 549216 h 4854292"/>
              <a:gd name="connsiteX3" fmla="*/ 4780575 w 5000009"/>
              <a:gd name="connsiteY3" fmla="*/ 2079578 h 4854292"/>
              <a:gd name="connsiteX4" fmla="*/ 2719370 w 5000009"/>
              <a:gd name="connsiteY4" fmla="*/ 2641752 h 4854292"/>
              <a:gd name="connsiteX5" fmla="*/ 1876150 w 5000009"/>
              <a:gd name="connsiteY5" fmla="*/ 4703057 h 4854292"/>
              <a:gd name="connsiteX6" fmla="*/ 335450 w 5000009"/>
              <a:gd name="connsiteY6" fmla="*/ 4297042 h 4854292"/>
              <a:gd name="connsiteX7" fmla="*/ 179298 w 5000009"/>
              <a:gd name="connsiteY7" fmla="*/ 2870787 h 4854292"/>
              <a:gd name="connsiteX8" fmla="*/ 2240504 w 5000009"/>
              <a:gd name="connsiteY8" fmla="*/ 2173274 h 4854292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3345" h="4856123">
                <a:moveTo>
                  <a:pt x="2253840" y="2173274"/>
                </a:moveTo>
                <a:cubicBezTo>
                  <a:pt x="2743116" y="1725617"/>
                  <a:pt x="2451632" y="656794"/>
                  <a:pt x="3128291" y="184845"/>
                </a:cubicBezTo>
                <a:cubicBezTo>
                  <a:pt x="3804950" y="-276693"/>
                  <a:pt x="4370567" y="233427"/>
                  <a:pt x="4648170" y="549216"/>
                </a:cubicBezTo>
                <a:cubicBezTo>
                  <a:pt x="4925773" y="865005"/>
                  <a:pt x="5231135" y="1555576"/>
                  <a:pt x="4793911" y="2079578"/>
                </a:cubicBezTo>
                <a:cubicBezTo>
                  <a:pt x="4138074" y="2770150"/>
                  <a:pt x="3218512" y="2209711"/>
                  <a:pt x="2732706" y="2641752"/>
                </a:cubicBezTo>
                <a:cubicBezTo>
                  <a:pt x="2246900" y="3073793"/>
                  <a:pt x="2673715" y="4109652"/>
                  <a:pt x="1889486" y="4703057"/>
                </a:cubicBezTo>
                <a:cubicBezTo>
                  <a:pt x="1344690" y="5109071"/>
                  <a:pt x="589954" y="4612830"/>
                  <a:pt x="307145" y="4307452"/>
                </a:cubicBezTo>
                <a:cubicBezTo>
                  <a:pt x="24336" y="4002074"/>
                  <a:pt x="-157841" y="3304564"/>
                  <a:pt x="192634" y="2870787"/>
                </a:cubicBezTo>
                <a:cubicBezTo>
                  <a:pt x="782542" y="2093459"/>
                  <a:pt x="1764564" y="2620931"/>
                  <a:pt x="2253840" y="2173274"/>
                </a:cubicBezTo>
                <a:close/>
              </a:path>
            </a:pathLst>
          </a:custGeom>
          <a:solidFill>
            <a:srgbClr val="000000"/>
          </a:solidFill>
          <a:ln w="215900" cmpd="sng">
            <a:solidFill>
              <a:srgbClr val="559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21146" y="4112197"/>
            <a:ext cx="728709" cy="749565"/>
          </a:xfrm>
          <a:custGeom>
            <a:avLst/>
            <a:gdLst>
              <a:gd name="connsiteX0" fmla="*/ 0 w 728709"/>
              <a:gd name="connsiteY0" fmla="*/ 333140 h 749565"/>
              <a:gd name="connsiteX1" fmla="*/ 728709 w 728709"/>
              <a:gd name="connsiteY1" fmla="*/ 0 h 749565"/>
              <a:gd name="connsiteX2" fmla="*/ 385175 w 728709"/>
              <a:gd name="connsiteY2" fmla="*/ 749565 h 74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709" h="749565">
                <a:moveTo>
                  <a:pt x="0" y="333140"/>
                </a:moveTo>
                <a:lnTo>
                  <a:pt x="728709" y="0"/>
                </a:lnTo>
                <a:lnTo>
                  <a:pt x="385175" y="749565"/>
                </a:lnTo>
              </a:path>
            </a:pathLst>
          </a:custGeom>
          <a:ln w="247650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007901" y="3799879"/>
            <a:ext cx="458046" cy="458067"/>
          </a:xfrm>
          <a:prstGeom prst="line">
            <a:avLst/>
          </a:prstGeom>
          <a:ln w="215900"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57691" y="1249274"/>
            <a:ext cx="1361765" cy="1319059"/>
            <a:chOff x="-853044" y="918684"/>
            <a:chExt cx="5013345" cy="4856123"/>
          </a:xfrm>
        </p:grpSpPr>
        <p:sp>
          <p:nvSpPr>
            <p:cNvPr id="8" name="Freeform 7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022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11860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/admin/structure/flags/add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723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35687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9060" y="2196245"/>
            <a:ext cx="2064192" cy="1999457"/>
            <a:chOff x="-853044" y="918684"/>
            <a:chExt cx="5013345" cy="4856123"/>
          </a:xfrm>
        </p:grpSpPr>
        <p:sp>
          <p:nvSpPr>
            <p:cNvPr id="3" name="Freeform 2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792274" y="3114592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1116"/>
            <a:ext cx="9144000" cy="44469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4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3088" y="5655916"/>
            <a:ext cx="2933662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872" y="4205547"/>
            <a:ext cx="326382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700" dirty="0">
                <a:latin typeface="Anime Ace 2.0 BB"/>
                <a:cs typeface="Anime Ace 2.0 BB"/>
              </a:rPr>
              <a:t> 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 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lagging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38139" y="420554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7" idx="0"/>
            <a:endCxn id="18" idx="2"/>
          </p:cNvCxnSpPr>
          <p:nvPr/>
        </p:nvCxnSpPr>
        <p:spPr>
          <a:xfrm rot="16200000" flipV="1">
            <a:off x="3383454" y="4469450"/>
            <a:ext cx="572798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21" idx="2"/>
          </p:cNvCxnSpPr>
          <p:nvPr/>
        </p:nvCxnSpPr>
        <p:spPr>
          <a:xfrm rot="5400000" flipH="1" flipV="1">
            <a:off x="5183587" y="4469450"/>
            <a:ext cx="572798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02177" y="5737135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6660" y="5475992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6660" y="625648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7872" y="267690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34" name="Elbow Connector 33"/>
          <p:cNvCxnSpPr>
            <a:stCxn id="18" idx="0"/>
            <a:endCxn id="33" idx="2"/>
          </p:cNvCxnSpPr>
          <p:nvPr/>
        </p:nvCxnSpPr>
        <p:spPr>
          <a:xfrm rot="5400000" flipH="1" flipV="1">
            <a:off x="2444249" y="3880010"/>
            <a:ext cx="6510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6" idx="0"/>
            <a:endCxn id="33" idx="2"/>
          </p:cNvCxnSpPr>
          <p:nvPr/>
        </p:nvCxnSpPr>
        <p:spPr>
          <a:xfrm rot="16200000" flipV="1">
            <a:off x="4160318" y="2163940"/>
            <a:ext cx="669754" cy="34508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38139" y="268325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100" dirty="0"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38006" y="117721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4" name="Elbow Connector 43"/>
          <p:cNvCxnSpPr>
            <a:stCxn id="33" idx="0"/>
            <a:endCxn id="43" idx="2"/>
          </p:cNvCxnSpPr>
          <p:nvPr/>
        </p:nvCxnSpPr>
        <p:spPr>
          <a:xfrm rot="5400000" flipH="1" flipV="1">
            <a:off x="3358797" y="1465778"/>
            <a:ext cx="622113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0"/>
            <a:endCxn id="43" idx="2"/>
          </p:cNvCxnSpPr>
          <p:nvPr/>
        </p:nvCxnSpPr>
        <p:spPr>
          <a:xfrm rot="16200000" flipV="1">
            <a:off x="5155756" y="1468953"/>
            <a:ext cx="628463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869205" y="4224226"/>
            <a:ext cx="702795" cy="6411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21" idx="0"/>
            <a:endCxn id="40" idx="2"/>
          </p:cNvCxnSpPr>
          <p:nvPr/>
        </p:nvCxnSpPr>
        <p:spPr>
          <a:xfrm rot="5400000" flipH="1" flipV="1">
            <a:off x="6047691" y="3883185"/>
            <a:ext cx="644725" cy="127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36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58" y="2944510"/>
            <a:ext cx="1922998" cy="19176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6422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(Derivative)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Trapezoid 40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Trapezoid 25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337784" y="1457488"/>
            <a:ext cx="2076871" cy="1229046"/>
          </a:xfrm>
          <a:prstGeom prst="wedgeEllipseCallout">
            <a:avLst>
              <a:gd name="adj1" fmla="val -17859"/>
              <a:gd name="adj2" fmla="val 878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Maybe you need a clean break?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3317" y="3987270"/>
            <a:ext cx="6454282" cy="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4174463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3317" y="3211678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r>
              <a:rPr lang="en-US" sz="1400" dirty="0" smtClean="0">
                <a:latin typeface="Anime Ace 2.0 BB"/>
                <a:cs typeface="Anime Ace 2.0 BB"/>
              </a:rPr>
              <a:t> Log pollution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7719" y="3215438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Visibility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3317" y="2437533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Issue queue noise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87719" y="2421917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Leverage Community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1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5475729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 rot="21239400">
            <a:off x="1353317" y="2536438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00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2800326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 rot="393889">
            <a:off x="1353317" y="2557260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9" y="2316393"/>
            <a:ext cx="2968194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458020" y="2722089"/>
            <a:ext cx="572798" cy="1516547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026745" y="2669911"/>
            <a:ext cx="572798" cy="1620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8905"/>
            <a:ext cx="9144000" cy="414993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295612" y="2541066"/>
            <a:ext cx="1361765" cy="1769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400" y="2953374"/>
            <a:ext cx="293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Example Module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for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Drupal 8.x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95612" y="4629606"/>
            <a:ext cx="1361765" cy="1319059"/>
            <a:chOff x="-853044" y="918684"/>
            <a:chExt cx="5013345" cy="4856123"/>
          </a:xfrm>
        </p:grpSpPr>
        <p:sp>
          <p:nvSpPr>
            <p:cNvPr id="6" name="Freeform 5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886400" y="5104470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03286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rt 6"/>
          <p:cNvSpPr/>
          <p:nvPr/>
        </p:nvSpPr>
        <p:spPr>
          <a:xfrm>
            <a:off x="3194237" y="2719279"/>
            <a:ext cx="2748276" cy="2394331"/>
          </a:xfrm>
          <a:prstGeom prst="heart">
            <a:avLst/>
          </a:prstGeom>
          <a:noFill/>
          <a:ln w="76200" cmpd="sng">
            <a:solidFill>
              <a:schemeClr val="tx2">
                <a:lumMod val="75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774478" y="3084209"/>
            <a:ext cx="1361765" cy="17691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012222" y="3388537"/>
            <a:ext cx="1361765" cy="1319059"/>
            <a:chOff x="-853044" y="918684"/>
            <a:chExt cx="5013345" cy="4856123"/>
          </a:xfrm>
        </p:grpSpPr>
        <p:sp>
          <p:nvSpPr>
            <p:cNvPr id="4" name="Freeform 3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782</Words>
  <Application>Microsoft Macintosh PowerPoint</Application>
  <PresentationFormat>On-screen Show (4:3)</PresentationFormat>
  <Paragraphs>324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109</cp:revision>
  <dcterms:created xsi:type="dcterms:W3CDTF">2014-07-06T01:42:48Z</dcterms:created>
  <dcterms:modified xsi:type="dcterms:W3CDTF">2015-03-16T01:11:56Z</dcterms:modified>
</cp:coreProperties>
</file>