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36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68" r:id="rId12"/>
    <p:sldId id="269" r:id="rId13"/>
    <p:sldId id="266" r:id="rId14"/>
    <p:sldId id="265" r:id="rId15"/>
    <p:sldId id="345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3" r:id="rId30"/>
    <p:sldId id="285" r:id="rId31"/>
    <p:sldId id="288" r:id="rId32"/>
    <p:sldId id="338" r:id="rId33"/>
    <p:sldId id="341" r:id="rId34"/>
    <p:sldId id="290" r:id="rId35"/>
    <p:sldId id="291" r:id="rId36"/>
    <p:sldId id="295" r:id="rId37"/>
    <p:sldId id="296" r:id="rId38"/>
    <p:sldId id="298" r:id="rId39"/>
    <p:sldId id="299" r:id="rId40"/>
    <p:sldId id="297" r:id="rId41"/>
    <p:sldId id="294" r:id="rId42"/>
    <p:sldId id="300" r:id="rId43"/>
    <p:sldId id="292" r:id="rId44"/>
    <p:sldId id="293" r:id="rId45"/>
    <p:sldId id="302" r:id="rId46"/>
    <p:sldId id="312" r:id="rId47"/>
    <p:sldId id="313" r:id="rId48"/>
    <p:sldId id="309" r:id="rId49"/>
    <p:sldId id="314" r:id="rId50"/>
    <p:sldId id="315" r:id="rId51"/>
    <p:sldId id="310" r:id="rId52"/>
    <p:sldId id="311" r:id="rId53"/>
    <p:sldId id="316" r:id="rId54"/>
    <p:sldId id="301" r:id="rId55"/>
    <p:sldId id="317" r:id="rId56"/>
    <p:sldId id="318" r:id="rId57"/>
    <p:sldId id="319" r:id="rId58"/>
    <p:sldId id="321" r:id="rId59"/>
    <p:sldId id="322" r:id="rId60"/>
    <p:sldId id="323" r:id="rId61"/>
    <p:sldId id="324" r:id="rId62"/>
    <p:sldId id="325" r:id="rId63"/>
    <p:sldId id="343" r:id="rId64"/>
    <p:sldId id="344" r:id="rId65"/>
    <p:sldId id="327" r:id="rId66"/>
    <p:sldId id="328" r:id="rId67"/>
    <p:sldId id="329" r:id="rId68"/>
    <p:sldId id="330" r:id="rId69"/>
    <p:sldId id="332" r:id="rId70"/>
    <p:sldId id="333" r:id="rId71"/>
    <p:sldId id="334" r:id="rId72"/>
    <p:sldId id="326" r:id="rId73"/>
    <p:sldId id="337" r:id="rId74"/>
    <p:sldId id="34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5592EC"/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55" d="100"/>
          <a:sy n="155" d="100"/>
        </p:scale>
        <p:origin x="-1920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ag8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377062" y="4456621"/>
            <a:ext cx="2336243" cy="2410940"/>
          </a:xfrm>
          <a:prstGeom prst="rect">
            <a:avLst/>
          </a:prstGeom>
        </p:spPr>
      </p:pic>
      <p:pic>
        <p:nvPicPr>
          <p:cNvPr id="20" name="Picture 19" descr="BR_Horizontal_RGB_ƒ.png"/>
          <p:cNvPicPr>
            <a:picLocks noChangeAspect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13564"/>
            <a:ext cx="412839" cy="408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62021" y="6452590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tx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  <p:pic>
        <p:nvPicPr>
          <p:cNvPr id="12" name="Picture 11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4" name="Picture 13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pic>
        <p:nvPicPr>
          <p:cNvPr id="15" name="Picture 14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18900000">
            <a:off x="5443107" y="2791039"/>
            <a:ext cx="1745705" cy="1826486"/>
          </a:xfrm>
          <a:prstGeom prst="rect">
            <a:avLst/>
          </a:prstGeom>
        </p:spPr>
      </p:pic>
      <p:pic>
        <p:nvPicPr>
          <p:cNvPr id="16" name="Picture 15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20734160">
            <a:off x="6321936" y="2993691"/>
            <a:ext cx="1745705" cy="1826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00645"/>
          </a:xfrm>
          <a:prstGeom prst="rect">
            <a:avLst/>
          </a:prstGeom>
          <a:gradFill flip="none" rotWithShape="1">
            <a:gsLst>
              <a:gs pos="0">
                <a:srgbClr val="C0504D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98118">
            <a:off x="265159" y="-21476"/>
            <a:ext cx="4649208" cy="1899367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>
                <a:gd name="adj" fmla="val 25354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It came from</a:t>
            </a:r>
          </a:p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OPEN SOURCE,,,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  <p:sp>
        <p:nvSpPr>
          <p:cNvPr id="5" name="TextBox 4"/>
          <p:cNvSpPr txBox="1"/>
          <p:nvPr/>
        </p:nvSpPr>
        <p:spPr>
          <a:xfrm rot="21198118">
            <a:off x="4948321" y="4283931"/>
            <a:ext cx="4201262" cy="2679222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>
                <a:gd name="adj" fmla="val 20373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TO </a:t>
            </a:r>
            <a:r>
              <a:rPr lang="en-US" sz="4800" b="1" u="sng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DEVOUR</a:t>
            </a:r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 </a:t>
            </a:r>
            <a:r>
              <a:rPr lang="en-US" sz="8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L.A. !!!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</p:spTree>
    <p:extLst>
      <p:ext uri="{BB962C8B-B14F-4D97-AF65-F5344CB8AC3E}">
        <p14:creationId xmlns:p14="http://schemas.microsoft.com/office/powerpoint/2010/main" val="41365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305797" y="918684"/>
            <a:ext cx="5013345" cy="4856123"/>
          </a:xfrm>
          <a:custGeom>
            <a:avLst/>
            <a:gdLst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91783 h 4819367"/>
              <a:gd name="connsiteX1" fmla="*/ 3331243 w 5038504"/>
              <a:gd name="connsiteY1" fmla="*/ 9658 h 4819367"/>
              <a:gd name="connsiteX2" fmla="*/ 4736610 w 5038504"/>
              <a:gd name="connsiteY2" fmla="*/ 467725 h 4819367"/>
              <a:gd name="connsiteX3" fmla="*/ 5038504 w 5038504"/>
              <a:gd name="connsiteY3" fmla="*/ 1800285 h 4819367"/>
              <a:gd name="connsiteX4" fmla="*/ 2821146 w 5038504"/>
              <a:gd name="connsiteY4" fmla="*/ 2560261 h 4819367"/>
              <a:gd name="connsiteX5" fmla="*/ 1467829 w 5038504"/>
              <a:gd name="connsiteY5" fmla="*/ 4819367 h 4819367"/>
              <a:gd name="connsiteX6" fmla="*/ 364355 w 5038504"/>
              <a:gd name="connsiteY6" fmla="*/ 4257193 h 4819367"/>
              <a:gd name="connsiteX7" fmla="*/ 0 w 5038504"/>
              <a:gd name="connsiteY7" fmla="*/ 3216131 h 4819367"/>
              <a:gd name="connsiteX8" fmla="*/ 2342280 w 5038504"/>
              <a:gd name="connsiteY8" fmla="*/ 2091783 h 4819367"/>
              <a:gd name="connsiteX0" fmla="*/ 2342280 w 5038504"/>
              <a:gd name="connsiteY0" fmla="*/ 2162517 h 4890101"/>
              <a:gd name="connsiteX1" fmla="*/ 3331243 w 5038504"/>
              <a:gd name="connsiteY1" fmla="*/ 80392 h 4890101"/>
              <a:gd name="connsiteX2" fmla="*/ 4736610 w 5038504"/>
              <a:gd name="connsiteY2" fmla="*/ 538459 h 4890101"/>
              <a:gd name="connsiteX3" fmla="*/ 5038504 w 5038504"/>
              <a:gd name="connsiteY3" fmla="*/ 1871019 h 4890101"/>
              <a:gd name="connsiteX4" fmla="*/ 2821146 w 5038504"/>
              <a:gd name="connsiteY4" fmla="*/ 2630995 h 4890101"/>
              <a:gd name="connsiteX5" fmla="*/ 1467829 w 5038504"/>
              <a:gd name="connsiteY5" fmla="*/ 4890101 h 4890101"/>
              <a:gd name="connsiteX6" fmla="*/ 364355 w 5038504"/>
              <a:gd name="connsiteY6" fmla="*/ 4327927 h 4890101"/>
              <a:gd name="connsiteX7" fmla="*/ 0 w 5038504"/>
              <a:gd name="connsiteY7" fmla="*/ 3286865 h 4890101"/>
              <a:gd name="connsiteX8" fmla="*/ 2342280 w 5038504"/>
              <a:gd name="connsiteY8" fmla="*/ 2162517 h 4890101"/>
              <a:gd name="connsiteX0" fmla="*/ 2342280 w 5038504"/>
              <a:gd name="connsiteY0" fmla="*/ 2198230 h 4925814"/>
              <a:gd name="connsiteX1" fmla="*/ 3331243 w 5038504"/>
              <a:gd name="connsiteY1" fmla="*/ 116105 h 4925814"/>
              <a:gd name="connsiteX2" fmla="*/ 4736610 w 5038504"/>
              <a:gd name="connsiteY2" fmla="*/ 574172 h 4925814"/>
              <a:gd name="connsiteX3" fmla="*/ 5038504 w 5038504"/>
              <a:gd name="connsiteY3" fmla="*/ 1906732 h 4925814"/>
              <a:gd name="connsiteX4" fmla="*/ 2821146 w 5038504"/>
              <a:gd name="connsiteY4" fmla="*/ 2666708 h 4925814"/>
              <a:gd name="connsiteX5" fmla="*/ 1467829 w 5038504"/>
              <a:gd name="connsiteY5" fmla="*/ 4925814 h 4925814"/>
              <a:gd name="connsiteX6" fmla="*/ 364355 w 5038504"/>
              <a:gd name="connsiteY6" fmla="*/ 4363640 h 4925814"/>
              <a:gd name="connsiteX7" fmla="*/ 0 w 5038504"/>
              <a:gd name="connsiteY7" fmla="*/ 3322578 h 4925814"/>
              <a:gd name="connsiteX8" fmla="*/ 2342280 w 5038504"/>
              <a:gd name="connsiteY8" fmla="*/ 2198230 h 4925814"/>
              <a:gd name="connsiteX0" fmla="*/ 2342280 w 5038504"/>
              <a:gd name="connsiteY0" fmla="*/ 2181613 h 4909197"/>
              <a:gd name="connsiteX1" fmla="*/ 3331243 w 5038504"/>
              <a:gd name="connsiteY1" fmla="*/ 99488 h 4909197"/>
              <a:gd name="connsiteX2" fmla="*/ 4736610 w 5038504"/>
              <a:gd name="connsiteY2" fmla="*/ 557555 h 4909197"/>
              <a:gd name="connsiteX3" fmla="*/ 5038504 w 5038504"/>
              <a:gd name="connsiteY3" fmla="*/ 1890115 h 4909197"/>
              <a:gd name="connsiteX4" fmla="*/ 2821146 w 5038504"/>
              <a:gd name="connsiteY4" fmla="*/ 2650091 h 4909197"/>
              <a:gd name="connsiteX5" fmla="*/ 1467829 w 5038504"/>
              <a:gd name="connsiteY5" fmla="*/ 4909197 h 4909197"/>
              <a:gd name="connsiteX6" fmla="*/ 364355 w 5038504"/>
              <a:gd name="connsiteY6" fmla="*/ 4347023 h 4909197"/>
              <a:gd name="connsiteX7" fmla="*/ 0 w 5038504"/>
              <a:gd name="connsiteY7" fmla="*/ 3305961 h 4909197"/>
              <a:gd name="connsiteX8" fmla="*/ 2342280 w 5038504"/>
              <a:gd name="connsiteY8" fmla="*/ 2181613 h 4909197"/>
              <a:gd name="connsiteX0" fmla="*/ 2342280 w 5354014"/>
              <a:gd name="connsiteY0" fmla="*/ 2181613 h 4909197"/>
              <a:gd name="connsiteX1" fmla="*/ 3331243 w 5354014"/>
              <a:gd name="connsiteY1" fmla="*/ 99488 h 4909197"/>
              <a:gd name="connsiteX2" fmla="*/ 4736610 w 5354014"/>
              <a:gd name="connsiteY2" fmla="*/ 557555 h 4909197"/>
              <a:gd name="connsiteX3" fmla="*/ 5038504 w 5354014"/>
              <a:gd name="connsiteY3" fmla="*/ 1890115 h 4909197"/>
              <a:gd name="connsiteX4" fmla="*/ 2821146 w 5354014"/>
              <a:gd name="connsiteY4" fmla="*/ 2650091 h 4909197"/>
              <a:gd name="connsiteX5" fmla="*/ 1467829 w 5354014"/>
              <a:gd name="connsiteY5" fmla="*/ 4909197 h 4909197"/>
              <a:gd name="connsiteX6" fmla="*/ 364355 w 5354014"/>
              <a:gd name="connsiteY6" fmla="*/ 4347023 h 4909197"/>
              <a:gd name="connsiteX7" fmla="*/ 0 w 5354014"/>
              <a:gd name="connsiteY7" fmla="*/ 3305961 h 4909197"/>
              <a:gd name="connsiteX8" fmla="*/ 2342280 w 5354014"/>
              <a:gd name="connsiteY8" fmla="*/ 2181613 h 4909197"/>
              <a:gd name="connsiteX0" fmla="*/ 2342280 w 5202205"/>
              <a:gd name="connsiteY0" fmla="*/ 2181613 h 4909197"/>
              <a:gd name="connsiteX1" fmla="*/ 3331243 w 5202205"/>
              <a:gd name="connsiteY1" fmla="*/ 99488 h 4909197"/>
              <a:gd name="connsiteX2" fmla="*/ 4736610 w 5202205"/>
              <a:gd name="connsiteY2" fmla="*/ 557555 h 4909197"/>
              <a:gd name="connsiteX3" fmla="*/ 5038504 w 5202205"/>
              <a:gd name="connsiteY3" fmla="*/ 1890115 h 4909197"/>
              <a:gd name="connsiteX4" fmla="*/ 2821146 w 5202205"/>
              <a:gd name="connsiteY4" fmla="*/ 2650091 h 4909197"/>
              <a:gd name="connsiteX5" fmla="*/ 1467829 w 5202205"/>
              <a:gd name="connsiteY5" fmla="*/ 4909197 h 4909197"/>
              <a:gd name="connsiteX6" fmla="*/ 364355 w 5202205"/>
              <a:gd name="connsiteY6" fmla="*/ 4347023 h 4909197"/>
              <a:gd name="connsiteX7" fmla="*/ 0 w 5202205"/>
              <a:gd name="connsiteY7" fmla="*/ 3305961 h 4909197"/>
              <a:gd name="connsiteX8" fmla="*/ 2342280 w 5202205"/>
              <a:gd name="connsiteY8" fmla="*/ 2181613 h 4909197"/>
              <a:gd name="connsiteX0" fmla="*/ 2342280 w 5165622"/>
              <a:gd name="connsiteY0" fmla="*/ 2181613 h 4909197"/>
              <a:gd name="connsiteX1" fmla="*/ 3331243 w 5165622"/>
              <a:gd name="connsiteY1" fmla="*/ 99488 h 4909197"/>
              <a:gd name="connsiteX2" fmla="*/ 4736610 w 5165622"/>
              <a:gd name="connsiteY2" fmla="*/ 557555 h 4909197"/>
              <a:gd name="connsiteX3" fmla="*/ 5038504 w 5165622"/>
              <a:gd name="connsiteY3" fmla="*/ 1890115 h 4909197"/>
              <a:gd name="connsiteX4" fmla="*/ 2821146 w 5165622"/>
              <a:gd name="connsiteY4" fmla="*/ 2650091 h 4909197"/>
              <a:gd name="connsiteX5" fmla="*/ 1467829 w 5165622"/>
              <a:gd name="connsiteY5" fmla="*/ 4909197 h 4909197"/>
              <a:gd name="connsiteX6" fmla="*/ 364355 w 5165622"/>
              <a:gd name="connsiteY6" fmla="*/ 4347023 h 4909197"/>
              <a:gd name="connsiteX7" fmla="*/ 0 w 5165622"/>
              <a:gd name="connsiteY7" fmla="*/ 3305961 h 4909197"/>
              <a:gd name="connsiteX8" fmla="*/ 2342280 w 5165622"/>
              <a:gd name="connsiteY8" fmla="*/ 2181613 h 4909197"/>
              <a:gd name="connsiteX0" fmla="*/ 2342280 w 5130871"/>
              <a:gd name="connsiteY0" fmla="*/ 2179637 h 4907221"/>
              <a:gd name="connsiteX1" fmla="*/ 3331243 w 5130871"/>
              <a:gd name="connsiteY1" fmla="*/ 97512 h 4907221"/>
              <a:gd name="connsiteX2" fmla="*/ 4736610 w 5130871"/>
              <a:gd name="connsiteY2" fmla="*/ 555579 h 4907221"/>
              <a:gd name="connsiteX3" fmla="*/ 4996863 w 5130871"/>
              <a:gd name="connsiteY3" fmla="*/ 1981835 h 4907221"/>
              <a:gd name="connsiteX4" fmla="*/ 2821146 w 5130871"/>
              <a:gd name="connsiteY4" fmla="*/ 2648115 h 4907221"/>
              <a:gd name="connsiteX5" fmla="*/ 1467829 w 5130871"/>
              <a:gd name="connsiteY5" fmla="*/ 4907221 h 4907221"/>
              <a:gd name="connsiteX6" fmla="*/ 364355 w 5130871"/>
              <a:gd name="connsiteY6" fmla="*/ 4345047 h 4907221"/>
              <a:gd name="connsiteX7" fmla="*/ 0 w 5130871"/>
              <a:gd name="connsiteY7" fmla="*/ 3303985 h 4907221"/>
              <a:gd name="connsiteX8" fmla="*/ 2342280 w 5130871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458828 w 5302704"/>
              <a:gd name="connsiteY0" fmla="*/ 2179637 h 4907221"/>
              <a:gd name="connsiteX1" fmla="*/ 3447791 w 5302704"/>
              <a:gd name="connsiteY1" fmla="*/ 97512 h 4907221"/>
              <a:gd name="connsiteX2" fmla="*/ 4853158 w 5302704"/>
              <a:gd name="connsiteY2" fmla="*/ 555579 h 4907221"/>
              <a:gd name="connsiteX3" fmla="*/ 5113411 w 5302704"/>
              <a:gd name="connsiteY3" fmla="*/ 1981835 h 4907221"/>
              <a:gd name="connsiteX4" fmla="*/ 2937694 w 5302704"/>
              <a:gd name="connsiteY4" fmla="*/ 2648115 h 4907221"/>
              <a:gd name="connsiteX5" fmla="*/ 1584377 w 5302704"/>
              <a:gd name="connsiteY5" fmla="*/ 4907221 h 4907221"/>
              <a:gd name="connsiteX6" fmla="*/ 480903 w 5302704"/>
              <a:gd name="connsiteY6" fmla="*/ 4345047 h 4907221"/>
              <a:gd name="connsiteX7" fmla="*/ 116548 w 5302704"/>
              <a:gd name="connsiteY7" fmla="*/ 3303985 h 4907221"/>
              <a:gd name="connsiteX8" fmla="*/ 2458828 w 5302704"/>
              <a:gd name="connsiteY8" fmla="*/ 2179637 h 4907221"/>
              <a:gd name="connsiteX0" fmla="*/ 2353613 w 5197489"/>
              <a:gd name="connsiteY0" fmla="*/ 2179637 h 4907221"/>
              <a:gd name="connsiteX1" fmla="*/ 3342576 w 5197489"/>
              <a:gd name="connsiteY1" fmla="*/ 97512 h 4907221"/>
              <a:gd name="connsiteX2" fmla="*/ 4747943 w 5197489"/>
              <a:gd name="connsiteY2" fmla="*/ 555579 h 4907221"/>
              <a:gd name="connsiteX3" fmla="*/ 5008196 w 5197489"/>
              <a:gd name="connsiteY3" fmla="*/ 1981835 h 4907221"/>
              <a:gd name="connsiteX4" fmla="*/ 2832479 w 5197489"/>
              <a:gd name="connsiteY4" fmla="*/ 2648115 h 4907221"/>
              <a:gd name="connsiteX5" fmla="*/ 1479162 w 5197489"/>
              <a:gd name="connsiteY5" fmla="*/ 4907221 h 4907221"/>
              <a:gd name="connsiteX6" fmla="*/ 375688 w 5197489"/>
              <a:gd name="connsiteY6" fmla="*/ 4345047 h 4907221"/>
              <a:gd name="connsiteX7" fmla="*/ 11333 w 5197489"/>
              <a:gd name="connsiteY7" fmla="*/ 3303985 h 4907221"/>
              <a:gd name="connsiteX8" fmla="*/ 2353613 w 5197489"/>
              <a:gd name="connsiteY8" fmla="*/ 2179637 h 4907221"/>
              <a:gd name="connsiteX0" fmla="*/ 2478592 w 5322468"/>
              <a:gd name="connsiteY0" fmla="*/ 2179637 h 4907221"/>
              <a:gd name="connsiteX1" fmla="*/ 3467555 w 5322468"/>
              <a:gd name="connsiteY1" fmla="*/ 97512 h 4907221"/>
              <a:gd name="connsiteX2" fmla="*/ 4872922 w 5322468"/>
              <a:gd name="connsiteY2" fmla="*/ 555579 h 4907221"/>
              <a:gd name="connsiteX3" fmla="*/ 5133175 w 5322468"/>
              <a:gd name="connsiteY3" fmla="*/ 1981835 h 4907221"/>
              <a:gd name="connsiteX4" fmla="*/ 2957458 w 5322468"/>
              <a:gd name="connsiteY4" fmla="*/ 2648115 h 4907221"/>
              <a:gd name="connsiteX5" fmla="*/ 1604141 w 5322468"/>
              <a:gd name="connsiteY5" fmla="*/ 4907221 h 4907221"/>
              <a:gd name="connsiteX6" fmla="*/ 500667 w 5322468"/>
              <a:gd name="connsiteY6" fmla="*/ 4345047 h 4907221"/>
              <a:gd name="connsiteX7" fmla="*/ 136312 w 5322468"/>
              <a:gd name="connsiteY7" fmla="*/ 3303985 h 4907221"/>
              <a:gd name="connsiteX8" fmla="*/ 2478592 w 5322468"/>
              <a:gd name="connsiteY8" fmla="*/ 2179637 h 4907221"/>
              <a:gd name="connsiteX0" fmla="*/ 2478592 w 5322468"/>
              <a:gd name="connsiteY0" fmla="*/ 2179637 h 4918222"/>
              <a:gd name="connsiteX1" fmla="*/ 3467555 w 5322468"/>
              <a:gd name="connsiteY1" fmla="*/ 97512 h 4918222"/>
              <a:gd name="connsiteX2" fmla="*/ 4872922 w 5322468"/>
              <a:gd name="connsiteY2" fmla="*/ 555579 h 4918222"/>
              <a:gd name="connsiteX3" fmla="*/ 5133175 w 5322468"/>
              <a:gd name="connsiteY3" fmla="*/ 1981835 h 4918222"/>
              <a:gd name="connsiteX4" fmla="*/ 2957458 w 5322468"/>
              <a:gd name="connsiteY4" fmla="*/ 2648115 h 4918222"/>
              <a:gd name="connsiteX5" fmla="*/ 1604141 w 5322468"/>
              <a:gd name="connsiteY5" fmla="*/ 4907221 h 4918222"/>
              <a:gd name="connsiteX6" fmla="*/ 500667 w 5322468"/>
              <a:gd name="connsiteY6" fmla="*/ 4345047 h 4918222"/>
              <a:gd name="connsiteX7" fmla="*/ 136312 w 5322468"/>
              <a:gd name="connsiteY7" fmla="*/ 3303985 h 4918222"/>
              <a:gd name="connsiteX8" fmla="*/ 2478592 w 5322468"/>
              <a:gd name="connsiteY8" fmla="*/ 2179637 h 4918222"/>
              <a:gd name="connsiteX0" fmla="*/ 2478592 w 5322468"/>
              <a:gd name="connsiteY0" fmla="*/ 2179637 h 4929776"/>
              <a:gd name="connsiteX1" fmla="*/ 3467555 w 5322468"/>
              <a:gd name="connsiteY1" fmla="*/ 97512 h 4929776"/>
              <a:gd name="connsiteX2" fmla="*/ 4872922 w 5322468"/>
              <a:gd name="connsiteY2" fmla="*/ 555579 h 4929776"/>
              <a:gd name="connsiteX3" fmla="*/ 5133175 w 5322468"/>
              <a:gd name="connsiteY3" fmla="*/ 1981835 h 4929776"/>
              <a:gd name="connsiteX4" fmla="*/ 2957458 w 5322468"/>
              <a:gd name="connsiteY4" fmla="*/ 2648115 h 4929776"/>
              <a:gd name="connsiteX5" fmla="*/ 1604141 w 5322468"/>
              <a:gd name="connsiteY5" fmla="*/ 4907221 h 4929776"/>
              <a:gd name="connsiteX6" fmla="*/ 500667 w 5322468"/>
              <a:gd name="connsiteY6" fmla="*/ 4345047 h 4929776"/>
              <a:gd name="connsiteX7" fmla="*/ 136312 w 5322468"/>
              <a:gd name="connsiteY7" fmla="*/ 3303985 h 4929776"/>
              <a:gd name="connsiteX8" fmla="*/ 2478592 w 5322468"/>
              <a:gd name="connsiteY8" fmla="*/ 2179637 h 4929776"/>
              <a:gd name="connsiteX0" fmla="*/ 2471961 w 5315837"/>
              <a:gd name="connsiteY0" fmla="*/ 2179637 h 4746122"/>
              <a:gd name="connsiteX1" fmla="*/ 3460924 w 5315837"/>
              <a:gd name="connsiteY1" fmla="*/ 97512 h 4746122"/>
              <a:gd name="connsiteX2" fmla="*/ 4866291 w 5315837"/>
              <a:gd name="connsiteY2" fmla="*/ 555579 h 4746122"/>
              <a:gd name="connsiteX3" fmla="*/ 5126544 w 5315837"/>
              <a:gd name="connsiteY3" fmla="*/ 1981835 h 4746122"/>
              <a:gd name="connsiteX4" fmla="*/ 2950827 w 5315837"/>
              <a:gd name="connsiteY4" fmla="*/ 2648115 h 4746122"/>
              <a:gd name="connsiteX5" fmla="*/ 2107607 w 5315837"/>
              <a:gd name="connsiteY5" fmla="*/ 4709420 h 4746122"/>
              <a:gd name="connsiteX6" fmla="*/ 494036 w 5315837"/>
              <a:gd name="connsiteY6" fmla="*/ 4345047 h 4746122"/>
              <a:gd name="connsiteX7" fmla="*/ 129681 w 5315837"/>
              <a:gd name="connsiteY7" fmla="*/ 3303985 h 4746122"/>
              <a:gd name="connsiteX8" fmla="*/ 2471961 w 5315837"/>
              <a:gd name="connsiteY8" fmla="*/ 2179637 h 4746122"/>
              <a:gd name="connsiteX0" fmla="*/ 2256020 w 5099896"/>
              <a:gd name="connsiteY0" fmla="*/ 2179637 h 4752227"/>
              <a:gd name="connsiteX1" fmla="*/ 3244983 w 5099896"/>
              <a:gd name="connsiteY1" fmla="*/ 97512 h 4752227"/>
              <a:gd name="connsiteX2" fmla="*/ 4650350 w 5099896"/>
              <a:gd name="connsiteY2" fmla="*/ 555579 h 4752227"/>
              <a:gd name="connsiteX3" fmla="*/ 4910603 w 5099896"/>
              <a:gd name="connsiteY3" fmla="*/ 1981835 h 4752227"/>
              <a:gd name="connsiteX4" fmla="*/ 2734886 w 5099896"/>
              <a:gd name="connsiteY4" fmla="*/ 2648115 h 4752227"/>
              <a:gd name="connsiteX5" fmla="*/ 1891666 w 5099896"/>
              <a:gd name="connsiteY5" fmla="*/ 4709420 h 4752227"/>
              <a:gd name="connsiteX6" fmla="*/ 278095 w 5099896"/>
              <a:gd name="connsiteY6" fmla="*/ 4345047 h 4752227"/>
              <a:gd name="connsiteX7" fmla="*/ 194814 w 5099896"/>
              <a:gd name="connsiteY7" fmla="*/ 2929203 h 4752227"/>
              <a:gd name="connsiteX8" fmla="*/ 2256020 w 5099896"/>
              <a:gd name="connsiteY8" fmla="*/ 2179637 h 4752227"/>
              <a:gd name="connsiteX0" fmla="*/ 2148606 w 4992482"/>
              <a:gd name="connsiteY0" fmla="*/ 2179637 h 4752227"/>
              <a:gd name="connsiteX1" fmla="*/ 3137569 w 4992482"/>
              <a:gd name="connsiteY1" fmla="*/ 97512 h 4752227"/>
              <a:gd name="connsiteX2" fmla="*/ 4542936 w 4992482"/>
              <a:gd name="connsiteY2" fmla="*/ 555579 h 4752227"/>
              <a:gd name="connsiteX3" fmla="*/ 4803189 w 4992482"/>
              <a:gd name="connsiteY3" fmla="*/ 1981835 h 4752227"/>
              <a:gd name="connsiteX4" fmla="*/ 2627472 w 4992482"/>
              <a:gd name="connsiteY4" fmla="*/ 2648115 h 4752227"/>
              <a:gd name="connsiteX5" fmla="*/ 1784252 w 4992482"/>
              <a:gd name="connsiteY5" fmla="*/ 4709420 h 4752227"/>
              <a:gd name="connsiteX6" fmla="*/ 170681 w 4992482"/>
              <a:gd name="connsiteY6" fmla="*/ 4345047 h 4752227"/>
              <a:gd name="connsiteX7" fmla="*/ 87400 w 4992482"/>
              <a:gd name="connsiteY7" fmla="*/ 2929203 h 4752227"/>
              <a:gd name="connsiteX8" fmla="*/ 2148606 w 4992482"/>
              <a:gd name="connsiteY8" fmla="*/ 2179637 h 4752227"/>
              <a:gd name="connsiteX0" fmla="*/ 2264897 w 5108773"/>
              <a:gd name="connsiteY0" fmla="*/ 2179637 h 4752227"/>
              <a:gd name="connsiteX1" fmla="*/ 3253860 w 5108773"/>
              <a:gd name="connsiteY1" fmla="*/ 97512 h 4752227"/>
              <a:gd name="connsiteX2" fmla="*/ 4659227 w 5108773"/>
              <a:gd name="connsiteY2" fmla="*/ 555579 h 4752227"/>
              <a:gd name="connsiteX3" fmla="*/ 4919480 w 5108773"/>
              <a:gd name="connsiteY3" fmla="*/ 1981835 h 4752227"/>
              <a:gd name="connsiteX4" fmla="*/ 2743763 w 5108773"/>
              <a:gd name="connsiteY4" fmla="*/ 2648115 h 4752227"/>
              <a:gd name="connsiteX5" fmla="*/ 1900543 w 5108773"/>
              <a:gd name="connsiteY5" fmla="*/ 4709420 h 4752227"/>
              <a:gd name="connsiteX6" fmla="*/ 286972 w 5108773"/>
              <a:gd name="connsiteY6" fmla="*/ 4345047 h 4752227"/>
              <a:gd name="connsiteX7" fmla="*/ 203691 w 5108773"/>
              <a:gd name="connsiteY7" fmla="*/ 2929203 h 4752227"/>
              <a:gd name="connsiteX8" fmla="*/ 2264897 w 5108773"/>
              <a:gd name="connsiteY8" fmla="*/ 2179637 h 4752227"/>
              <a:gd name="connsiteX0" fmla="*/ 2264897 w 5108773"/>
              <a:gd name="connsiteY0" fmla="*/ 2179637 h 4753204"/>
              <a:gd name="connsiteX1" fmla="*/ 3253860 w 5108773"/>
              <a:gd name="connsiteY1" fmla="*/ 97512 h 4753204"/>
              <a:gd name="connsiteX2" fmla="*/ 4659227 w 5108773"/>
              <a:gd name="connsiteY2" fmla="*/ 555579 h 4753204"/>
              <a:gd name="connsiteX3" fmla="*/ 4919480 w 5108773"/>
              <a:gd name="connsiteY3" fmla="*/ 1981835 h 4753204"/>
              <a:gd name="connsiteX4" fmla="*/ 2743763 w 5108773"/>
              <a:gd name="connsiteY4" fmla="*/ 2648115 h 4753204"/>
              <a:gd name="connsiteX5" fmla="*/ 1900543 w 5108773"/>
              <a:gd name="connsiteY5" fmla="*/ 4709420 h 4753204"/>
              <a:gd name="connsiteX6" fmla="*/ 286972 w 5108773"/>
              <a:gd name="connsiteY6" fmla="*/ 4345047 h 4753204"/>
              <a:gd name="connsiteX7" fmla="*/ 203691 w 5108773"/>
              <a:gd name="connsiteY7" fmla="*/ 2877150 h 4753204"/>
              <a:gd name="connsiteX8" fmla="*/ 2264897 w 5108773"/>
              <a:gd name="connsiteY8" fmla="*/ 2179637 h 4753204"/>
              <a:gd name="connsiteX0" fmla="*/ 2264897 w 5108773"/>
              <a:gd name="connsiteY0" fmla="*/ 2179637 h 4868233"/>
              <a:gd name="connsiteX1" fmla="*/ 3253860 w 5108773"/>
              <a:gd name="connsiteY1" fmla="*/ 97512 h 4868233"/>
              <a:gd name="connsiteX2" fmla="*/ 4659227 w 5108773"/>
              <a:gd name="connsiteY2" fmla="*/ 555579 h 4868233"/>
              <a:gd name="connsiteX3" fmla="*/ 4919480 w 5108773"/>
              <a:gd name="connsiteY3" fmla="*/ 1981835 h 4868233"/>
              <a:gd name="connsiteX4" fmla="*/ 2743763 w 5108773"/>
              <a:gd name="connsiteY4" fmla="*/ 2648115 h 4868233"/>
              <a:gd name="connsiteX5" fmla="*/ 1900543 w 5108773"/>
              <a:gd name="connsiteY5" fmla="*/ 4709420 h 4868233"/>
              <a:gd name="connsiteX6" fmla="*/ 286972 w 5108773"/>
              <a:gd name="connsiteY6" fmla="*/ 4345047 h 4868233"/>
              <a:gd name="connsiteX7" fmla="*/ 203691 w 5108773"/>
              <a:gd name="connsiteY7" fmla="*/ 2877150 h 4868233"/>
              <a:gd name="connsiteX8" fmla="*/ 2264897 w 5108773"/>
              <a:gd name="connsiteY8" fmla="*/ 2179637 h 4868233"/>
              <a:gd name="connsiteX0" fmla="*/ 2264897 w 5114461"/>
              <a:gd name="connsiteY0" fmla="*/ 2080413 h 4769009"/>
              <a:gd name="connsiteX1" fmla="*/ 3087298 w 5114461"/>
              <a:gd name="connsiteY1" fmla="*/ 112805 h 4769009"/>
              <a:gd name="connsiteX2" fmla="*/ 4659227 w 5114461"/>
              <a:gd name="connsiteY2" fmla="*/ 456355 h 4769009"/>
              <a:gd name="connsiteX3" fmla="*/ 4919480 w 5114461"/>
              <a:gd name="connsiteY3" fmla="*/ 1882611 h 4769009"/>
              <a:gd name="connsiteX4" fmla="*/ 2743763 w 5114461"/>
              <a:gd name="connsiteY4" fmla="*/ 2548891 h 4769009"/>
              <a:gd name="connsiteX5" fmla="*/ 1900543 w 5114461"/>
              <a:gd name="connsiteY5" fmla="*/ 4610196 h 4769009"/>
              <a:gd name="connsiteX6" fmla="*/ 286972 w 5114461"/>
              <a:gd name="connsiteY6" fmla="*/ 4245823 h 4769009"/>
              <a:gd name="connsiteX7" fmla="*/ 203691 w 5114461"/>
              <a:gd name="connsiteY7" fmla="*/ 2777926 h 4769009"/>
              <a:gd name="connsiteX8" fmla="*/ 2264897 w 5114461"/>
              <a:gd name="connsiteY8" fmla="*/ 2080413 h 4769009"/>
              <a:gd name="connsiteX0" fmla="*/ 2264897 w 5114461"/>
              <a:gd name="connsiteY0" fmla="*/ 2152947 h 4841543"/>
              <a:gd name="connsiteX1" fmla="*/ 3087298 w 5114461"/>
              <a:gd name="connsiteY1" fmla="*/ 185339 h 4841543"/>
              <a:gd name="connsiteX2" fmla="*/ 4659227 w 5114461"/>
              <a:gd name="connsiteY2" fmla="*/ 528889 h 4841543"/>
              <a:gd name="connsiteX3" fmla="*/ 4919480 w 5114461"/>
              <a:gd name="connsiteY3" fmla="*/ 1955145 h 4841543"/>
              <a:gd name="connsiteX4" fmla="*/ 2743763 w 5114461"/>
              <a:gd name="connsiteY4" fmla="*/ 2621425 h 4841543"/>
              <a:gd name="connsiteX5" fmla="*/ 1900543 w 5114461"/>
              <a:gd name="connsiteY5" fmla="*/ 4682730 h 4841543"/>
              <a:gd name="connsiteX6" fmla="*/ 286972 w 5114461"/>
              <a:gd name="connsiteY6" fmla="*/ 4318357 h 4841543"/>
              <a:gd name="connsiteX7" fmla="*/ 203691 w 5114461"/>
              <a:gd name="connsiteY7" fmla="*/ 2850460 h 4841543"/>
              <a:gd name="connsiteX8" fmla="*/ 2264897 w 5114461"/>
              <a:gd name="connsiteY8" fmla="*/ 2152947 h 4841543"/>
              <a:gd name="connsiteX0" fmla="*/ 2264897 w 5112658"/>
              <a:gd name="connsiteY0" fmla="*/ 2170256 h 4858852"/>
              <a:gd name="connsiteX1" fmla="*/ 3139348 w 5112658"/>
              <a:gd name="connsiteY1" fmla="*/ 181827 h 4858852"/>
              <a:gd name="connsiteX2" fmla="*/ 4659227 w 5112658"/>
              <a:gd name="connsiteY2" fmla="*/ 546198 h 4858852"/>
              <a:gd name="connsiteX3" fmla="*/ 4919480 w 5112658"/>
              <a:gd name="connsiteY3" fmla="*/ 1972454 h 4858852"/>
              <a:gd name="connsiteX4" fmla="*/ 2743763 w 5112658"/>
              <a:gd name="connsiteY4" fmla="*/ 2638734 h 4858852"/>
              <a:gd name="connsiteX5" fmla="*/ 1900543 w 5112658"/>
              <a:gd name="connsiteY5" fmla="*/ 4700039 h 4858852"/>
              <a:gd name="connsiteX6" fmla="*/ 286972 w 5112658"/>
              <a:gd name="connsiteY6" fmla="*/ 4335666 h 4858852"/>
              <a:gd name="connsiteX7" fmla="*/ 203691 w 5112658"/>
              <a:gd name="connsiteY7" fmla="*/ 2867769 h 4858852"/>
              <a:gd name="connsiteX8" fmla="*/ 2264897 w 5112658"/>
              <a:gd name="connsiteY8" fmla="*/ 2170256 h 4858852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40504 w 5000009"/>
              <a:gd name="connsiteY0" fmla="*/ 2173274 h 4854292"/>
              <a:gd name="connsiteX1" fmla="*/ 3114955 w 5000009"/>
              <a:gd name="connsiteY1" fmla="*/ 184845 h 4854292"/>
              <a:gd name="connsiteX2" fmla="*/ 4634834 w 5000009"/>
              <a:gd name="connsiteY2" fmla="*/ 549216 h 4854292"/>
              <a:gd name="connsiteX3" fmla="*/ 4780575 w 5000009"/>
              <a:gd name="connsiteY3" fmla="*/ 2079578 h 4854292"/>
              <a:gd name="connsiteX4" fmla="*/ 2719370 w 5000009"/>
              <a:gd name="connsiteY4" fmla="*/ 2641752 h 4854292"/>
              <a:gd name="connsiteX5" fmla="*/ 1876150 w 5000009"/>
              <a:gd name="connsiteY5" fmla="*/ 4703057 h 4854292"/>
              <a:gd name="connsiteX6" fmla="*/ 335450 w 5000009"/>
              <a:gd name="connsiteY6" fmla="*/ 4297042 h 4854292"/>
              <a:gd name="connsiteX7" fmla="*/ 179298 w 5000009"/>
              <a:gd name="connsiteY7" fmla="*/ 2870787 h 4854292"/>
              <a:gd name="connsiteX8" fmla="*/ 2240504 w 5000009"/>
              <a:gd name="connsiteY8" fmla="*/ 2173274 h 4854292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3345" h="4856123">
                <a:moveTo>
                  <a:pt x="2253840" y="2173274"/>
                </a:moveTo>
                <a:cubicBezTo>
                  <a:pt x="2743116" y="1725617"/>
                  <a:pt x="2451632" y="656794"/>
                  <a:pt x="3128291" y="184845"/>
                </a:cubicBezTo>
                <a:cubicBezTo>
                  <a:pt x="3804950" y="-276693"/>
                  <a:pt x="4370567" y="233427"/>
                  <a:pt x="4648170" y="549216"/>
                </a:cubicBezTo>
                <a:cubicBezTo>
                  <a:pt x="4925773" y="865005"/>
                  <a:pt x="5231135" y="1555576"/>
                  <a:pt x="4793911" y="2079578"/>
                </a:cubicBezTo>
                <a:cubicBezTo>
                  <a:pt x="4138074" y="2770150"/>
                  <a:pt x="3218512" y="2209711"/>
                  <a:pt x="2732706" y="2641752"/>
                </a:cubicBezTo>
                <a:cubicBezTo>
                  <a:pt x="2246900" y="3073793"/>
                  <a:pt x="2673715" y="4109652"/>
                  <a:pt x="1889486" y="4703057"/>
                </a:cubicBezTo>
                <a:cubicBezTo>
                  <a:pt x="1344690" y="5109071"/>
                  <a:pt x="589954" y="4612830"/>
                  <a:pt x="307145" y="4307452"/>
                </a:cubicBezTo>
                <a:cubicBezTo>
                  <a:pt x="24336" y="4002074"/>
                  <a:pt x="-157841" y="3304564"/>
                  <a:pt x="192634" y="2870787"/>
                </a:cubicBezTo>
                <a:cubicBezTo>
                  <a:pt x="782542" y="2093459"/>
                  <a:pt x="1764564" y="2620931"/>
                  <a:pt x="2253840" y="2173274"/>
                </a:cubicBezTo>
                <a:close/>
              </a:path>
            </a:pathLst>
          </a:custGeom>
          <a:solidFill>
            <a:srgbClr val="000000"/>
          </a:solidFill>
          <a:ln w="215900" cmpd="sng">
            <a:solidFill>
              <a:srgbClr val="559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21146" y="4112197"/>
            <a:ext cx="728709" cy="749565"/>
          </a:xfrm>
          <a:custGeom>
            <a:avLst/>
            <a:gdLst>
              <a:gd name="connsiteX0" fmla="*/ 0 w 728709"/>
              <a:gd name="connsiteY0" fmla="*/ 333140 h 749565"/>
              <a:gd name="connsiteX1" fmla="*/ 728709 w 728709"/>
              <a:gd name="connsiteY1" fmla="*/ 0 h 749565"/>
              <a:gd name="connsiteX2" fmla="*/ 385175 w 728709"/>
              <a:gd name="connsiteY2" fmla="*/ 749565 h 7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709" h="749565">
                <a:moveTo>
                  <a:pt x="0" y="333140"/>
                </a:moveTo>
                <a:lnTo>
                  <a:pt x="728709" y="0"/>
                </a:lnTo>
                <a:lnTo>
                  <a:pt x="385175" y="749565"/>
                </a:lnTo>
              </a:path>
            </a:pathLst>
          </a:custGeom>
          <a:ln w="24765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07901" y="3799879"/>
            <a:ext cx="458046" cy="458067"/>
          </a:xfrm>
          <a:prstGeom prst="line">
            <a:avLst/>
          </a:prstGeom>
          <a:ln w="21590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57691" y="1249274"/>
            <a:ext cx="1361765" cy="1319059"/>
            <a:chOff x="-853044" y="918684"/>
            <a:chExt cx="5013345" cy="4856123"/>
          </a:xfrm>
        </p:grpSpPr>
        <p:sp>
          <p:nvSpPr>
            <p:cNvPr id="8" name="Freeform 7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2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9060" y="2196245"/>
            <a:ext cx="2064192" cy="1999457"/>
            <a:chOff x="-853044" y="918684"/>
            <a:chExt cx="5013345" cy="4856123"/>
          </a:xfrm>
        </p:grpSpPr>
        <p:sp>
          <p:nvSpPr>
            <p:cNvPr id="3" name="Freeform 2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92274" y="3114592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1116"/>
            <a:ext cx="9144000" cy="44469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lagging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lagging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ontent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2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429514" y="4993798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40582" y="3050314"/>
            <a:ext cx="1745705" cy="1934620"/>
            <a:chOff x="294348" y="2511007"/>
            <a:chExt cx="1309795" cy="1451537"/>
          </a:xfrm>
        </p:grpSpPr>
        <p:pic>
          <p:nvPicPr>
            <p:cNvPr id="45" name="Picture 44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47" name="Shape 4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8" name="Oval 4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2" name="Picture 3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4" name="Shape 33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5" name="Oval 34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2" name="Picture 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0" name="Picture 29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2" name="Shape 31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3" name="Oval 32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p Arrow 18"/>
          <p:cNvSpPr/>
          <p:nvPr/>
        </p:nvSpPr>
        <p:spPr>
          <a:xfrm rot="5400000">
            <a:off x="3741278" y="-1600249"/>
            <a:ext cx="758515" cy="642970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801824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62" y="4726424"/>
            <a:ext cx="1382934" cy="150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54" y="4726424"/>
            <a:ext cx="1382934" cy="1509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4" y="801824"/>
            <a:ext cx="1222555" cy="14087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01592" y="5137705"/>
            <a:ext cx="1463561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5897" y="4285993"/>
            <a:ext cx="176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Major feature Iteration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440880" y="4939744"/>
            <a:ext cx="550900" cy="105173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121" y="804460"/>
            <a:ext cx="251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Continued development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Curved Connector 20"/>
          <p:cNvCxnSpPr>
            <a:stCxn id="20" idx="2"/>
          </p:cNvCxnSpPr>
          <p:nvPr/>
        </p:nvCxnSpPr>
        <p:spPr>
          <a:xfrm rot="16200000" flipH="1">
            <a:off x="4525833" y="1203980"/>
            <a:ext cx="380994" cy="10517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99" y="2877222"/>
            <a:ext cx="1222555" cy="1408771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665506">
            <a:off x="933796" y="2389074"/>
            <a:ext cx="1098255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2872151"/>
            <a:ext cx="1226956" cy="14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5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8" y="4726424"/>
            <a:ext cx="1382934" cy="150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1" y="4726424"/>
            <a:ext cx="1382934" cy="1509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94" y="4726424"/>
            <a:ext cx="1382934" cy="150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957" y="4726424"/>
            <a:ext cx="1382934" cy="150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321" y="4726424"/>
            <a:ext cx="1382934" cy="1509276"/>
          </a:xfrm>
          <a:prstGeom prst="rect">
            <a:avLst/>
          </a:prstGeom>
        </p:spPr>
      </p:pic>
      <p:pic>
        <p:nvPicPr>
          <p:cNvPr id="8" name="Picture 7" descr="incompleteD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15112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undle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8905"/>
            <a:ext cx="9144000" cy="414993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295612" y="2541066"/>
            <a:ext cx="1361765" cy="176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400" y="2953374"/>
            <a:ext cx="293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Drupal 8.x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612" y="4629606"/>
            <a:ext cx="1361765" cy="1319059"/>
            <a:chOff x="-853044" y="918684"/>
            <a:chExt cx="5013345" cy="4856123"/>
          </a:xfrm>
        </p:grpSpPr>
        <p:sp>
          <p:nvSpPr>
            <p:cNvPr id="6" name="Freeform 5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886400" y="510447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>
            <a:off x="3194237" y="2719279"/>
            <a:ext cx="2748276" cy="2394331"/>
          </a:xfrm>
          <a:prstGeom prst="heart">
            <a:avLst/>
          </a:prstGeom>
          <a:noFill/>
          <a:ln w="76200" cmpd="sng"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774478" y="3084209"/>
            <a:ext cx="1361765" cy="17691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12222" y="3388537"/>
            <a:ext cx="1361765" cy="1319059"/>
            <a:chOff x="-853044" y="918684"/>
            <a:chExt cx="5013345" cy="4856123"/>
          </a:xfrm>
        </p:grpSpPr>
        <p:sp>
          <p:nvSpPr>
            <p:cNvPr id="4" name="Freeform 3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2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20452" y="2490839"/>
            <a:ext cx="4670322" cy="27776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81488" y="3572245"/>
            <a:ext cx="790162" cy="688400"/>
          </a:xfrm>
          <a:prstGeom prst="hear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0" y="3146323"/>
            <a:ext cx="1503106" cy="1503106"/>
          </a:xfrm>
          <a:prstGeom prst="rect">
            <a:avLst/>
          </a:prstGeom>
        </p:spPr>
      </p:pic>
      <p:pic>
        <p:nvPicPr>
          <p:cNvPr id="10" name="Picture 9" descr="fla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7" y="2985319"/>
            <a:ext cx="1664407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8112</TotalTime>
  <Words>781</Words>
  <Application>Microsoft Macintosh PowerPoint</Application>
  <PresentationFormat>On-screen Show (4:3)</PresentationFormat>
  <Paragraphs>319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127</cp:revision>
  <dcterms:created xsi:type="dcterms:W3CDTF">2014-07-06T01:42:48Z</dcterms:created>
  <dcterms:modified xsi:type="dcterms:W3CDTF">2015-05-06T23:24:47Z</dcterms:modified>
</cp:coreProperties>
</file>