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70" r:id="rId9"/>
    <p:sldId id="268" r:id="rId10"/>
    <p:sldId id="269" r:id="rId11"/>
    <p:sldId id="266" r:id="rId12"/>
    <p:sldId id="265" r:id="rId13"/>
    <p:sldId id="271" r:id="rId14"/>
    <p:sldId id="274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6" r:id="rId26"/>
    <p:sldId id="287" r:id="rId27"/>
    <p:sldId id="283" r:id="rId28"/>
    <p:sldId id="285" r:id="rId29"/>
    <p:sldId id="288" r:id="rId30"/>
    <p:sldId id="289" r:id="rId31"/>
    <p:sldId id="290" r:id="rId32"/>
    <p:sldId id="291" r:id="rId33"/>
    <p:sldId id="295" r:id="rId34"/>
    <p:sldId id="296" r:id="rId35"/>
    <p:sldId id="298" r:id="rId36"/>
    <p:sldId id="299" r:id="rId37"/>
    <p:sldId id="297" r:id="rId38"/>
    <p:sldId id="294" r:id="rId39"/>
    <p:sldId id="300" r:id="rId40"/>
    <p:sldId id="292" r:id="rId41"/>
    <p:sldId id="293" r:id="rId42"/>
    <p:sldId id="302" r:id="rId43"/>
    <p:sldId id="312" r:id="rId44"/>
    <p:sldId id="313" r:id="rId45"/>
    <p:sldId id="309" r:id="rId46"/>
    <p:sldId id="314" r:id="rId47"/>
    <p:sldId id="315" r:id="rId48"/>
    <p:sldId id="310" r:id="rId49"/>
    <p:sldId id="311" r:id="rId50"/>
    <p:sldId id="316" r:id="rId51"/>
    <p:sldId id="301" r:id="rId52"/>
    <p:sldId id="317" r:id="rId53"/>
    <p:sldId id="318" r:id="rId54"/>
    <p:sldId id="319" r:id="rId55"/>
    <p:sldId id="321" r:id="rId56"/>
    <p:sldId id="322" r:id="rId57"/>
    <p:sldId id="323" r:id="rId58"/>
    <p:sldId id="324" r:id="rId59"/>
    <p:sldId id="325" r:id="rId60"/>
    <p:sldId id="327" r:id="rId61"/>
    <p:sldId id="328" r:id="rId62"/>
    <p:sldId id="329" r:id="rId63"/>
    <p:sldId id="330" r:id="rId64"/>
    <p:sldId id="332" r:id="rId65"/>
    <p:sldId id="333" r:id="rId66"/>
    <p:sldId id="334" r:id="rId67"/>
    <p:sldId id="326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C4"/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22" d="100"/>
          <a:sy n="12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421901" y="1684301"/>
            <a:ext cx="635024" cy="635024"/>
          </a:xfrm>
          <a:prstGeom prst="ellipse">
            <a:avLst/>
          </a:prstGeom>
          <a:solidFill>
            <a:srgbClr val="28A9E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nched Tape 8"/>
          <p:cNvSpPr/>
          <p:nvPr userDrawn="1"/>
        </p:nvSpPr>
        <p:spPr>
          <a:xfrm rot="11559745">
            <a:off x="1728644" y="2497699"/>
            <a:ext cx="3214289" cy="3576718"/>
          </a:xfrm>
          <a:prstGeom prst="flowChartPunchedTape">
            <a:avLst/>
          </a:prstGeom>
          <a:noFill/>
          <a:ln w="149225" cap="rnd" cmpd="sng">
            <a:solidFill>
              <a:srgbClr val="28A9E0">
                <a:alpha val="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493187" y="2330179"/>
            <a:ext cx="1491892" cy="4549397"/>
          </a:xfrm>
          <a:custGeom>
            <a:avLst/>
            <a:gdLst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892" h="4549397">
                <a:moveTo>
                  <a:pt x="0" y="4537068"/>
                </a:moveTo>
                <a:lnTo>
                  <a:pt x="949386" y="0"/>
                </a:lnTo>
                <a:cubicBezTo>
                  <a:pt x="1253517" y="180825"/>
                  <a:pt x="1274068" y="164387"/>
                  <a:pt x="1491892" y="98632"/>
                </a:cubicBezTo>
                <a:lnTo>
                  <a:pt x="320572" y="4549397"/>
                </a:lnTo>
              </a:path>
            </a:pathLst>
          </a:custGeom>
          <a:solidFill>
            <a:srgbClr val="28A9E0">
              <a:alpha val="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4600" y="3259426"/>
            <a:ext cx="1648160" cy="18653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9" name="Picture 8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5376780" y="2692169"/>
            <a:ext cx="1922998" cy="1917671"/>
          </a:xfrm>
          <a:prstGeom prst="rect">
            <a:avLst/>
          </a:prstGeom>
        </p:spPr>
      </p:pic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pic>
        <p:nvPicPr>
          <p:cNvPr id="10" name="Picture 9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284894" y="2906368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169" y="1002316"/>
            <a:ext cx="25598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29937" y="2422346"/>
            <a:ext cx="807865" cy="807865"/>
            <a:chOff x="4754660" y="3753861"/>
            <a:chExt cx="2235200" cy="2235200"/>
          </a:xfrm>
        </p:grpSpPr>
        <p:sp>
          <p:nvSpPr>
            <p:cNvPr id="15" name="Shape 1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900000">
            <a:off x="4572196" y="2649705"/>
            <a:ext cx="807865" cy="807865"/>
            <a:chOff x="4754660" y="3753861"/>
            <a:chExt cx="2235200" cy="2235200"/>
          </a:xfrm>
        </p:grpSpPr>
        <p:sp>
          <p:nvSpPr>
            <p:cNvPr id="20" name="Shape 1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249391" y="3139274"/>
            <a:ext cx="0" cy="519142"/>
          </a:xfrm>
          <a:prstGeom prst="straightConnector1">
            <a:avLst/>
          </a:prstGeom>
          <a:ln>
            <a:tailEnd type="arrow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443356" y="2039781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43356" y="3766022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document 33"/>
          <p:cNvSpPr/>
          <p:nvPr/>
        </p:nvSpPr>
        <p:spPr>
          <a:xfrm>
            <a:off x="40602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11234" y="5348568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</a:t>
            </a:r>
            <a:r>
              <a:rPr lang="en-US" sz="1400" dirty="0" smtClean="0">
                <a:latin typeface="Anime Ace 2.0 BB"/>
                <a:cs typeface="Anime Ace 2.0 BB"/>
              </a:rPr>
              <a:t>anifest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5733301" y="2422346"/>
            <a:ext cx="1661645" cy="935861"/>
          </a:xfrm>
          <a:prstGeom prst="wedgeEllipseCallout">
            <a:avLst>
              <a:gd name="adj1" fmla="val -69806"/>
              <a:gd name="adj2" fmla="val 5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Costs Memory, CPU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674" y="3363686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PHP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07329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11860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</a:t>
                      </a:r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add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723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35687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3088" y="5655916"/>
            <a:ext cx="2933662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872" y="4205547"/>
            <a:ext cx="326382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700" dirty="0">
                <a:latin typeface="Anime Ace 2.0 BB"/>
                <a:cs typeface="Anime Ace 2.0 BB"/>
              </a:rPr>
              <a:t> 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 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lagging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8139" y="420554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7" idx="0"/>
            <a:endCxn id="18" idx="2"/>
          </p:cNvCxnSpPr>
          <p:nvPr/>
        </p:nvCxnSpPr>
        <p:spPr>
          <a:xfrm rot="16200000" flipV="1">
            <a:off x="3383454" y="4469450"/>
            <a:ext cx="572798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21" idx="2"/>
          </p:cNvCxnSpPr>
          <p:nvPr/>
        </p:nvCxnSpPr>
        <p:spPr>
          <a:xfrm rot="5400000" flipH="1" flipV="1">
            <a:off x="5183587" y="4469450"/>
            <a:ext cx="572798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02177" y="5737135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6660" y="5475992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6660" y="625648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7872" y="267690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34" name="Elbow Connector 33"/>
          <p:cNvCxnSpPr>
            <a:stCxn id="18" idx="0"/>
            <a:endCxn id="33" idx="2"/>
          </p:cNvCxnSpPr>
          <p:nvPr/>
        </p:nvCxnSpPr>
        <p:spPr>
          <a:xfrm rot="5400000" flipH="1" flipV="1">
            <a:off x="2444249" y="3880010"/>
            <a:ext cx="6510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6" idx="0"/>
            <a:endCxn id="33" idx="2"/>
          </p:cNvCxnSpPr>
          <p:nvPr/>
        </p:nvCxnSpPr>
        <p:spPr>
          <a:xfrm rot="16200000" flipV="1">
            <a:off x="4160318" y="2163940"/>
            <a:ext cx="669754" cy="34508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38139" y="268325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100" dirty="0"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006" y="117721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4" name="Elbow Connector 43"/>
          <p:cNvCxnSpPr>
            <a:stCxn id="33" idx="0"/>
            <a:endCxn id="43" idx="2"/>
          </p:cNvCxnSpPr>
          <p:nvPr/>
        </p:nvCxnSpPr>
        <p:spPr>
          <a:xfrm rot="5400000" flipH="1" flipV="1">
            <a:off x="3358797" y="1465778"/>
            <a:ext cx="622113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0"/>
            <a:endCxn id="43" idx="2"/>
          </p:cNvCxnSpPr>
          <p:nvPr/>
        </p:nvCxnSpPr>
        <p:spPr>
          <a:xfrm rot="16200000" flipV="1">
            <a:off x="5155756" y="1468953"/>
            <a:ext cx="628463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869205" y="4224226"/>
            <a:ext cx="702795" cy="6411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21" idx="0"/>
            <a:endCxn id="40" idx="2"/>
          </p:cNvCxnSpPr>
          <p:nvPr/>
        </p:nvCxnSpPr>
        <p:spPr>
          <a:xfrm rot="5400000" flipH="1" flipV="1">
            <a:off x="6047691" y="3883185"/>
            <a:ext cx="644725" cy="127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36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58" y="2944510"/>
            <a:ext cx="1922998" cy="19176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6422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9" y="2316393"/>
            <a:ext cx="2968194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458020" y="2722089"/>
            <a:ext cx="572798" cy="1516547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026745" y="2669911"/>
            <a:ext cx="572798" cy="1620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Trapezoid 40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Trapezoid 25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337784" y="1457488"/>
            <a:ext cx="2076871" cy="1229046"/>
          </a:xfrm>
          <a:prstGeom prst="wedgeEllipseCallout">
            <a:avLst>
              <a:gd name="adj1" fmla="val -17859"/>
              <a:gd name="adj2" fmla="val 87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Maybe you need a clean break?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317" y="3987270"/>
            <a:ext cx="6454282" cy="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4174463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3317" y="3211678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r>
              <a:rPr lang="en-US" sz="1400" dirty="0" smtClean="0">
                <a:latin typeface="Anime Ace 2.0 BB"/>
                <a:cs typeface="Anime Ace 2.0 BB"/>
              </a:rPr>
              <a:t> Log pollution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7719" y="3215438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Visibility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3317" y="2437533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Issue queue noise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87719" y="2421917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Leverage Community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15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5475729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 rot="21239400">
            <a:off x="1353317" y="2536438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0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2800326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 rot="393889">
            <a:off x="1353317" y="2557260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5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71" y="1803400"/>
            <a:ext cx="3251200" cy="325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9771" y="2939380"/>
            <a:ext cx="293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nime Ace 2.0 BB"/>
                <a:cs typeface="Anime Ace 2.0 BB"/>
              </a:rPr>
              <a:t>Example Module </a:t>
            </a:r>
          </a:p>
          <a:p>
            <a:r>
              <a:rPr lang="en-US" sz="2000" dirty="0" smtClean="0">
                <a:latin typeface="Anime Ace 2.0 BB"/>
                <a:cs typeface="Anime Ace 2.0 BB"/>
              </a:rPr>
              <a:t>for </a:t>
            </a:r>
          </a:p>
          <a:p>
            <a:r>
              <a:rPr lang="en-US" sz="2000" dirty="0" smtClean="0">
                <a:latin typeface="Anime Ace 2.0 BB"/>
                <a:cs typeface="Anime Ace 2.0 BB"/>
              </a:rPr>
              <a:t>Drupal 8.x</a:t>
            </a:r>
            <a:endParaRPr lang="en-US" sz="20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032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775</Words>
  <Application>Microsoft Macintosh PowerPoint</Application>
  <PresentationFormat>On-screen Show (4:3)</PresentationFormat>
  <Paragraphs>321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96</cp:revision>
  <dcterms:created xsi:type="dcterms:W3CDTF">2014-07-06T01:42:48Z</dcterms:created>
  <dcterms:modified xsi:type="dcterms:W3CDTF">2015-01-31T01:01:30Z</dcterms:modified>
</cp:coreProperties>
</file>