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5" r:id="rId2"/>
    <p:sldId id="346" r:id="rId3"/>
    <p:sldId id="336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0" r:id="rId12"/>
    <p:sldId id="268" r:id="rId13"/>
    <p:sldId id="269" r:id="rId14"/>
    <p:sldId id="266" r:id="rId15"/>
    <p:sldId id="265" r:id="rId16"/>
    <p:sldId id="345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6" r:id="rId29"/>
    <p:sldId id="287" r:id="rId30"/>
    <p:sldId id="283" r:id="rId31"/>
    <p:sldId id="285" r:id="rId32"/>
    <p:sldId id="288" r:id="rId33"/>
    <p:sldId id="338" r:id="rId34"/>
    <p:sldId id="341" r:id="rId35"/>
    <p:sldId id="290" r:id="rId36"/>
    <p:sldId id="291" r:id="rId37"/>
    <p:sldId id="295" r:id="rId38"/>
    <p:sldId id="296" r:id="rId39"/>
    <p:sldId id="298" r:id="rId40"/>
    <p:sldId id="299" r:id="rId41"/>
    <p:sldId id="297" r:id="rId42"/>
    <p:sldId id="294" r:id="rId43"/>
    <p:sldId id="300" r:id="rId44"/>
    <p:sldId id="292" r:id="rId45"/>
    <p:sldId id="293" r:id="rId46"/>
    <p:sldId id="302" r:id="rId47"/>
    <p:sldId id="312" r:id="rId48"/>
    <p:sldId id="313" r:id="rId49"/>
    <p:sldId id="309" r:id="rId50"/>
    <p:sldId id="314" r:id="rId51"/>
    <p:sldId id="315" r:id="rId52"/>
    <p:sldId id="310" r:id="rId53"/>
    <p:sldId id="311" r:id="rId54"/>
    <p:sldId id="316" r:id="rId55"/>
    <p:sldId id="301" r:id="rId56"/>
    <p:sldId id="317" r:id="rId57"/>
    <p:sldId id="318" r:id="rId58"/>
    <p:sldId id="319" r:id="rId59"/>
    <p:sldId id="321" r:id="rId60"/>
    <p:sldId id="322" r:id="rId61"/>
    <p:sldId id="323" r:id="rId62"/>
    <p:sldId id="324" r:id="rId63"/>
    <p:sldId id="325" r:id="rId64"/>
    <p:sldId id="343" r:id="rId65"/>
    <p:sldId id="344" r:id="rId66"/>
    <p:sldId id="327" r:id="rId67"/>
    <p:sldId id="328" r:id="rId68"/>
    <p:sldId id="329" r:id="rId69"/>
    <p:sldId id="330" r:id="rId70"/>
    <p:sldId id="332" r:id="rId71"/>
    <p:sldId id="333" r:id="rId72"/>
    <p:sldId id="334" r:id="rId73"/>
    <p:sldId id="326" r:id="rId74"/>
    <p:sldId id="337" r:id="rId75"/>
    <p:sldId id="340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5592EC"/>
    <a:srgbClr val="FFF5C4"/>
    <a:srgbClr val="F6F6F6"/>
    <a:srgbClr val="28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29" autoAdjust="0"/>
  </p:normalViewPr>
  <p:slideViewPr>
    <p:cSldViewPr snapToGrid="0" snapToObjects="1">
      <p:cViewPr varScale="1">
        <p:scale>
          <a:sx n="120" d="100"/>
          <a:sy n="120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1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6F6F6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BF78-ABB6-9F42-87DB-0ECE75CB3E53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28A9E0"/>
          </a:solidFill>
          <a:latin typeface="Comfortaa"/>
          <a:ea typeface="+mj-ea"/>
          <a:cs typeface="Comforta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omfortaa"/>
          <a:ea typeface="+mn-ea"/>
          <a:cs typeface="Comforta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mfortaa"/>
          <a:ea typeface="+mn-ea"/>
          <a:cs typeface="Comforta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mfortaa"/>
          <a:ea typeface="+mn-ea"/>
          <a:cs typeface="Comforta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mfortaa"/>
          <a:ea typeface="+mn-ea"/>
          <a:cs typeface="Comforta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mfortaa"/>
          <a:ea typeface="+mn-ea"/>
          <a:cs typeface="Comforta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lag8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D4D4D4"/>
              </a:clrFrom>
              <a:clrTo>
                <a:srgbClr val="D4D4D4">
                  <a:alpha val="0"/>
                </a:srgbClr>
              </a:clrTo>
            </a:clrChange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3"/>
          <a:stretch/>
        </p:blipFill>
        <p:spPr>
          <a:xfrm>
            <a:off x="377062" y="4456621"/>
            <a:ext cx="2336243" cy="241094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hape 220"/>
          <p:cNvPicPr preferRelativeResize="0"/>
          <p:nvPr/>
        </p:nvPicPr>
        <p:blipFill rotWithShape="1"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alphaModFix amt="2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759869" y="6362557"/>
            <a:ext cx="1329856" cy="452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730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3793" y="2073389"/>
            <a:ext cx="7349984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9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" name="Smiley Face 1"/>
          <p:cNvSpPr/>
          <p:nvPr/>
        </p:nvSpPr>
        <p:spPr>
          <a:xfrm>
            <a:off x="5153807" y="3439788"/>
            <a:ext cx="776775" cy="776775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5955242" y="2256205"/>
            <a:ext cx="1728587" cy="1097280"/>
          </a:xfrm>
          <a:prstGeom prst="wedgeEllipseCallout">
            <a:avLst>
              <a:gd name="adj1" fmla="val -52931"/>
              <a:gd name="adj2" fmla="val 69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Shiny!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73793" y="2073389"/>
            <a:ext cx="7349984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5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 rot="494122">
            <a:off x="6041783" y="3953710"/>
            <a:ext cx="101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nime Ace 2.0 BB"/>
                <a:cs typeface="Anime Ace 2.0 BB"/>
              </a:rPr>
              <a:t>*POINK!*</a:t>
            </a:r>
            <a:endParaRPr lang="en-US" sz="1100" dirty="0">
              <a:latin typeface="Anime Ace 2.0 BB"/>
              <a:cs typeface="Anime Ace 2.0 BB"/>
            </a:endParaRPr>
          </a:p>
        </p:txBody>
      </p:sp>
      <p:pic>
        <p:nvPicPr>
          <p:cNvPr id="12" name="Picture 11" descr="flag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>
            <a:off x="6930185" y="2992949"/>
            <a:ext cx="1745705" cy="182648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73793" y="2073389"/>
            <a:ext cx="7349984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pic>
        <p:nvPicPr>
          <p:cNvPr id="14" name="Picture 13" descr="flag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>
            <a:off x="6930185" y="2992949"/>
            <a:ext cx="1745705" cy="1826486"/>
          </a:xfrm>
          <a:prstGeom prst="rect">
            <a:avLst/>
          </a:prstGeom>
        </p:spPr>
      </p:pic>
      <p:pic>
        <p:nvPicPr>
          <p:cNvPr id="15" name="Picture 14" descr="flag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 rot="18900000">
            <a:off x="5443107" y="2791039"/>
            <a:ext cx="1745705" cy="1826486"/>
          </a:xfrm>
          <a:prstGeom prst="rect">
            <a:avLst/>
          </a:prstGeom>
        </p:spPr>
      </p:pic>
      <p:pic>
        <p:nvPicPr>
          <p:cNvPr id="16" name="Picture 15" descr="flag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 rot="20734160">
            <a:off x="6321936" y="2993691"/>
            <a:ext cx="1745705" cy="182648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73793" y="2073389"/>
            <a:ext cx="7349984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7-09 at 3.0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257300"/>
            <a:ext cx="8966200" cy="43434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400400" y="3425867"/>
            <a:ext cx="1684903" cy="1096484"/>
          </a:xfrm>
          <a:prstGeom prst="wedgeEllipseCallout">
            <a:avLst>
              <a:gd name="adj1" fmla="val 48380"/>
              <a:gd name="adj2" fmla="val 101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a flag!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7382527" y="3425867"/>
            <a:ext cx="1672573" cy="1145800"/>
          </a:xfrm>
          <a:prstGeom prst="wedgeEllipseCallout">
            <a:avLst>
              <a:gd name="adj1" fmla="val 6361"/>
              <a:gd name="adj2" fmla="val 933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am also a flag.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27286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8959" y="56817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73384" y="56122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3795" y="1928815"/>
            <a:ext cx="431543" cy="38411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889566" y="1264507"/>
            <a:ext cx="1" cy="701295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2889567" y="5769967"/>
            <a:ext cx="0" cy="856192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85994" y="1928815"/>
            <a:ext cx="1787801" cy="1457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5994" y="1474100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Admin creates Flag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85994" y="5351968"/>
            <a:ext cx="1779911" cy="5762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5528" y="4871138"/>
            <a:ext cx="15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Admin deletes Flag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8219" y="2859813"/>
            <a:ext cx="431543" cy="17441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>
            <a:stCxn id="3" idx="2"/>
            <a:endCxn id="15" idx="0"/>
          </p:cNvCxnSpPr>
          <p:nvPr/>
        </p:nvCxnSpPr>
        <p:spPr>
          <a:xfrm>
            <a:off x="6643991" y="1220570"/>
            <a:ext cx="0" cy="1639243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</p:cNvCxnSpPr>
          <p:nvPr/>
        </p:nvCxnSpPr>
        <p:spPr>
          <a:xfrm>
            <a:off x="6643991" y="4604010"/>
            <a:ext cx="0" cy="2015199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859762" y="2864265"/>
            <a:ext cx="1541214" cy="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876532" y="4375251"/>
            <a:ext cx="1541214" cy="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83072" y="2418820"/>
            <a:ext cx="141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User flags the entity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8862" y="3913586"/>
            <a:ext cx="158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User </a:t>
            </a:r>
            <a:r>
              <a:rPr lang="en-US" sz="1200" dirty="0" err="1" smtClean="0">
                <a:latin typeface="Anime Ace 2.0 BB"/>
                <a:cs typeface="Anime Ace 2.0 BB"/>
              </a:rPr>
              <a:t>unflags</a:t>
            </a:r>
            <a:r>
              <a:rPr lang="en-US" sz="1200" dirty="0" smtClean="0">
                <a:latin typeface="Anime Ace 2.0 BB"/>
                <a:cs typeface="Anime Ace 2.0 BB"/>
              </a:rPr>
              <a:t> the entity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79015" y="56817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laggable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(entity)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33851" y="1474101"/>
            <a:ext cx="431543" cy="8190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36" name="Straight Connector 35"/>
          <p:cNvCxnSpPr>
            <a:stCxn id="34" idx="2"/>
            <a:endCxn id="35" idx="0"/>
          </p:cNvCxnSpPr>
          <p:nvPr/>
        </p:nvCxnSpPr>
        <p:spPr>
          <a:xfrm>
            <a:off x="4749622" y="1227520"/>
            <a:ext cx="1" cy="246581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8" idx="2"/>
          </p:cNvCxnSpPr>
          <p:nvPr/>
        </p:nvCxnSpPr>
        <p:spPr>
          <a:xfrm>
            <a:off x="4749622" y="6053533"/>
            <a:ext cx="1" cy="572626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33850" y="5215162"/>
            <a:ext cx="431543" cy="838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33850" y="2293192"/>
            <a:ext cx="431543" cy="29219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965446" y="3210038"/>
            <a:ext cx="1475103" cy="0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76426" y="2764593"/>
            <a:ext cx="135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is flagged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965448" y="4596658"/>
            <a:ext cx="1447682" cy="8953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76426" y="4135508"/>
            <a:ext cx="135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is </a:t>
            </a:r>
            <a:r>
              <a:rPr lang="en-US" sz="1200" dirty="0" err="1" smtClean="0">
                <a:latin typeface="Anime Ace 2.0 BB"/>
                <a:cs typeface="Anime Ace 2.0 BB"/>
              </a:rPr>
              <a:t>Unflagged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105338" y="2330179"/>
            <a:ext cx="1428512" cy="1"/>
          </a:xfrm>
          <a:prstGeom prst="straightConnector1">
            <a:avLst/>
          </a:prstGeom>
          <a:ln w="28575" cmpd="sng"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105338" y="5764317"/>
            <a:ext cx="1428512" cy="1"/>
          </a:xfrm>
          <a:prstGeom prst="straightConnector1">
            <a:avLst/>
          </a:prstGeom>
          <a:ln w="28575" cmpd="sng"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974130" y="1880843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Flag Link attached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74130" y="5286905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Flag Link removed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70" name="Left Brace 69"/>
          <p:cNvSpPr/>
          <p:nvPr/>
        </p:nvSpPr>
        <p:spPr>
          <a:xfrm>
            <a:off x="4167434" y="3210038"/>
            <a:ext cx="308242" cy="1386620"/>
          </a:xfrm>
          <a:prstGeom prst="leftBrac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314949" y="3448502"/>
            <a:ext cx="1099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shown as flagged</a:t>
            </a:r>
            <a:endParaRPr lang="en-US" sz="12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3066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00645"/>
          </a:xfrm>
          <a:prstGeom prst="rect">
            <a:avLst/>
          </a:prstGeom>
          <a:gradFill flip="none" rotWithShape="1">
            <a:gsLst>
              <a:gs pos="0">
                <a:srgbClr val="C0504D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2769">
            <a:off x="1323058" y="917812"/>
            <a:ext cx="6475462" cy="5022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198118">
            <a:off x="265159" y="-21476"/>
            <a:ext cx="4649208" cy="1899367"/>
          </a:xfrm>
          <a:prstGeom prst="rect">
            <a:avLst/>
          </a:prstGeom>
          <a:noFill/>
        </p:spPr>
        <p:txBody>
          <a:bodyPr wrap="square" rtlCol="0">
            <a:prstTxWarp prst="textFadeRight">
              <a:avLst>
                <a:gd name="adj" fmla="val 25354"/>
              </a:avLst>
            </a:prstTxWarp>
            <a:spAutoFit/>
          </a:bodyPr>
          <a:lstStyle/>
          <a:p>
            <a:r>
              <a:rPr lang="en-US" sz="4800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It came from</a:t>
            </a:r>
          </a:p>
          <a:p>
            <a:r>
              <a:rPr lang="en-US" sz="4800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OPEN SOURCE,,,</a:t>
            </a:r>
            <a:endParaRPr lang="en-US" sz="4800" dirty="0">
              <a:ln w="12700" cmpd="sng"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dist="76200" dir="8100000" algn="tr" rotWithShape="0">
                  <a:prstClr val="black">
                    <a:alpha val="64000"/>
                  </a:prstClr>
                </a:outerShdw>
              </a:effectLst>
              <a:latin typeface="Adventure"/>
              <a:cs typeface="Adventure"/>
            </a:endParaRPr>
          </a:p>
        </p:txBody>
      </p:sp>
      <p:sp>
        <p:nvSpPr>
          <p:cNvPr id="5" name="TextBox 4"/>
          <p:cNvSpPr txBox="1"/>
          <p:nvPr/>
        </p:nvSpPr>
        <p:spPr>
          <a:xfrm rot="21198118">
            <a:off x="4948321" y="4283931"/>
            <a:ext cx="4201262" cy="2679222"/>
          </a:xfrm>
          <a:prstGeom prst="rect">
            <a:avLst/>
          </a:prstGeom>
          <a:noFill/>
        </p:spPr>
        <p:txBody>
          <a:bodyPr wrap="square" rtlCol="0">
            <a:prstTxWarp prst="textFadeLeft">
              <a:avLst>
                <a:gd name="adj" fmla="val 20373"/>
              </a:avLst>
            </a:prstTxWarp>
            <a:spAutoFit/>
          </a:bodyPr>
          <a:lstStyle/>
          <a:p>
            <a:r>
              <a:rPr lang="en-US" sz="4800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TO </a:t>
            </a:r>
            <a:r>
              <a:rPr lang="en-US" sz="4800" b="1" u="sng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DEVOUR</a:t>
            </a:r>
            <a:r>
              <a:rPr lang="en-US" sz="4800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 </a:t>
            </a:r>
            <a:r>
              <a:rPr lang="en-US" sz="8800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L.A. !!!</a:t>
            </a:r>
            <a:endParaRPr lang="en-US" sz="4800" dirty="0">
              <a:ln w="12700" cmpd="sng"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dist="76200" dir="8100000" algn="tr" rotWithShape="0">
                  <a:prstClr val="black">
                    <a:alpha val="64000"/>
                  </a:prstClr>
                </a:outerShdw>
              </a:effectLst>
              <a:latin typeface="Adventure"/>
              <a:cs typeface="Adventure"/>
            </a:endParaRPr>
          </a:p>
        </p:txBody>
      </p:sp>
    </p:spTree>
    <p:extLst>
      <p:ext uri="{BB962C8B-B14F-4D97-AF65-F5344CB8AC3E}">
        <p14:creationId xmlns:p14="http://schemas.microsoft.com/office/powerpoint/2010/main" val="413650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68048" y="757933"/>
            <a:ext cx="1661645" cy="10544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That’s just a class. 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967565" y="1115474"/>
            <a:ext cx="1911101" cy="1276351"/>
          </a:xfrm>
          <a:prstGeom prst="wedgeEllipseCallout">
            <a:avLst>
              <a:gd name="adj1" fmla="val -8516"/>
              <a:gd name="adj2" fmla="val 8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What am I supposed to do with that?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Callout 13"/>
          <p:cNvSpPr/>
          <p:nvPr/>
        </p:nvSpPr>
        <p:spPr>
          <a:xfrm>
            <a:off x="2134216" y="4197737"/>
            <a:ext cx="2107195" cy="953785"/>
          </a:xfrm>
          <a:prstGeom prst="cloudCallout">
            <a:avLst>
              <a:gd name="adj1" fmla="val -33120"/>
              <a:gd name="adj2" fmla="val -73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*sad and lonely*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7891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1"/>
          <p:cNvSpPr/>
          <p:nvPr/>
        </p:nvSpPr>
        <p:spPr>
          <a:xfrm>
            <a:off x="3230370" y="3661852"/>
            <a:ext cx="2236032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document 7"/>
          <p:cNvSpPr/>
          <p:nvPr/>
        </p:nvSpPr>
        <p:spPr>
          <a:xfrm>
            <a:off x="36903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7271" y="5323910"/>
            <a:ext cx="303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onfig</a:t>
            </a:r>
            <a:r>
              <a:rPr lang="en-US" dirty="0" smtClean="0">
                <a:latin typeface="Anime Ace 2.0 BB"/>
                <a:cs typeface="Anime Ace 2.0 BB"/>
              </a:rPr>
              <a:t> 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r>
              <a:rPr lang="en-US" dirty="0" smtClean="0">
                <a:latin typeface="Anime Ace 2.0 BB"/>
                <a:cs typeface="Anime Ace 2.0 BB"/>
              </a:rPr>
              <a:t> a</a:t>
            </a:r>
            <a:r>
              <a:rPr lang="en-US" sz="1400" dirty="0" smtClean="0">
                <a:latin typeface="Anime Ace 2.0 BB"/>
                <a:cs typeface="Anime Ace 2.0 BB"/>
              </a:rPr>
              <a:t>ssembly</a:t>
            </a:r>
            <a:r>
              <a:rPr lang="en-US" dirty="0" smtClean="0">
                <a:latin typeface="Anime Ace 2.0 BB"/>
                <a:cs typeface="Anime Ace 2.0 BB"/>
              </a:rPr>
              <a:t> m</a:t>
            </a:r>
            <a:r>
              <a:rPr lang="en-US" sz="1400" dirty="0" smtClean="0">
                <a:latin typeface="Anime Ace 2.0 BB"/>
                <a:cs typeface="Anime Ace 2.0 BB"/>
              </a:rPr>
              <a:t>anual</a:t>
            </a:r>
            <a:r>
              <a:rPr lang="en-US" dirty="0" smtClean="0">
                <a:latin typeface="Anime Ace 2.0 BB"/>
                <a:cs typeface="Anime Ace 2.0 BB"/>
              </a:rPr>
              <a:t/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(F</a:t>
            </a:r>
            <a:r>
              <a:rPr lang="en-US" sz="1400" dirty="0" smtClean="0">
                <a:latin typeface="Anime Ace 2.0 BB"/>
                <a:cs typeface="Anime Ace 2.0 BB"/>
              </a:rPr>
              <a:t>or</a:t>
            </a:r>
            <a:r>
              <a:rPr lang="en-US" dirty="0" smtClean="0">
                <a:latin typeface="Anime Ace 2.0 BB"/>
                <a:cs typeface="Anime Ace 2.0 BB"/>
              </a:rPr>
              <a:t> 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r>
              <a:rPr lang="en-US" dirty="0" smtClean="0">
                <a:latin typeface="Anime Ace 2.0 BB"/>
                <a:cs typeface="Anime Ace 2.0 BB"/>
              </a:rPr>
              <a:t>)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561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20"/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305238" y="2796861"/>
            <a:ext cx="3120935" cy="1060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617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967565" y="1115474"/>
            <a:ext cx="1911101" cy="1276351"/>
          </a:xfrm>
          <a:prstGeom prst="wedgeEllipseCallout">
            <a:avLst>
              <a:gd name="adj1" fmla="val -8516"/>
              <a:gd name="adj2" fmla="val 8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Ooooh</a:t>
            </a:r>
            <a:r>
              <a:rPr lang="en-US" sz="1400" dirty="0" smtClean="0">
                <a:latin typeface="Anime Ace 2.0 BB"/>
                <a:cs typeface="Anime Ace 2.0 BB"/>
              </a:rPr>
              <a:t>! 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get it now!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document 7"/>
          <p:cNvSpPr/>
          <p:nvPr/>
        </p:nvSpPr>
        <p:spPr>
          <a:xfrm>
            <a:off x="36903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7271" y="5323910"/>
            <a:ext cx="303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onfig</a:t>
            </a:r>
            <a:r>
              <a:rPr lang="en-US" dirty="0" smtClean="0">
                <a:latin typeface="Anime Ace 2.0 BB"/>
                <a:cs typeface="Anime Ace 2.0 BB"/>
              </a:rPr>
              <a:t> 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r>
              <a:rPr lang="en-US" dirty="0" smtClean="0">
                <a:latin typeface="Anime Ace 2.0 BB"/>
                <a:cs typeface="Anime Ace 2.0 BB"/>
              </a:rPr>
              <a:t> a</a:t>
            </a:r>
            <a:r>
              <a:rPr lang="en-US" sz="1400" dirty="0" smtClean="0">
                <a:latin typeface="Anime Ace 2.0 BB"/>
                <a:cs typeface="Anime Ace 2.0 BB"/>
              </a:rPr>
              <a:t>ssembly</a:t>
            </a:r>
            <a:r>
              <a:rPr lang="en-US" dirty="0" smtClean="0">
                <a:latin typeface="Anime Ace 2.0 BB"/>
                <a:cs typeface="Anime Ace 2.0 BB"/>
              </a:rPr>
              <a:t> m</a:t>
            </a:r>
            <a:r>
              <a:rPr lang="en-US" sz="1400" dirty="0" smtClean="0">
                <a:latin typeface="Anime Ace 2.0 BB"/>
                <a:cs typeface="Anime Ace 2.0 BB"/>
              </a:rPr>
              <a:t>anual</a:t>
            </a:r>
            <a:r>
              <a:rPr lang="en-US" dirty="0" smtClean="0">
                <a:latin typeface="Anime Ace 2.0 BB"/>
                <a:cs typeface="Anime Ace 2.0 BB"/>
              </a:rPr>
              <a:t/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(F</a:t>
            </a:r>
            <a:r>
              <a:rPr lang="en-US" sz="1400" dirty="0" smtClean="0">
                <a:latin typeface="Anime Ace 2.0 BB"/>
                <a:cs typeface="Anime Ace 2.0 BB"/>
              </a:rPr>
              <a:t>or</a:t>
            </a:r>
            <a:r>
              <a:rPr lang="en-US" dirty="0" smtClean="0">
                <a:latin typeface="Anime Ace 2.0 BB"/>
                <a:cs typeface="Anime Ace 2.0 BB"/>
              </a:rPr>
              <a:t> 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r>
              <a:rPr lang="en-US" dirty="0" smtClean="0">
                <a:latin typeface="Anime Ace 2.0 BB"/>
                <a:cs typeface="Anime Ace 2.0 BB"/>
              </a:rPr>
              <a:t>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494122">
            <a:off x="7079397" y="3153991"/>
            <a:ext cx="1010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nime Ace 2.0 BB"/>
                <a:cs typeface="Anime Ace 2.0 BB"/>
              </a:rPr>
              <a:t>*builds stuff*</a:t>
            </a:r>
            <a:endParaRPr lang="en-US" sz="11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11693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904" y="207769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68685" y="475847"/>
            <a:ext cx="2698358" cy="877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2" idx="0"/>
            <a:endCxn id="3" idx="2"/>
          </p:cNvCxnSpPr>
          <p:nvPr/>
        </p:nvCxnSpPr>
        <p:spPr>
          <a:xfrm rot="5400000" flipH="1" flipV="1">
            <a:off x="3548337" y="908165"/>
            <a:ext cx="724273" cy="1614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08968" y="736990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3451" y="475847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451" y="1256343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451" y="406711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A</a:t>
            </a:r>
            <a:r>
              <a:rPr lang="en-US" sz="1600" dirty="0" err="1" smtClean="0">
                <a:latin typeface="Anime Ace 2.0 BB"/>
                <a:cs typeface="Anime Ace 2.0 BB"/>
              </a:rPr>
              <a:t>dd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5247" y="406711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dit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13" name="Elbow Connector 12"/>
          <p:cNvCxnSpPr>
            <a:stCxn id="11" idx="0"/>
            <a:endCxn id="2" idx="2"/>
          </p:cNvCxnSpPr>
          <p:nvPr/>
        </p:nvCxnSpPr>
        <p:spPr>
          <a:xfrm rot="5400000" flipH="1" flipV="1">
            <a:off x="1821932" y="2785961"/>
            <a:ext cx="1111849" cy="14504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0"/>
            <a:endCxn id="2" idx="2"/>
          </p:cNvCxnSpPr>
          <p:nvPr/>
        </p:nvCxnSpPr>
        <p:spPr>
          <a:xfrm rot="16200000" flipV="1">
            <a:off x="3262831" y="2795515"/>
            <a:ext cx="1111849" cy="14313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67043" y="4067112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D</a:t>
            </a:r>
            <a:r>
              <a:rPr lang="en-US" sz="1600" dirty="0" err="1" smtClean="0">
                <a:latin typeface="Anime Ace 2.0 BB"/>
                <a:cs typeface="Anime Ace 2.0 BB"/>
              </a:rPr>
              <a:t>elete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5169" y="2077690"/>
            <a:ext cx="3710232" cy="877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onfirm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24" name="Elbow Connector 23"/>
          <p:cNvCxnSpPr>
            <a:stCxn id="19" idx="0"/>
            <a:endCxn id="20" idx="2"/>
          </p:cNvCxnSpPr>
          <p:nvPr/>
        </p:nvCxnSpPr>
        <p:spPr>
          <a:xfrm rot="16200000" flipV="1">
            <a:off x="6607329" y="3258218"/>
            <a:ext cx="1111851" cy="505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0"/>
            <a:endCxn id="3" idx="2"/>
          </p:cNvCxnSpPr>
          <p:nvPr/>
        </p:nvCxnSpPr>
        <p:spPr>
          <a:xfrm rot="16200000" flipV="1">
            <a:off x="5451939" y="619343"/>
            <a:ext cx="724272" cy="2192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51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0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4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5"/>
          <p:cNvSpPr/>
          <p:nvPr/>
        </p:nvSpPr>
        <p:spPr>
          <a:xfrm>
            <a:off x="6246639" y="2527601"/>
            <a:ext cx="2236032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4" name="Right Arrow 13"/>
          <p:cNvSpPr/>
          <p:nvPr/>
        </p:nvSpPr>
        <p:spPr>
          <a:xfrm rot="1290127">
            <a:off x="5441546" y="2928123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34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/>
          <p:cNvSpPr/>
          <p:nvPr/>
        </p:nvSpPr>
        <p:spPr>
          <a:xfrm>
            <a:off x="711877" y="3922078"/>
            <a:ext cx="7770794" cy="1143732"/>
          </a:xfrm>
          <a:prstGeom prst="triangle">
            <a:avLst>
              <a:gd name="adj" fmla="val 896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4" name="Right Arrow 13"/>
          <p:cNvSpPr/>
          <p:nvPr/>
        </p:nvSpPr>
        <p:spPr>
          <a:xfrm rot="1290127">
            <a:off x="5441546" y="2928123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11860"/>
              </p:ext>
            </p:extLst>
          </p:nvPr>
        </p:nvGraphicFramePr>
        <p:xfrm>
          <a:off x="711877" y="5065809"/>
          <a:ext cx="77537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66"/>
                <a:gridCol w="5367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Path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/admin/structure/flags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flag.add_page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/admin/structure/flags/add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6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483522" y="4062056"/>
            <a:ext cx="2655303" cy="986649"/>
          </a:xfrm>
          <a:prstGeom prst="wedgeEllipseCallout">
            <a:avLst>
              <a:gd name="adj1" fmla="val 75610"/>
              <a:gd name="adj2" fmla="val -9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only cover *new* routes.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99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483522" y="4062056"/>
            <a:ext cx="2655303" cy="986649"/>
          </a:xfrm>
          <a:prstGeom prst="wedgeEllipseCallout">
            <a:avLst>
              <a:gd name="adj1" fmla="val 75610"/>
              <a:gd name="adj2" fmla="val -9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only cover *new* routes.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768150" y="1088249"/>
            <a:ext cx="1887476" cy="1004687"/>
          </a:xfrm>
          <a:prstGeom prst="wedgeEllipseCallout">
            <a:avLst>
              <a:gd name="adj1" fmla="val 62265"/>
              <a:gd name="adj2" fmla="val 231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ADD TO existing routes!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87232"/>
              </p:ext>
            </p:extLst>
          </p:nvPr>
        </p:nvGraphicFramePr>
        <p:xfrm>
          <a:off x="711877" y="5065809"/>
          <a:ext cx="77537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66"/>
                <a:gridCol w="5367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Parent Route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Anime Ace 2.0 BB"/>
                          <a:cs typeface="Anime Ace 2.0 BB"/>
                        </a:rPr>
                        <a:t>System.admin_structure</a:t>
                      </a:r>
                      <a:endParaRPr lang="en-US" sz="1600" b="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Isosceles Triangle 19"/>
          <p:cNvSpPr/>
          <p:nvPr/>
        </p:nvSpPr>
        <p:spPr>
          <a:xfrm>
            <a:off x="711877" y="1747727"/>
            <a:ext cx="7770794" cy="3318083"/>
          </a:xfrm>
          <a:prstGeom prst="triangle">
            <a:avLst>
              <a:gd name="adj" fmla="val 896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305797" y="918684"/>
            <a:ext cx="5013345" cy="4856123"/>
          </a:xfrm>
          <a:custGeom>
            <a:avLst/>
            <a:gdLst>
              <a:gd name="connsiteX0" fmla="*/ 2342280 w 5038504"/>
              <a:gd name="connsiteY0" fmla="*/ 2082125 h 4809709"/>
              <a:gd name="connsiteX1" fmla="*/ 3331243 w 5038504"/>
              <a:gd name="connsiteY1" fmla="*/ 0 h 4809709"/>
              <a:gd name="connsiteX2" fmla="*/ 4736610 w 5038504"/>
              <a:gd name="connsiteY2" fmla="*/ 458067 h 4809709"/>
              <a:gd name="connsiteX3" fmla="*/ 5038504 w 5038504"/>
              <a:gd name="connsiteY3" fmla="*/ 1790627 h 4809709"/>
              <a:gd name="connsiteX4" fmla="*/ 2821146 w 5038504"/>
              <a:gd name="connsiteY4" fmla="*/ 2550603 h 4809709"/>
              <a:gd name="connsiteX5" fmla="*/ 1467829 w 5038504"/>
              <a:gd name="connsiteY5" fmla="*/ 4809709 h 4809709"/>
              <a:gd name="connsiteX6" fmla="*/ 364355 w 5038504"/>
              <a:gd name="connsiteY6" fmla="*/ 4247535 h 4809709"/>
              <a:gd name="connsiteX7" fmla="*/ 0 w 5038504"/>
              <a:gd name="connsiteY7" fmla="*/ 3206473 h 4809709"/>
              <a:gd name="connsiteX8" fmla="*/ 2342280 w 5038504"/>
              <a:gd name="connsiteY8" fmla="*/ 2082125 h 4809709"/>
              <a:gd name="connsiteX0" fmla="*/ 2342280 w 5038504"/>
              <a:gd name="connsiteY0" fmla="*/ 2082125 h 4809709"/>
              <a:gd name="connsiteX1" fmla="*/ 3331243 w 5038504"/>
              <a:gd name="connsiteY1" fmla="*/ 0 h 4809709"/>
              <a:gd name="connsiteX2" fmla="*/ 4736610 w 5038504"/>
              <a:gd name="connsiteY2" fmla="*/ 458067 h 4809709"/>
              <a:gd name="connsiteX3" fmla="*/ 5038504 w 5038504"/>
              <a:gd name="connsiteY3" fmla="*/ 1790627 h 4809709"/>
              <a:gd name="connsiteX4" fmla="*/ 2821146 w 5038504"/>
              <a:gd name="connsiteY4" fmla="*/ 2550603 h 4809709"/>
              <a:gd name="connsiteX5" fmla="*/ 1467829 w 5038504"/>
              <a:gd name="connsiteY5" fmla="*/ 4809709 h 4809709"/>
              <a:gd name="connsiteX6" fmla="*/ 364355 w 5038504"/>
              <a:gd name="connsiteY6" fmla="*/ 4247535 h 4809709"/>
              <a:gd name="connsiteX7" fmla="*/ 0 w 5038504"/>
              <a:gd name="connsiteY7" fmla="*/ 3206473 h 4809709"/>
              <a:gd name="connsiteX8" fmla="*/ 2342280 w 5038504"/>
              <a:gd name="connsiteY8" fmla="*/ 2082125 h 4809709"/>
              <a:gd name="connsiteX0" fmla="*/ 2342280 w 5038504"/>
              <a:gd name="connsiteY0" fmla="*/ 2091783 h 4819367"/>
              <a:gd name="connsiteX1" fmla="*/ 3331243 w 5038504"/>
              <a:gd name="connsiteY1" fmla="*/ 9658 h 4819367"/>
              <a:gd name="connsiteX2" fmla="*/ 4736610 w 5038504"/>
              <a:gd name="connsiteY2" fmla="*/ 467725 h 4819367"/>
              <a:gd name="connsiteX3" fmla="*/ 5038504 w 5038504"/>
              <a:gd name="connsiteY3" fmla="*/ 1800285 h 4819367"/>
              <a:gd name="connsiteX4" fmla="*/ 2821146 w 5038504"/>
              <a:gd name="connsiteY4" fmla="*/ 2560261 h 4819367"/>
              <a:gd name="connsiteX5" fmla="*/ 1467829 w 5038504"/>
              <a:gd name="connsiteY5" fmla="*/ 4819367 h 4819367"/>
              <a:gd name="connsiteX6" fmla="*/ 364355 w 5038504"/>
              <a:gd name="connsiteY6" fmla="*/ 4257193 h 4819367"/>
              <a:gd name="connsiteX7" fmla="*/ 0 w 5038504"/>
              <a:gd name="connsiteY7" fmla="*/ 3216131 h 4819367"/>
              <a:gd name="connsiteX8" fmla="*/ 2342280 w 5038504"/>
              <a:gd name="connsiteY8" fmla="*/ 2091783 h 4819367"/>
              <a:gd name="connsiteX0" fmla="*/ 2342280 w 5038504"/>
              <a:gd name="connsiteY0" fmla="*/ 2162517 h 4890101"/>
              <a:gd name="connsiteX1" fmla="*/ 3331243 w 5038504"/>
              <a:gd name="connsiteY1" fmla="*/ 80392 h 4890101"/>
              <a:gd name="connsiteX2" fmla="*/ 4736610 w 5038504"/>
              <a:gd name="connsiteY2" fmla="*/ 538459 h 4890101"/>
              <a:gd name="connsiteX3" fmla="*/ 5038504 w 5038504"/>
              <a:gd name="connsiteY3" fmla="*/ 1871019 h 4890101"/>
              <a:gd name="connsiteX4" fmla="*/ 2821146 w 5038504"/>
              <a:gd name="connsiteY4" fmla="*/ 2630995 h 4890101"/>
              <a:gd name="connsiteX5" fmla="*/ 1467829 w 5038504"/>
              <a:gd name="connsiteY5" fmla="*/ 4890101 h 4890101"/>
              <a:gd name="connsiteX6" fmla="*/ 364355 w 5038504"/>
              <a:gd name="connsiteY6" fmla="*/ 4327927 h 4890101"/>
              <a:gd name="connsiteX7" fmla="*/ 0 w 5038504"/>
              <a:gd name="connsiteY7" fmla="*/ 3286865 h 4890101"/>
              <a:gd name="connsiteX8" fmla="*/ 2342280 w 5038504"/>
              <a:gd name="connsiteY8" fmla="*/ 2162517 h 4890101"/>
              <a:gd name="connsiteX0" fmla="*/ 2342280 w 5038504"/>
              <a:gd name="connsiteY0" fmla="*/ 2198230 h 4925814"/>
              <a:gd name="connsiteX1" fmla="*/ 3331243 w 5038504"/>
              <a:gd name="connsiteY1" fmla="*/ 116105 h 4925814"/>
              <a:gd name="connsiteX2" fmla="*/ 4736610 w 5038504"/>
              <a:gd name="connsiteY2" fmla="*/ 574172 h 4925814"/>
              <a:gd name="connsiteX3" fmla="*/ 5038504 w 5038504"/>
              <a:gd name="connsiteY3" fmla="*/ 1906732 h 4925814"/>
              <a:gd name="connsiteX4" fmla="*/ 2821146 w 5038504"/>
              <a:gd name="connsiteY4" fmla="*/ 2666708 h 4925814"/>
              <a:gd name="connsiteX5" fmla="*/ 1467829 w 5038504"/>
              <a:gd name="connsiteY5" fmla="*/ 4925814 h 4925814"/>
              <a:gd name="connsiteX6" fmla="*/ 364355 w 5038504"/>
              <a:gd name="connsiteY6" fmla="*/ 4363640 h 4925814"/>
              <a:gd name="connsiteX7" fmla="*/ 0 w 5038504"/>
              <a:gd name="connsiteY7" fmla="*/ 3322578 h 4925814"/>
              <a:gd name="connsiteX8" fmla="*/ 2342280 w 5038504"/>
              <a:gd name="connsiteY8" fmla="*/ 2198230 h 4925814"/>
              <a:gd name="connsiteX0" fmla="*/ 2342280 w 5038504"/>
              <a:gd name="connsiteY0" fmla="*/ 2181613 h 4909197"/>
              <a:gd name="connsiteX1" fmla="*/ 3331243 w 5038504"/>
              <a:gd name="connsiteY1" fmla="*/ 99488 h 4909197"/>
              <a:gd name="connsiteX2" fmla="*/ 4736610 w 5038504"/>
              <a:gd name="connsiteY2" fmla="*/ 557555 h 4909197"/>
              <a:gd name="connsiteX3" fmla="*/ 5038504 w 5038504"/>
              <a:gd name="connsiteY3" fmla="*/ 1890115 h 4909197"/>
              <a:gd name="connsiteX4" fmla="*/ 2821146 w 5038504"/>
              <a:gd name="connsiteY4" fmla="*/ 2650091 h 4909197"/>
              <a:gd name="connsiteX5" fmla="*/ 1467829 w 5038504"/>
              <a:gd name="connsiteY5" fmla="*/ 4909197 h 4909197"/>
              <a:gd name="connsiteX6" fmla="*/ 364355 w 5038504"/>
              <a:gd name="connsiteY6" fmla="*/ 4347023 h 4909197"/>
              <a:gd name="connsiteX7" fmla="*/ 0 w 5038504"/>
              <a:gd name="connsiteY7" fmla="*/ 3305961 h 4909197"/>
              <a:gd name="connsiteX8" fmla="*/ 2342280 w 5038504"/>
              <a:gd name="connsiteY8" fmla="*/ 2181613 h 4909197"/>
              <a:gd name="connsiteX0" fmla="*/ 2342280 w 5354014"/>
              <a:gd name="connsiteY0" fmla="*/ 2181613 h 4909197"/>
              <a:gd name="connsiteX1" fmla="*/ 3331243 w 5354014"/>
              <a:gd name="connsiteY1" fmla="*/ 99488 h 4909197"/>
              <a:gd name="connsiteX2" fmla="*/ 4736610 w 5354014"/>
              <a:gd name="connsiteY2" fmla="*/ 557555 h 4909197"/>
              <a:gd name="connsiteX3" fmla="*/ 5038504 w 5354014"/>
              <a:gd name="connsiteY3" fmla="*/ 1890115 h 4909197"/>
              <a:gd name="connsiteX4" fmla="*/ 2821146 w 5354014"/>
              <a:gd name="connsiteY4" fmla="*/ 2650091 h 4909197"/>
              <a:gd name="connsiteX5" fmla="*/ 1467829 w 5354014"/>
              <a:gd name="connsiteY5" fmla="*/ 4909197 h 4909197"/>
              <a:gd name="connsiteX6" fmla="*/ 364355 w 5354014"/>
              <a:gd name="connsiteY6" fmla="*/ 4347023 h 4909197"/>
              <a:gd name="connsiteX7" fmla="*/ 0 w 5354014"/>
              <a:gd name="connsiteY7" fmla="*/ 3305961 h 4909197"/>
              <a:gd name="connsiteX8" fmla="*/ 2342280 w 5354014"/>
              <a:gd name="connsiteY8" fmla="*/ 2181613 h 4909197"/>
              <a:gd name="connsiteX0" fmla="*/ 2342280 w 5202205"/>
              <a:gd name="connsiteY0" fmla="*/ 2181613 h 4909197"/>
              <a:gd name="connsiteX1" fmla="*/ 3331243 w 5202205"/>
              <a:gd name="connsiteY1" fmla="*/ 99488 h 4909197"/>
              <a:gd name="connsiteX2" fmla="*/ 4736610 w 5202205"/>
              <a:gd name="connsiteY2" fmla="*/ 557555 h 4909197"/>
              <a:gd name="connsiteX3" fmla="*/ 5038504 w 5202205"/>
              <a:gd name="connsiteY3" fmla="*/ 1890115 h 4909197"/>
              <a:gd name="connsiteX4" fmla="*/ 2821146 w 5202205"/>
              <a:gd name="connsiteY4" fmla="*/ 2650091 h 4909197"/>
              <a:gd name="connsiteX5" fmla="*/ 1467829 w 5202205"/>
              <a:gd name="connsiteY5" fmla="*/ 4909197 h 4909197"/>
              <a:gd name="connsiteX6" fmla="*/ 364355 w 5202205"/>
              <a:gd name="connsiteY6" fmla="*/ 4347023 h 4909197"/>
              <a:gd name="connsiteX7" fmla="*/ 0 w 5202205"/>
              <a:gd name="connsiteY7" fmla="*/ 3305961 h 4909197"/>
              <a:gd name="connsiteX8" fmla="*/ 2342280 w 5202205"/>
              <a:gd name="connsiteY8" fmla="*/ 2181613 h 4909197"/>
              <a:gd name="connsiteX0" fmla="*/ 2342280 w 5165622"/>
              <a:gd name="connsiteY0" fmla="*/ 2181613 h 4909197"/>
              <a:gd name="connsiteX1" fmla="*/ 3331243 w 5165622"/>
              <a:gd name="connsiteY1" fmla="*/ 99488 h 4909197"/>
              <a:gd name="connsiteX2" fmla="*/ 4736610 w 5165622"/>
              <a:gd name="connsiteY2" fmla="*/ 557555 h 4909197"/>
              <a:gd name="connsiteX3" fmla="*/ 5038504 w 5165622"/>
              <a:gd name="connsiteY3" fmla="*/ 1890115 h 4909197"/>
              <a:gd name="connsiteX4" fmla="*/ 2821146 w 5165622"/>
              <a:gd name="connsiteY4" fmla="*/ 2650091 h 4909197"/>
              <a:gd name="connsiteX5" fmla="*/ 1467829 w 5165622"/>
              <a:gd name="connsiteY5" fmla="*/ 4909197 h 4909197"/>
              <a:gd name="connsiteX6" fmla="*/ 364355 w 5165622"/>
              <a:gd name="connsiteY6" fmla="*/ 4347023 h 4909197"/>
              <a:gd name="connsiteX7" fmla="*/ 0 w 5165622"/>
              <a:gd name="connsiteY7" fmla="*/ 3305961 h 4909197"/>
              <a:gd name="connsiteX8" fmla="*/ 2342280 w 5165622"/>
              <a:gd name="connsiteY8" fmla="*/ 2181613 h 4909197"/>
              <a:gd name="connsiteX0" fmla="*/ 2342280 w 5130871"/>
              <a:gd name="connsiteY0" fmla="*/ 2179637 h 4907221"/>
              <a:gd name="connsiteX1" fmla="*/ 3331243 w 5130871"/>
              <a:gd name="connsiteY1" fmla="*/ 97512 h 4907221"/>
              <a:gd name="connsiteX2" fmla="*/ 4736610 w 5130871"/>
              <a:gd name="connsiteY2" fmla="*/ 555579 h 4907221"/>
              <a:gd name="connsiteX3" fmla="*/ 4996863 w 5130871"/>
              <a:gd name="connsiteY3" fmla="*/ 1981835 h 4907221"/>
              <a:gd name="connsiteX4" fmla="*/ 2821146 w 5130871"/>
              <a:gd name="connsiteY4" fmla="*/ 2648115 h 4907221"/>
              <a:gd name="connsiteX5" fmla="*/ 1467829 w 5130871"/>
              <a:gd name="connsiteY5" fmla="*/ 4907221 h 4907221"/>
              <a:gd name="connsiteX6" fmla="*/ 364355 w 5130871"/>
              <a:gd name="connsiteY6" fmla="*/ 4345047 h 4907221"/>
              <a:gd name="connsiteX7" fmla="*/ 0 w 5130871"/>
              <a:gd name="connsiteY7" fmla="*/ 3303985 h 4907221"/>
              <a:gd name="connsiteX8" fmla="*/ 2342280 w 5130871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458828 w 5302704"/>
              <a:gd name="connsiteY0" fmla="*/ 2179637 h 4907221"/>
              <a:gd name="connsiteX1" fmla="*/ 3447791 w 5302704"/>
              <a:gd name="connsiteY1" fmla="*/ 97512 h 4907221"/>
              <a:gd name="connsiteX2" fmla="*/ 4853158 w 5302704"/>
              <a:gd name="connsiteY2" fmla="*/ 555579 h 4907221"/>
              <a:gd name="connsiteX3" fmla="*/ 5113411 w 5302704"/>
              <a:gd name="connsiteY3" fmla="*/ 1981835 h 4907221"/>
              <a:gd name="connsiteX4" fmla="*/ 2937694 w 5302704"/>
              <a:gd name="connsiteY4" fmla="*/ 2648115 h 4907221"/>
              <a:gd name="connsiteX5" fmla="*/ 1584377 w 5302704"/>
              <a:gd name="connsiteY5" fmla="*/ 4907221 h 4907221"/>
              <a:gd name="connsiteX6" fmla="*/ 480903 w 5302704"/>
              <a:gd name="connsiteY6" fmla="*/ 4345047 h 4907221"/>
              <a:gd name="connsiteX7" fmla="*/ 116548 w 5302704"/>
              <a:gd name="connsiteY7" fmla="*/ 3303985 h 4907221"/>
              <a:gd name="connsiteX8" fmla="*/ 2458828 w 5302704"/>
              <a:gd name="connsiteY8" fmla="*/ 2179637 h 4907221"/>
              <a:gd name="connsiteX0" fmla="*/ 2353613 w 5197489"/>
              <a:gd name="connsiteY0" fmla="*/ 2179637 h 4907221"/>
              <a:gd name="connsiteX1" fmla="*/ 3342576 w 5197489"/>
              <a:gd name="connsiteY1" fmla="*/ 97512 h 4907221"/>
              <a:gd name="connsiteX2" fmla="*/ 4747943 w 5197489"/>
              <a:gd name="connsiteY2" fmla="*/ 555579 h 4907221"/>
              <a:gd name="connsiteX3" fmla="*/ 5008196 w 5197489"/>
              <a:gd name="connsiteY3" fmla="*/ 1981835 h 4907221"/>
              <a:gd name="connsiteX4" fmla="*/ 2832479 w 5197489"/>
              <a:gd name="connsiteY4" fmla="*/ 2648115 h 4907221"/>
              <a:gd name="connsiteX5" fmla="*/ 1479162 w 5197489"/>
              <a:gd name="connsiteY5" fmla="*/ 4907221 h 4907221"/>
              <a:gd name="connsiteX6" fmla="*/ 375688 w 5197489"/>
              <a:gd name="connsiteY6" fmla="*/ 4345047 h 4907221"/>
              <a:gd name="connsiteX7" fmla="*/ 11333 w 5197489"/>
              <a:gd name="connsiteY7" fmla="*/ 3303985 h 4907221"/>
              <a:gd name="connsiteX8" fmla="*/ 2353613 w 5197489"/>
              <a:gd name="connsiteY8" fmla="*/ 2179637 h 4907221"/>
              <a:gd name="connsiteX0" fmla="*/ 2478592 w 5322468"/>
              <a:gd name="connsiteY0" fmla="*/ 2179637 h 4907221"/>
              <a:gd name="connsiteX1" fmla="*/ 3467555 w 5322468"/>
              <a:gd name="connsiteY1" fmla="*/ 97512 h 4907221"/>
              <a:gd name="connsiteX2" fmla="*/ 4872922 w 5322468"/>
              <a:gd name="connsiteY2" fmla="*/ 555579 h 4907221"/>
              <a:gd name="connsiteX3" fmla="*/ 5133175 w 5322468"/>
              <a:gd name="connsiteY3" fmla="*/ 1981835 h 4907221"/>
              <a:gd name="connsiteX4" fmla="*/ 2957458 w 5322468"/>
              <a:gd name="connsiteY4" fmla="*/ 2648115 h 4907221"/>
              <a:gd name="connsiteX5" fmla="*/ 1604141 w 5322468"/>
              <a:gd name="connsiteY5" fmla="*/ 4907221 h 4907221"/>
              <a:gd name="connsiteX6" fmla="*/ 500667 w 5322468"/>
              <a:gd name="connsiteY6" fmla="*/ 4345047 h 4907221"/>
              <a:gd name="connsiteX7" fmla="*/ 136312 w 5322468"/>
              <a:gd name="connsiteY7" fmla="*/ 3303985 h 4907221"/>
              <a:gd name="connsiteX8" fmla="*/ 2478592 w 5322468"/>
              <a:gd name="connsiteY8" fmla="*/ 2179637 h 4907221"/>
              <a:gd name="connsiteX0" fmla="*/ 2478592 w 5322468"/>
              <a:gd name="connsiteY0" fmla="*/ 2179637 h 4918222"/>
              <a:gd name="connsiteX1" fmla="*/ 3467555 w 5322468"/>
              <a:gd name="connsiteY1" fmla="*/ 97512 h 4918222"/>
              <a:gd name="connsiteX2" fmla="*/ 4872922 w 5322468"/>
              <a:gd name="connsiteY2" fmla="*/ 555579 h 4918222"/>
              <a:gd name="connsiteX3" fmla="*/ 5133175 w 5322468"/>
              <a:gd name="connsiteY3" fmla="*/ 1981835 h 4918222"/>
              <a:gd name="connsiteX4" fmla="*/ 2957458 w 5322468"/>
              <a:gd name="connsiteY4" fmla="*/ 2648115 h 4918222"/>
              <a:gd name="connsiteX5" fmla="*/ 1604141 w 5322468"/>
              <a:gd name="connsiteY5" fmla="*/ 4907221 h 4918222"/>
              <a:gd name="connsiteX6" fmla="*/ 500667 w 5322468"/>
              <a:gd name="connsiteY6" fmla="*/ 4345047 h 4918222"/>
              <a:gd name="connsiteX7" fmla="*/ 136312 w 5322468"/>
              <a:gd name="connsiteY7" fmla="*/ 3303985 h 4918222"/>
              <a:gd name="connsiteX8" fmla="*/ 2478592 w 5322468"/>
              <a:gd name="connsiteY8" fmla="*/ 2179637 h 4918222"/>
              <a:gd name="connsiteX0" fmla="*/ 2478592 w 5322468"/>
              <a:gd name="connsiteY0" fmla="*/ 2179637 h 4929776"/>
              <a:gd name="connsiteX1" fmla="*/ 3467555 w 5322468"/>
              <a:gd name="connsiteY1" fmla="*/ 97512 h 4929776"/>
              <a:gd name="connsiteX2" fmla="*/ 4872922 w 5322468"/>
              <a:gd name="connsiteY2" fmla="*/ 555579 h 4929776"/>
              <a:gd name="connsiteX3" fmla="*/ 5133175 w 5322468"/>
              <a:gd name="connsiteY3" fmla="*/ 1981835 h 4929776"/>
              <a:gd name="connsiteX4" fmla="*/ 2957458 w 5322468"/>
              <a:gd name="connsiteY4" fmla="*/ 2648115 h 4929776"/>
              <a:gd name="connsiteX5" fmla="*/ 1604141 w 5322468"/>
              <a:gd name="connsiteY5" fmla="*/ 4907221 h 4929776"/>
              <a:gd name="connsiteX6" fmla="*/ 500667 w 5322468"/>
              <a:gd name="connsiteY6" fmla="*/ 4345047 h 4929776"/>
              <a:gd name="connsiteX7" fmla="*/ 136312 w 5322468"/>
              <a:gd name="connsiteY7" fmla="*/ 3303985 h 4929776"/>
              <a:gd name="connsiteX8" fmla="*/ 2478592 w 5322468"/>
              <a:gd name="connsiteY8" fmla="*/ 2179637 h 4929776"/>
              <a:gd name="connsiteX0" fmla="*/ 2471961 w 5315837"/>
              <a:gd name="connsiteY0" fmla="*/ 2179637 h 4746122"/>
              <a:gd name="connsiteX1" fmla="*/ 3460924 w 5315837"/>
              <a:gd name="connsiteY1" fmla="*/ 97512 h 4746122"/>
              <a:gd name="connsiteX2" fmla="*/ 4866291 w 5315837"/>
              <a:gd name="connsiteY2" fmla="*/ 555579 h 4746122"/>
              <a:gd name="connsiteX3" fmla="*/ 5126544 w 5315837"/>
              <a:gd name="connsiteY3" fmla="*/ 1981835 h 4746122"/>
              <a:gd name="connsiteX4" fmla="*/ 2950827 w 5315837"/>
              <a:gd name="connsiteY4" fmla="*/ 2648115 h 4746122"/>
              <a:gd name="connsiteX5" fmla="*/ 2107607 w 5315837"/>
              <a:gd name="connsiteY5" fmla="*/ 4709420 h 4746122"/>
              <a:gd name="connsiteX6" fmla="*/ 494036 w 5315837"/>
              <a:gd name="connsiteY6" fmla="*/ 4345047 h 4746122"/>
              <a:gd name="connsiteX7" fmla="*/ 129681 w 5315837"/>
              <a:gd name="connsiteY7" fmla="*/ 3303985 h 4746122"/>
              <a:gd name="connsiteX8" fmla="*/ 2471961 w 5315837"/>
              <a:gd name="connsiteY8" fmla="*/ 2179637 h 4746122"/>
              <a:gd name="connsiteX0" fmla="*/ 2256020 w 5099896"/>
              <a:gd name="connsiteY0" fmla="*/ 2179637 h 4752227"/>
              <a:gd name="connsiteX1" fmla="*/ 3244983 w 5099896"/>
              <a:gd name="connsiteY1" fmla="*/ 97512 h 4752227"/>
              <a:gd name="connsiteX2" fmla="*/ 4650350 w 5099896"/>
              <a:gd name="connsiteY2" fmla="*/ 555579 h 4752227"/>
              <a:gd name="connsiteX3" fmla="*/ 4910603 w 5099896"/>
              <a:gd name="connsiteY3" fmla="*/ 1981835 h 4752227"/>
              <a:gd name="connsiteX4" fmla="*/ 2734886 w 5099896"/>
              <a:gd name="connsiteY4" fmla="*/ 2648115 h 4752227"/>
              <a:gd name="connsiteX5" fmla="*/ 1891666 w 5099896"/>
              <a:gd name="connsiteY5" fmla="*/ 4709420 h 4752227"/>
              <a:gd name="connsiteX6" fmla="*/ 278095 w 5099896"/>
              <a:gd name="connsiteY6" fmla="*/ 4345047 h 4752227"/>
              <a:gd name="connsiteX7" fmla="*/ 194814 w 5099896"/>
              <a:gd name="connsiteY7" fmla="*/ 2929203 h 4752227"/>
              <a:gd name="connsiteX8" fmla="*/ 2256020 w 5099896"/>
              <a:gd name="connsiteY8" fmla="*/ 2179637 h 4752227"/>
              <a:gd name="connsiteX0" fmla="*/ 2148606 w 4992482"/>
              <a:gd name="connsiteY0" fmla="*/ 2179637 h 4752227"/>
              <a:gd name="connsiteX1" fmla="*/ 3137569 w 4992482"/>
              <a:gd name="connsiteY1" fmla="*/ 97512 h 4752227"/>
              <a:gd name="connsiteX2" fmla="*/ 4542936 w 4992482"/>
              <a:gd name="connsiteY2" fmla="*/ 555579 h 4752227"/>
              <a:gd name="connsiteX3" fmla="*/ 4803189 w 4992482"/>
              <a:gd name="connsiteY3" fmla="*/ 1981835 h 4752227"/>
              <a:gd name="connsiteX4" fmla="*/ 2627472 w 4992482"/>
              <a:gd name="connsiteY4" fmla="*/ 2648115 h 4752227"/>
              <a:gd name="connsiteX5" fmla="*/ 1784252 w 4992482"/>
              <a:gd name="connsiteY5" fmla="*/ 4709420 h 4752227"/>
              <a:gd name="connsiteX6" fmla="*/ 170681 w 4992482"/>
              <a:gd name="connsiteY6" fmla="*/ 4345047 h 4752227"/>
              <a:gd name="connsiteX7" fmla="*/ 87400 w 4992482"/>
              <a:gd name="connsiteY7" fmla="*/ 2929203 h 4752227"/>
              <a:gd name="connsiteX8" fmla="*/ 2148606 w 4992482"/>
              <a:gd name="connsiteY8" fmla="*/ 2179637 h 4752227"/>
              <a:gd name="connsiteX0" fmla="*/ 2264897 w 5108773"/>
              <a:gd name="connsiteY0" fmla="*/ 2179637 h 4752227"/>
              <a:gd name="connsiteX1" fmla="*/ 3253860 w 5108773"/>
              <a:gd name="connsiteY1" fmla="*/ 97512 h 4752227"/>
              <a:gd name="connsiteX2" fmla="*/ 4659227 w 5108773"/>
              <a:gd name="connsiteY2" fmla="*/ 555579 h 4752227"/>
              <a:gd name="connsiteX3" fmla="*/ 4919480 w 5108773"/>
              <a:gd name="connsiteY3" fmla="*/ 1981835 h 4752227"/>
              <a:gd name="connsiteX4" fmla="*/ 2743763 w 5108773"/>
              <a:gd name="connsiteY4" fmla="*/ 2648115 h 4752227"/>
              <a:gd name="connsiteX5" fmla="*/ 1900543 w 5108773"/>
              <a:gd name="connsiteY5" fmla="*/ 4709420 h 4752227"/>
              <a:gd name="connsiteX6" fmla="*/ 286972 w 5108773"/>
              <a:gd name="connsiteY6" fmla="*/ 4345047 h 4752227"/>
              <a:gd name="connsiteX7" fmla="*/ 203691 w 5108773"/>
              <a:gd name="connsiteY7" fmla="*/ 2929203 h 4752227"/>
              <a:gd name="connsiteX8" fmla="*/ 2264897 w 5108773"/>
              <a:gd name="connsiteY8" fmla="*/ 2179637 h 4752227"/>
              <a:gd name="connsiteX0" fmla="*/ 2264897 w 5108773"/>
              <a:gd name="connsiteY0" fmla="*/ 2179637 h 4753204"/>
              <a:gd name="connsiteX1" fmla="*/ 3253860 w 5108773"/>
              <a:gd name="connsiteY1" fmla="*/ 97512 h 4753204"/>
              <a:gd name="connsiteX2" fmla="*/ 4659227 w 5108773"/>
              <a:gd name="connsiteY2" fmla="*/ 555579 h 4753204"/>
              <a:gd name="connsiteX3" fmla="*/ 4919480 w 5108773"/>
              <a:gd name="connsiteY3" fmla="*/ 1981835 h 4753204"/>
              <a:gd name="connsiteX4" fmla="*/ 2743763 w 5108773"/>
              <a:gd name="connsiteY4" fmla="*/ 2648115 h 4753204"/>
              <a:gd name="connsiteX5" fmla="*/ 1900543 w 5108773"/>
              <a:gd name="connsiteY5" fmla="*/ 4709420 h 4753204"/>
              <a:gd name="connsiteX6" fmla="*/ 286972 w 5108773"/>
              <a:gd name="connsiteY6" fmla="*/ 4345047 h 4753204"/>
              <a:gd name="connsiteX7" fmla="*/ 203691 w 5108773"/>
              <a:gd name="connsiteY7" fmla="*/ 2877150 h 4753204"/>
              <a:gd name="connsiteX8" fmla="*/ 2264897 w 5108773"/>
              <a:gd name="connsiteY8" fmla="*/ 2179637 h 4753204"/>
              <a:gd name="connsiteX0" fmla="*/ 2264897 w 5108773"/>
              <a:gd name="connsiteY0" fmla="*/ 2179637 h 4868233"/>
              <a:gd name="connsiteX1" fmla="*/ 3253860 w 5108773"/>
              <a:gd name="connsiteY1" fmla="*/ 97512 h 4868233"/>
              <a:gd name="connsiteX2" fmla="*/ 4659227 w 5108773"/>
              <a:gd name="connsiteY2" fmla="*/ 555579 h 4868233"/>
              <a:gd name="connsiteX3" fmla="*/ 4919480 w 5108773"/>
              <a:gd name="connsiteY3" fmla="*/ 1981835 h 4868233"/>
              <a:gd name="connsiteX4" fmla="*/ 2743763 w 5108773"/>
              <a:gd name="connsiteY4" fmla="*/ 2648115 h 4868233"/>
              <a:gd name="connsiteX5" fmla="*/ 1900543 w 5108773"/>
              <a:gd name="connsiteY5" fmla="*/ 4709420 h 4868233"/>
              <a:gd name="connsiteX6" fmla="*/ 286972 w 5108773"/>
              <a:gd name="connsiteY6" fmla="*/ 4345047 h 4868233"/>
              <a:gd name="connsiteX7" fmla="*/ 203691 w 5108773"/>
              <a:gd name="connsiteY7" fmla="*/ 2877150 h 4868233"/>
              <a:gd name="connsiteX8" fmla="*/ 2264897 w 5108773"/>
              <a:gd name="connsiteY8" fmla="*/ 2179637 h 4868233"/>
              <a:gd name="connsiteX0" fmla="*/ 2264897 w 5114461"/>
              <a:gd name="connsiteY0" fmla="*/ 2080413 h 4769009"/>
              <a:gd name="connsiteX1" fmla="*/ 3087298 w 5114461"/>
              <a:gd name="connsiteY1" fmla="*/ 112805 h 4769009"/>
              <a:gd name="connsiteX2" fmla="*/ 4659227 w 5114461"/>
              <a:gd name="connsiteY2" fmla="*/ 456355 h 4769009"/>
              <a:gd name="connsiteX3" fmla="*/ 4919480 w 5114461"/>
              <a:gd name="connsiteY3" fmla="*/ 1882611 h 4769009"/>
              <a:gd name="connsiteX4" fmla="*/ 2743763 w 5114461"/>
              <a:gd name="connsiteY4" fmla="*/ 2548891 h 4769009"/>
              <a:gd name="connsiteX5" fmla="*/ 1900543 w 5114461"/>
              <a:gd name="connsiteY5" fmla="*/ 4610196 h 4769009"/>
              <a:gd name="connsiteX6" fmla="*/ 286972 w 5114461"/>
              <a:gd name="connsiteY6" fmla="*/ 4245823 h 4769009"/>
              <a:gd name="connsiteX7" fmla="*/ 203691 w 5114461"/>
              <a:gd name="connsiteY7" fmla="*/ 2777926 h 4769009"/>
              <a:gd name="connsiteX8" fmla="*/ 2264897 w 5114461"/>
              <a:gd name="connsiteY8" fmla="*/ 2080413 h 4769009"/>
              <a:gd name="connsiteX0" fmla="*/ 2264897 w 5114461"/>
              <a:gd name="connsiteY0" fmla="*/ 2152947 h 4841543"/>
              <a:gd name="connsiteX1" fmla="*/ 3087298 w 5114461"/>
              <a:gd name="connsiteY1" fmla="*/ 185339 h 4841543"/>
              <a:gd name="connsiteX2" fmla="*/ 4659227 w 5114461"/>
              <a:gd name="connsiteY2" fmla="*/ 528889 h 4841543"/>
              <a:gd name="connsiteX3" fmla="*/ 4919480 w 5114461"/>
              <a:gd name="connsiteY3" fmla="*/ 1955145 h 4841543"/>
              <a:gd name="connsiteX4" fmla="*/ 2743763 w 5114461"/>
              <a:gd name="connsiteY4" fmla="*/ 2621425 h 4841543"/>
              <a:gd name="connsiteX5" fmla="*/ 1900543 w 5114461"/>
              <a:gd name="connsiteY5" fmla="*/ 4682730 h 4841543"/>
              <a:gd name="connsiteX6" fmla="*/ 286972 w 5114461"/>
              <a:gd name="connsiteY6" fmla="*/ 4318357 h 4841543"/>
              <a:gd name="connsiteX7" fmla="*/ 203691 w 5114461"/>
              <a:gd name="connsiteY7" fmla="*/ 2850460 h 4841543"/>
              <a:gd name="connsiteX8" fmla="*/ 2264897 w 5114461"/>
              <a:gd name="connsiteY8" fmla="*/ 2152947 h 4841543"/>
              <a:gd name="connsiteX0" fmla="*/ 2264897 w 5112658"/>
              <a:gd name="connsiteY0" fmla="*/ 2170256 h 4858852"/>
              <a:gd name="connsiteX1" fmla="*/ 3139348 w 5112658"/>
              <a:gd name="connsiteY1" fmla="*/ 181827 h 4858852"/>
              <a:gd name="connsiteX2" fmla="*/ 4659227 w 5112658"/>
              <a:gd name="connsiteY2" fmla="*/ 546198 h 4858852"/>
              <a:gd name="connsiteX3" fmla="*/ 4919480 w 5112658"/>
              <a:gd name="connsiteY3" fmla="*/ 1972454 h 4858852"/>
              <a:gd name="connsiteX4" fmla="*/ 2743763 w 5112658"/>
              <a:gd name="connsiteY4" fmla="*/ 2638734 h 4858852"/>
              <a:gd name="connsiteX5" fmla="*/ 1900543 w 5112658"/>
              <a:gd name="connsiteY5" fmla="*/ 4700039 h 4858852"/>
              <a:gd name="connsiteX6" fmla="*/ 286972 w 5112658"/>
              <a:gd name="connsiteY6" fmla="*/ 4335666 h 4858852"/>
              <a:gd name="connsiteX7" fmla="*/ 203691 w 5112658"/>
              <a:gd name="connsiteY7" fmla="*/ 2867769 h 4858852"/>
              <a:gd name="connsiteX8" fmla="*/ 2264897 w 5112658"/>
              <a:gd name="connsiteY8" fmla="*/ 2170256 h 4858852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40504 w 5000009"/>
              <a:gd name="connsiteY0" fmla="*/ 2173274 h 4854292"/>
              <a:gd name="connsiteX1" fmla="*/ 3114955 w 5000009"/>
              <a:gd name="connsiteY1" fmla="*/ 184845 h 4854292"/>
              <a:gd name="connsiteX2" fmla="*/ 4634834 w 5000009"/>
              <a:gd name="connsiteY2" fmla="*/ 549216 h 4854292"/>
              <a:gd name="connsiteX3" fmla="*/ 4780575 w 5000009"/>
              <a:gd name="connsiteY3" fmla="*/ 2079578 h 4854292"/>
              <a:gd name="connsiteX4" fmla="*/ 2719370 w 5000009"/>
              <a:gd name="connsiteY4" fmla="*/ 2641752 h 4854292"/>
              <a:gd name="connsiteX5" fmla="*/ 1876150 w 5000009"/>
              <a:gd name="connsiteY5" fmla="*/ 4703057 h 4854292"/>
              <a:gd name="connsiteX6" fmla="*/ 335450 w 5000009"/>
              <a:gd name="connsiteY6" fmla="*/ 4297042 h 4854292"/>
              <a:gd name="connsiteX7" fmla="*/ 179298 w 5000009"/>
              <a:gd name="connsiteY7" fmla="*/ 2870787 h 4854292"/>
              <a:gd name="connsiteX8" fmla="*/ 2240504 w 5000009"/>
              <a:gd name="connsiteY8" fmla="*/ 2173274 h 4854292"/>
              <a:gd name="connsiteX0" fmla="*/ 2253840 w 5013345"/>
              <a:gd name="connsiteY0" fmla="*/ 2173274 h 4856123"/>
              <a:gd name="connsiteX1" fmla="*/ 3128291 w 5013345"/>
              <a:gd name="connsiteY1" fmla="*/ 184845 h 4856123"/>
              <a:gd name="connsiteX2" fmla="*/ 4648170 w 5013345"/>
              <a:gd name="connsiteY2" fmla="*/ 549216 h 4856123"/>
              <a:gd name="connsiteX3" fmla="*/ 4793911 w 5013345"/>
              <a:gd name="connsiteY3" fmla="*/ 2079578 h 4856123"/>
              <a:gd name="connsiteX4" fmla="*/ 2732706 w 5013345"/>
              <a:gd name="connsiteY4" fmla="*/ 2641752 h 4856123"/>
              <a:gd name="connsiteX5" fmla="*/ 1889486 w 5013345"/>
              <a:gd name="connsiteY5" fmla="*/ 4703057 h 4856123"/>
              <a:gd name="connsiteX6" fmla="*/ 307145 w 5013345"/>
              <a:gd name="connsiteY6" fmla="*/ 4307452 h 4856123"/>
              <a:gd name="connsiteX7" fmla="*/ 192634 w 5013345"/>
              <a:gd name="connsiteY7" fmla="*/ 2870787 h 4856123"/>
              <a:gd name="connsiteX8" fmla="*/ 2253840 w 5013345"/>
              <a:gd name="connsiteY8" fmla="*/ 2173274 h 4856123"/>
              <a:gd name="connsiteX0" fmla="*/ 2253840 w 5013345"/>
              <a:gd name="connsiteY0" fmla="*/ 2173274 h 4856123"/>
              <a:gd name="connsiteX1" fmla="*/ 3128291 w 5013345"/>
              <a:gd name="connsiteY1" fmla="*/ 184845 h 4856123"/>
              <a:gd name="connsiteX2" fmla="*/ 4648170 w 5013345"/>
              <a:gd name="connsiteY2" fmla="*/ 549216 h 4856123"/>
              <a:gd name="connsiteX3" fmla="*/ 4793911 w 5013345"/>
              <a:gd name="connsiteY3" fmla="*/ 2079578 h 4856123"/>
              <a:gd name="connsiteX4" fmla="*/ 2732706 w 5013345"/>
              <a:gd name="connsiteY4" fmla="*/ 2641752 h 4856123"/>
              <a:gd name="connsiteX5" fmla="*/ 1889486 w 5013345"/>
              <a:gd name="connsiteY5" fmla="*/ 4703057 h 4856123"/>
              <a:gd name="connsiteX6" fmla="*/ 307145 w 5013345"/>
              <a:gd name="connsiteY6" fmla="*/ 4307452 h 4856123"/>
              <a:gd name="connsiteX7" fmla="*/ 192634 w 5013345"/>
              <a:gd name="connsiteY7" fmla="*/ 2870787 h 4856123"/>
              <a:gd name="connsiteX8" fmla="*/ 2253840 w 5013345"/>
              <a:gd name="connsiteY8" fmla="*/ 2173274 h 485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3345" h="4856123">
                <a:moveTo>
                  <a:pt x="2253840" y="2173274"/>
                </a:moveTo>
                <a:cubicBezTo>
                  <a:pt x="2743116" y="1725617"/>
                  <a:pt x="2451632" y="656794"/>
                  <a:pt x="3128291" y="184845"/>
                </a:cubicBezTo>
                <a:cubicBezTo>
                  <a:pt x="3804950" y="-276693"/>
                  <a:pt x="4370567" y="233427"/>
                  <a:pt x="4648170" y="549216"/>
                </a:cubicBezTo>
                <a:cubicBezTo>
                  <a:pt x="4925773" y="865005"/>
                  <a:pt x="5231135" y="1555576"/>
                  <a:pt x="4793911" y="2079578"/>
                </a:cubicBezTo>
                <a:cubicBezTo>
                  <a:pt x="4138074" y="2770150"/>
                  <a:pt x="3218512" y="2209711"/>
                  <a:pt x="2732706" y="2641752"/>
                </a:cubicBezTo>
                <a:cubicBezTo>
                  <a:pt x="2246900" y="3073793"/>
                  <a:pt x="2673715" y="4109652"/>
                  <a:pt x="1889486" y="4703057"/>
                </a:cubicBezTo>
                <a:cubicBezTo>
                  <a:pt x="1344690" y="5109071"/>
                  <a:pt x="589954" y="4612830"/>
                  <a:pt x="307145" y="4307452"/>
                </a:cubicBezTo>
                <a:cubicBezTo>
                  <a:pt x="24336" y="4002074"/>
                  <a:pt x="-157841" y="3304564"/>
                  <a:pt x="192634" y="2870787"/>
                </a:cubicBezTo>
                <a:cubicBezTo>
                  <a:pt x="782542" y="2093459"/>
                  <a:pt x="1764564" y="2620931"/>
                  <a:pt x="2253840" y="2173274"/>
                </a:cubicBezTo>
                <a:close/>
              </a:path>
            </a:pathLst>
          </a:custGeom>
          <a:solidFill>
            <a:srgbClr val="000000"/>
          </a:solidFill>
          <a:ln w="215900" cmpd="sng">
            <a:solidFill>
              <a:srgbClr val="559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821146" y="4112197"/>
            <a:ext cx="728709" cy="749565"/>
          </a:xfrm>
          <a:custGeom>
            <a:avLst/>
            <a:gdLst>
              <a:gd name="connsiteX0" fmla="*/ 0 w 728709"/>
              <a:gd name="connsiteY0" fmla="*/ 333140 h 749565"/>
              <a:gd name="connsiteX1" fmla="*/ 728709 w 728709"/>
              <a:gd name="connsiteY1" fmla="*/ 0 h 749565"/>
              <a:gd name="connsiteX2" fmla="*/ 385175 w 728709"/>
              <a:gd name="connsiteY2" fmla="*/ 749565 h 74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709" h="749565">
                <a:moveTo>
                  <a:pt x="0" y="333140"/>
                </a:moveTo>
                <a:lnTo>
                  <a:pt x="728709" y="0"/>
                </a:lnTo>
                <a:lnTo>
                  <a:pt x="385175" y="749565"/>
                </a:lnTo>
              </a:path>
            </a:pathLst>
          </a:custGeom>
          <a:ln w="247650" cap="rnd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007901" y="3799879"/>
            <a:ext cx="458046" cy="458067"/>
          </a:xfrm>
          <a:prstGeom prst="line">
            <a:avLst/>
          </a:prstGeom>
          <a:ln w="215900"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957691" y="1249274"/>
            <a:ext cx="1361765" cy="1319059"/>
            <a:chOff x="-853044" y="918684"/>
            <a:chExt cx="5013345" cy="4856123"/>
          </a:xfrm>
        </p:grpSpPr>
        <p:sp>
          <p:nvSpPr>
            <p:cNvPr id="8" name="Freeform 7"/>
            <p:cNvSpPr/>
            <p:nvPr/>
          </p:nvSpPr>
          <p:spPr>
            <a:xfrm>
              <a:off x="-853044" y="918684"/>
              <a:ext cx="5013345" cy="4856123"/>
            </a:xfrm>
            <a:custGeom>
              <a:avLst/>
              <a:gdLst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91783 h 4819367"/>
                <a:gd name="connsiteX1" fmla="*/ 3331243 w 5038504"/>
                <a:gd name="connsiteY1" fmla="*/ 9658 h 4819367"/>
                <a:gd name="connsiteX2" fmla="*/ 4736610 w 5038504"/>
                <a:gd name="connsiteY2" fmla="*/ 467725 h 4819367"/>
                <a:gd name="connsiteX3" fmla="*/ 5038504 w 5038504"/>
                <a:gd name="connsiteY3" fmla="*/ 1800285 h 4819367"/>
                <a:gd name="connsiteX4" fmla="*/ 2821146 w 5038504"/>
                <a:gd name="connsiteY4" fmla="*/ 2560261 h 4819367"/>
                <a:gd name="connsiteX5" fmla="*/ 1467829 w 5038504"/>
                <a:gd name="connsiteY5" fmla="*/ 4819367 h 4819367"/>
                <a:gd name="connsiteX6" fmla="*/ 364355 w 5038504"/>
                <a:gd name="connsiteY6" fmla="*/ 4257193 h 4819367"/>
                <a:gd name="connsiteX7" fmla="*/ 0 w 5038504"/>
                <a:gd name="connsiteY7" fmla="*/ 3216131 h 4819367"/>
                <a:gd name="connsiteX8" fmla="*/ 2342280 w 5038504"/>
                <a:gd name="connsiteY8" fmla="*/ 2091783 h 4819367"/>
                <a:gd name="connsiteX0" fmla="*/ 2342280 w 5038504"/>
                <a:gd name="connsiteY0" fmla="*/ 2162517 h 4890101"/>
                <a:gd name="connsiteX1" fmla="*/ 3331243 w 5038504"/>
                <a:gd name="connsiteY1" fmla="*/ 80392 h 4890101"/>
                <a:gd name="connsiteX2" fmla="*/ 4736610 w 5038504"/>
                <a:gd name="connsiteY2" fmla="*/ 538459 h 4890101"/>
                <a:gd name="connsiteX3" fmla="*/ 5038504 w 5038504"/>
                <a:gd name="connsiteY3" fmla="*/ 1871019 h 4890101"/>
                <a:gd name="connsiteX4" fmla="*/ 2821146 w 5038504"/>
                <a:gd name="connsiteY4" fmla="*/ 2630995 h 4890101"/>
                <a:gd name="connsiteX5" fmla="*/ 1467829 w 5038504"/>
                <a:gd name="connsiteY5" fmla="*/ 4890101 h 4890101"/>
                <a:gd name="connsiteX6" fmla="*/ 364355 w 5038504"/>
                <a:gd name="connsiteY6" fmla="*/ 4327927 h 4890101"/>
                <a:gd name="connsiteX7" fmla="*/ 0 w 5038504"/>
                <a:gd name="connsiteY7" fmla="*/ 3286865 h 4890101"/>
                <a:gd name="connsiteX8" fmla="*/ 2342280 w 5038504"/>
                <a:gd name="connsiteY8" fmla="*/ 2162517 h 4890101"/>
                <a:gd name="connsiteX0" fmla="*/ 2342280 w 5038504"/>
                <a:gd name="connsiteY0" fmla="*/ 2198230 h 4925814"/>
                <a:gd name="connsiteX1" fmla="*/ 3331243 w 5038504"/>
                <a:gd name="connsiteY1" fmla="*/ 116105 h 4925814"/>
                <a:gd name="connsiteX2" fmla="*/ 4736610 w 5038504"/>
                <a:gd name="connsiteY2" fmla="*/ 574172 h 4925814"/>
                <a:gd name="connsiteX3" fmla="*/ 5038504 w 5038504"/>
                <a:gd name="connsiteY3" fmla="*/ 1906732 h 4925814"/>
                <a:gd name="connsiteX4" fmla="*/ 2821146 w 5038504"/>
                <a:gd name="connsiteY4" fmla="*/ 2666708 h 4925814"/>
                <a:gd name="connsiteX5" fmla="*/ 1467829 w 5038504"/>
                <a:gd name="connsiteY5" fmla="*/ 4925814 h 4925814"/>
                <a:gd name="connsiteX6" fmla="*/ 364355 w 5038504"/>
                <a:gd name="connsiteY6" fmla="*/ 4363640 h 4925814"/>
                <a:gd name="connsiteX7" fmla="*/ 0 w 5038504"/>
                <a:gd name="connsiteY7" fmla="*/ 3322578 h 4925814"/>
                <a:gd name="connsiteX8" fmla="*/ 2342280 w 5038504"/>
                <a:gd name="connsiteY8" fmla="*/ 2198230 h 4925814"/>
                <a:gd name="connsiteX0" fmla="*/ 2342280 w 5038504"/>
                <a:gd name="connsiteY0" fmla="*/ 2181613 h 4909197"/>
                <a:gd name="connsiteX1" fmla="*/ 3331243 w 5038504"/>
                <a:gd name="connsiteY1" fmla="*/ 99488 h 4909197"/>
                <a:gd name="connsiteX2" fmla="*/ 4736610 w 5038504"/>
                <a:gd name="connsiteY2" fmla="*/ 557555 h 4909197"/>
                <a:gd name="connsiteX3" fmla="*/ 5038504 w 5038504"/>
                <a:gd name="connsiteY3" fmla="*/ 1890115 h 4909197"/>
                <a:gd name="connsiteX4" fmla="*/ 2821146 w 5038504"/>
                <a:gd name="connsiteY4" fmla="*/ 2650091 h 4909197"/>
                <a:gd name="connsiteX5" fmla="*/ 1467829 w 5038504"/>
                <a:gd name="connsiteY5" fmla="*/ 4909197 h 4909197"/>
                <a:gd name="connsiteX6" fmla="*/ 364355 w 5038504"/>
                <a:gd name="connsiteY6" fmla="*/ 4347023 h 4909197"/>
                <a:gd name="connsiteX7" fmla="*/ 0 w 5038504"/>
                <a:gd name="connsiteY7" fmla="*/ 3305961 h 4909197"/>
                <a:gd name="connsiteX8" fmla="*/ 2342280 w 5038504"/>
                <a:gd name="connsiteY8" fmla="*/ 2181613 h 4909197"/>
                <a:gd name="connsiteX0" fmla="*/ 2342280 w 5354014"/>
                <a:gd name="connsiteY0" fmla="*/ 2181613 h 4909197"/>
                <a:gd name="connsiteX1" fmla="*/ 3331243 w 5354014"/>
                <a:gd name="connsiteY1" fmla="*/ 99488 h 4909197"/>
                <a:gd name="connsiteX2" fmla="*/ 4736610 w 5354014"/>
                <a:gd name="connsiteY2" fmla="*/ 557555 h 4909197"/>
                <a:gd name="connsiteX3" fmla="*/ 5038504 w 5354014"/>
                <a:gd name="connsiteY3" fmla="*/ 1890115 h 4909197"/>
                <a:gd name="connsiteX4" fmla="*/ 2821146 w 5354014"/>
                <a:gd name="connsiteY4" fmla="*/ 2650091 h 4909197"/>
                <a:gd name="connsiteX5" fmla="*/ 1467829 w 5354014"/>
                <a:gd name="connsiteY5" fmla="*/ 4909197 h 4909197"/>
                <a:gd name="connsiteX6" fmla="*/ 364355 w 5354014"/>
                <a:gd name="connsiteY6" fmla="*/ 4347023 h 4909197"/>
                <a:gd name="connsiteX7" fmla="*/ 0 w 5354014"/>
                <a:gd name="connsiteY7" fmla="*/ 3305961 h 4909197"/>
                <a:gd name="connsiteX8" fmla="*/ 2342280 w 5354014"/>
                <a:gd name="connsiteY8" fmla="*/ 2181613 h 4909197"/>
                <a:gd name="connsiteX0" fmla="*/ 2342280 w 5202205"/>
                <a:gd name="connsiteY0" fmla="*/ 2181613 h 4909197"/>
                <a:gd name="connsiteX1" fmla="*/ 3331243 w 5202205"/>
                <a:gd name="connsiteY1" fmla="*/ 99488 h 4909197"/>
                <a:gd name="connsiteX2" fmla="*/ 4736610 w 5202205"/>
                <a:gd name="connsiteY2" fmla="*/ 557555 h 4909197"/>
                <a:gd name="connsiteX3" fmla="*/ 5038504 w 5202205"/>
                <a:gd name="connsiteY3" fmla="*/ 1890115 h 4909197"/>
                <a:gd name="connsiteX4" fmla="*/ 2821146 w 5202205"/>
                <a:gd name="connsiteY4" fmla="*/ 2650091 h 4909197"/>
                <a:gd name="connsiteX5" fmla="*/ 1467829 w 5202205"/>
                <a:gd name="connsiteY5" fmla="*/ 4909197 h 4909197"/>
                <a:gd name="connsiteX6" fmla="*/ 364355 w 5202205"/>
                <a:gd name="connsiteY6" fmla="*/ 4347023 h 4909197"/>
                <a:gd name="connsiteX7" fmla="*/ 0 w 5202205"/>
                <a:gd name="connsiteY7" fmla="*/ 3305961 h 4909197"/>
                <a:gd name="connsiteX8" fmla="*/ 2342280 w 5202205"/>
                <a:gd name="connsiteY8" fmla="*/ 2181613 h 4909197"/>
                <a:gd name="connsiteX0" fmla="*/ 2342280 w 5165622"/>
                <a:gd name="connsiteY0" fmla="*/ 2181613 h 4909197"/>
                <a:gd name="connsiteX1" fmla="*/ 3331243 w 5165622"/>
                <a:gd name="connsiteY1" fmla="*/ 99488 h 4909197"/>
                <a:gd name="connsiteX2" fmla="*/ 4736610 w 5165622"/>
                <a:gd name="connsiteY2" fmla="*/ 557555 h 4909197"/>
                <a:gd name="connsiteX3" fmla="*/ 5038504 w 5165622"/>
                <a:gd name="connsiteY3" fmla="*/ 1890115 h 4909197"/>
                <a:gd name="connsiteX4" fmla="*/ 2821146 w 5165622"/>
                <a:gd name="connsiteY4" fmla="*/ 2650091 h 4909197"/>
                <a:gd name="connsiteX5" fmla="*/ 1467829 w 5165622"/>
                <a:gd name="connsiteY5" fmla="*/ 4909197 h 4909197"/>
                <a:gd name="connsiteX6" fmla="*/ 364355 w 5165622"/>
                <a:gd name="connsiteY6" fmla="*/ 4347023 h 4909197"/>
                <a:gd name="connsiteX7" fmla="*/ 0 w 5165622"/>
                <a:gd name="connsiteY7" fmla="*/ 3305961 h 4909197"/>
                <a:gd name="connsiteX8" fmla="*/ 2342280 w 5165622"/>
                <a:gd name="connsiteY8" fmla="*/ 2181613 h 4909197"/>
                <a:gd name="connsiteX0" fmla="*/ 2342280 w 5130871"/>
                <a:gd name="connsiteY0" fmla="*/ 2179637 h 4907221"/>
                <a:gd name="connsiteX1" fmla="*/ 3331243 w 5130871"/>
                <a:gd name="connsiteY1" fmla="*/ 97512 h 4907221"/>
                <a:gd name="connsiteX2" fmla="*/ 4736610 w 5130871"/>
                <a:gd name="connsiteY2" fmla="*/ 555579 h 4907221"/>
                <a:gd name="connsiteX3" fmla="*/ 4996863 w 5130871"/>
                <a:gd name="connsiteY3" fmla="*/ 1981835 h 4907221"/>
                <a:gd name="connsiteX4" fmla="*/ 2821146 w 5130871"/>
                <a:gd name="connsiteY4" fmla="*/ 2648115 h 4907221"/>
                <a:gd name="connsiteX5" fmla="*/ 1467829 w 5130871"/>
                <a:gd name="connsiteY5" fmla="*/ 4907221 h 4907221"/>
                <a:gd name="connsiteX6" fmla="*/ 364355 w 5130871"/>
                <a:gd name="connsiteY6" fmla="*/ 4345047 h 4907221"/>
                <a:gd name="connsiteX7" fmla="*/ 0 w 5130871"/>
                <a:gd name="connsiteY7" fmla="*/ 3303985 h 4907221"/>
                <a:gd name="connsiteX8" fmla="*/ 2342280 w 5130871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458828 w 5302704"/>
                <a:gd name="connsiteY0" fmla="*/ 2179637 h 4907221"/>
                <a:gd name="connsiteX1" fmla="*/ 3447791 w 5302704"/>
                <a:gd name="connsiteY1" fmla="*/ 97512 h 4907221"/>
                <a:gd name="connsiteX2" fmla="*/ 4853158 w 5302704"/>
                <a:gd name="connsiteY2" fmla="*/ 555579 h 4907221"/>
                <a:gd name="connsiteX3" fmla="*/ 5113411 w 5302704"/>
                <a:gd name="connsiteY3" fmla="*/ 1981835 h 4907221"/>
                <a:gd name="connsiteX4" fmla="*/ 2937694 w 5302704"/>
                <a:gd name="connsiteY4" fmla="*/ 2648115 h 4907221"/>
                <a:gd name="connsiteX5" fmla="*/ 1584377 w 5302704"/>
                <a:gd name="connsiteY5" fmla="*/ 4907221 h 4907221"/>
                <a:gd name="connsiteX6" fmla="*/ 480903 w 5302704"/>
                <a:gd name="connsiteY6" fmla="*/ 4345047 h 4907221"/>
                <a:gd name="connsiteX7" fmla="*/ 116548 w 5302704"/>
                <a:gd name="connsiteY7" fmla="*/ 3303985 h 4907221"/>
                <a:gd name="connsiteX8" fmla="*/ 2458828 w 5302704"/>
                <a:gd name="connsiteY8" fmla="*/ 2179637 h 4907221"/>
                <a:gd name="connsiteX0" fmla="*/ 2353613 w 5197489"/>
                <a:gd name="connsiteY0" fmla="*/ 2179637 h 4907221"/>
                <a:gd name="connsiteX1" fmla="*/ 3342576 w 5197489"/>
                <a:gd name="connsiteY1" fmla="*/ 97512 h 4907221"/>
                <a:gd name="connsiteX2" fmla="*/ 4747943 w 5197489"/>
                <a:gd name="connsiteY2" fmla="*/ 555579 h 4907221"/>
                <a:gd name="connsiteX3" fmla="*/ 5008196 w 5197489"/>
                <a:gd name="connsiteY3" fmla="*/ 1981835 h 4907221"/>
                <a:gd name="connsiteX4" fmla="*/ 2832479 w 5197489"/>
                <a:gd name="connsiteY4" fmla="*/ 2648115 h 4907221"/>
                <a:gd name="connsiteX5" fmla="*/ 1479162 w 5197489"/>
                <a:gd name="connsiteY5" fmla="*/ 4907221 h 4907221"/>
                <a:gd name="connsiteX6" fmla="*/ 375688 w 5197489"/>
                <a:gd name="connsiteY6" fmla="*/ 4345047 h 4907221"/>
                <a:gd name="connsiteX7" fmla="*/ 11333 w 5197489"/>
                <a:gd name="connsiteY7" fmla="*/ 3303985 h 4907221"/>
                <a:gd name="connsiteX8" fmla="*/ 2353613 w 5197489"/>
                <a:gd name="connsiteY8" fmla="*/ 2179637 h 4907221"/>
                <a:gd name="connsiteX0" fmla="*/ 2478592 w 5322468"/>
                <a:gd name="connsiteY0" fmla="*/ 2179637 h 4907221"/>
                <a:gd name="connsiteX1" fmla="*/ 3467555 w 5322468"/>
                <a:gd name="connsiteY1" fmla="*/ 97512 h 4907221"/>
                <a:gd name="connsiteX2" fmla="*/ 4872922 w 5322468"/>
                <a:gd name="connsiteY2" fmla="*/ 555579 h 4907221"/>
                <a:gd name="connsiteX3" fmla="*/ 5133175 w 5322468"/>
                <a:gd name="connsiteY3" fmla="*/ 1981835 h 4907221"/>
                <a:gd name="connsiteX4" fmla="*/ 2957458 w 5322468"/>
                <a:gd name="connsiteY4" fmla="*/ 2648115 h 4907221"/>
                <a:gd name="connsiteX5" fmla="*/ 1604141 w 5322468"/>
                <a:gd name="connsiteY5" fmla="*/ 4907221 h 4907221"/>
                <a:gd name="connsiteX6" fmla="*/ 500667 w 5322468"/>
                <a:gd name="connsiteY6" fmla="*/ 4345047 h 4907221"/>
                <a:gd name="connsiteX7" fmla="*/ 136312 w 5322468"/>
                <a:gd name="connsiteY7" fmla="*/ 3303985 h 4907221"/>
                <a:gd name="connsiteX8" fmla="*/ 2478592 w 5322468"/>
                <a:gd name="connsiteY8" fmla="*/ 2179637 h 4907221"/>
                <a:gd name="connsiteX0" fmla="*/ 2478592 w 5322468"/>
                <a:gd name="connsiteY0" fmla="*/ 2179637 h 4918222"/>
                <a:gd name="connsiteX1" fmla="*/ 3467555 w 5322468"/>
                <a:gd name="connsiteY1" fmla="*/ 97512 h 4918222"/>
                <a:gd name="connsiteX2" fmla="*/ 4872922 w 5322468"/>
                <a:gd name="connsiteY2" fmla="*/ 555579 h 4918222"/>
                <a:gd name="connsiteX3" fmla="*/ 5133175 w 5322468"/>
                <a:gd name="connsiteY3" fmla="*/ 1981835 h 4918222"/>
                <a:gd name="connsiteX4" fmla="*/ 2957458 w 5322468"/>
                <a:gd name="connsiteY4" fmla="*/ 2648115 h 4918222"/>
                <a:gd name="connsiteX5" fmla="*/ 1604141 w 5322468"/>
                <a:gd name="connsiteY5" fmla="*/ 4907221 h 4918222"/>
                <a:gd name="connsiteX6" fmla="*/ 500667 w 5322468"/>
                <a:gd name="connsiteY6" fmla="*/ 4345047 h 4918222"/>
                <a:gd name="connsiteX7" fmla="*/ 136312 w 5322468"/>
                <a:gd name="connsiteY7" fmla="*/ 3303985 h 4918222"/>
                <a:gd name="connsiteX8" fmla="*/ 2478592 w 5322468"/>
                <a:gd name="connsiteY8" fmla="*/ 2179637 h 4918222"/>
                <a:gd name="connsiteX0" fmla="*/ 2478592 w 5322468"/>
                <a:gd name="connsiteY0" fmla="*/ 2179637 h 4929776"/>
                <a:gd name="connsiteX1" fmla="*/ 3467555 w 5322468"/>
                <a:gd name="connsiteY1" fmla="*/ 97512 h 4929776"/>
                <a:gd name="connsiteX2" fmla="*/ 4872922 w 5322468"/>
                <a:gd name="connsiteY2" fmla="*/ 555579 h 4929776"/>
                <a:gd name="connsiteX3" fmla="*/ 5133175 w 5322468"/>
                <a:gd name="connsiteY3" fmla="*/ 1981835 h 4929776"/>
                <a:gd name="connsiteX4" fmla="*/ 2957458 w 5322468"/>
                <a:gd name="connsiteY4" fmla="*/ 2648115 h 4929776"/>
                <a:gd name="connsiteX5" fmla="*/ 1604141 w 5322468"/>
                <a:gd name="connsiteY5" fmla="*/ 4907221 h 4929776"/>
                <a:gd name="connsiteX6" fmla="*/ 500667 w 5322468"/>
                <a:gd name="connsiteY6" fmla="*/ 4345047 h 4929776"/>
                <a:gd name="connsiteX7" fmla="*/ 136312 w 5322468"/>
                <a:gd name="connsiteY7" fmla="*/ 3303985 h 4929776"/>
                <a:gd name="connsiteX8" fmla="*/ 2478592 w 5322468"/>
                <a:gd name="connsiteY8" fmla="*/ 2179637 h 4929776"/>
                <a:gd name="connsiteX0" fmla="*/ 2471961 w 5315837"/>
                <a:gd name="connsiteY0" fmla="*/ 2179637 h 4746122"/>
                <a:gd name="connsiteX1" fmla="*/ 3460924 w 5315837"/>
                <a:gd name="connsiteY1" fmla="*/ 97512 h 4746122"/>
                <a:gd name="connsiteX2" fmla="*/ 4866291 w 5315837"/>
                <a:gd name="connsiteY2" fmla="*/ 555579 h 4746122"/>
                <a:gd name="connsiteX3" fmla="*/ 5126544 w 5315837"/>
                <a:gd name="connsiteY3" fmla="*/ 1981835 h 4746122"/>
                <a:gd name="connsiteX4" fmla="*/ 2950827 w 5315837"/>
                <a:gd name="connsiteY4" fmla="*/ 2648115 h 4746122"/>
                <a:gd name="connsiteX5" fmla="*/ 2107607 w 5315837"/>
                <a:gd name="connsiteY5" fmla="*/ 4709420 h 4746122"/>
                <a:gd name="connsiteX6" fmla="*/ 494036 w 5315837"/>
                <a:gd name="connsiteY6" fmla="*/ 4345047 h 4746122"/>
                <a:gd name="connsiteX7" fmla="*/ 129681 w 5315837"/>
                <a:gd name="connsiteY7" fmla="*/ 3303985 h 4746122"/>
                <a:gd name="connsiteX8" fmla="*/ 2471961 w 5315837"/>
                <a:gd name="connsiteY8" fmla="*/ 2179637 h 4746122"/>
                <a:gd name="connsiteX0" fmla="*/ 2256020 w 5099896"/>
                <a:gd name="connsiteY0" fmla="*/ 2179637 h 4752227"/>
                <a:gd name="connsiteX1" fmla="*/ 3244983 w 5099896"/>
                <a:gd name="connsiteY1" fmla="*/ 97512 h 4752227"/>
                <a:gd name="connsiteX2" fmla="*/ 4650350 w 5099896"/>
                <a:gd name="connsiteY2" fmla="*/ 555579 h 4752227"/>
                <a:gd name="connsiteX3" fmla="*/ 4910603 w 5099896"/>
                <a:gd name="connsiteY3" fmla="*/ 1981835 h 4752227"/>
                <a:gd name="connsiteX4" fmla="*/ 2734886 w 5099896"/>
                <a:gd name="connsiteY4" fmla="*/ 2648115 h 4752227"/>
                <a:gd name="connsiteX5" fmla="*/ 1891666 w 5099896"/>
                <a:gd name="connsiteY5" fmla="*/ 4709420 h 4752227"/>
                <a:gd name="connsiteX6" fmla="*/ 278095 w 5099896"/>
                <a:gd name="connsiteY6" fmla="*/ 4345047 h 4752227"/>
                <a:gd name="connsiteX7" fmla="*/ 194814 w 5099896"/>
                <a:gd name="connsiteY7" fmla="*/ 2929203 h 4752227"/>
                <a:gd name="connsiteX8" fmla="*/ 2256020 w 5099896"/>
                <a:gd name="connsiteY8" fmla="*/ 2179637 h 4752227"/>
                <a:gd name="connsiteX0" fmla="*/ 2148606 w 4992482"/>
                <a:gd name="connsiteY0" fmla="*/ 2179637 h 4752227"/>
                <a:gd name="connsiteX1" fmla="*/ 3137569 w 4992482"/>
                <a:gd name="connsiteY1" fmla="*/ 97512 h 4752227"/>
                <a:gd name="connsiteX2" fmla="*/ 4542936 w 4992482"/>
                <a:gd name="connsiteY2" fmla="*/ 555579 h 4752227"/>
                <a:gd name="connsiteX3" fmla="*/ 4803189 w 4992482"/>
                <a:gd name="connsiteY3" fmla="*/ 1981835 h 4752227"/>
                <a:gd name="connsiteX4" fmla="*/ 2627472 w 4992482"/>
                <a:gd name="connsiteY4" fmla="*/ 2648115 h 4752227"/>
                <a:gd name="connsiteX5" fmla="*/ 1784252 w 4992482"/>
                <a:gd name="connsiteY5" fmla="*/ 4709420 h 4752227"/>
                <a:gd name="connsiteX6" fmla="*/ 170681 w 4992482"/>
                <a:gd name="connsiteY6" fmla="*/ 4345047 h 4752227"/>
                <a:gd name="connsiteX7" fmla="*/ 87400 w 4992482"/>
                <a:gd name="connsiteY7" fmla="*/ 2929203 h 4752227"/>
                <a:gd name="connsiteX8" fmla="*/ 2148606 w 4992482"/>
                <a:gd name="connsiteY8" fmla="*/ 2179637 h 4752227"/>
                <a:gd name="connsiteX0" fmla="*/ 2264897 w 5108773"/>
                <a:gd name="connsiteY0" fmla="*/ 2179637 h 4752227"/>
                <a:gd name="connsiteX1" fmla="*/ 3253860 w 5108773"/>
                <a:gd name="connsiteY1" fmla="*/ 97512 h 4752227"/>
                <a:gd name="connsiteX2" fmla="*/ 4659227 w 5108773"/>
                <a:gd name="connsiteY2" fmla="*/ 555579 h 4752227"/>
                <a:gd name="connsiteX3" fmla="*/ 4919480 w 5108773"/>
                <a:gd name="connsiteY3" fmla="*/ 1981835 h 4752227"/>
                <a:gd name="connsiteX4" fmla="*/ 2743763 w 5108773"/>
                <a:gd name="connsiteY4" fmla="*/ 2648115 h 4752227"/>
                <a:gd name="connsiteX5" fmla="*/ 1900543 w 5108773"/>
                <a:gd name="connsiteY5" fmla="*/ 4709420 h 4752227"/>
                <a:gd name="connsiteX6" fmla="*/ 286972 w 5108773"/>
                <a:gd name="connsiteY6" fmla="*/ 4345047 h 4752227"/>
                <a:gd name="connsiteX7" fmla="*/ 203691 w 5108773"/>
                <a:gd name="connsiteY7" fmla="*/ 2929203 h 4752227"/>
                <a:gd name="connsiteX8" fmla="*/ 2264897 w 5108773"/>
                <a:gd name="connsiteY8" fmla="*/ 2179637 h 4752227"/>
                <a:gd name="connsiteX0" fmla="*/ 2264897 w 5108773"/>
                <a:gd name="connsiteY0" fmla="*/ 2179637 h 4753204"/>
                <a:gd name="connsiteX1" fmla="*/ 3253860 w 5108773"/>
                <a:gd name="connsiteY1" fmla="*/ 97512 h 4753204"/>
                <a:gd name="connsiteX2" fmla="*/ 4659227 w 5108773"/>
                <a:gd name="connsiteY2" fmla="*/ 555579 h 4753204"/>
                <a:gd name="connsiteX3" fmla="*/ 4919480 w 5108773"/>
                <a:gd name="connsiteY3" fmla="*/ 1981835 h 4753204"/>
                <a:gd name="connsiteX4" fmla="*/ 2743763 w 5108773"/>
                <a:gd name="connsiteY4" fmla="*/ 2648115 h 4753204"/>
                <a:gd name="connsiteX5" fmla="*/ 1900543 w 5108773"/>
                <a:gd name="connsiteY5" fmla="*/ 4709420 h 4753204"/>
                <a:gd name="connsiteX6" fmla="*/ 286972 w 5108773"/>
                <a:gd name="connsiteY6" fmla="*/ 4345047 h 4753204"/>
                <a:gd name="connsiteX7" fmla="*/ 203691 w 5108773"/>
                <a:gd name="connsiteY7" fmla="*/ 2877150 h 4753204"/>
                <a:gd name="connsiteX8" fmla="*/ 2264897 w 5108773"/>
                <a:gd name="connsiteY8" fmla="*/ 2179637 h 4753204"/>
                <a:gd name="connsiteX0" fmla="*/ 2264897 w 5108773"/>
                <a:gd name="connsiteY0" fmla="*/ 2179637 h 4868233"/>
                <a:gd name="connsiteX1" fmla="*/ 3253860 w 5108773"/>
                <a:gd name="connsiteY1" fmla="*/ 97512 h 4868233"/>
                <a:gd name="connsiteX2" fmla="*/ 4659227 w 5108773"/>
                <a:gd name="connsiteY2" fmla="*/ 555579 h 4868233"/>
                <a:gd name="connsiteX3" fmla="*/ 4919480 w 5108773"/>
                <a:gd name="connsiteY3" fmla="*/ 1981835 h 4868233"/>
                <a:gd name="connsiteX4" fmla="*/ 2743763 w 5108773"/>
                <a:gd name="connsiteY4" fmla="*/ 2648115 h 4868233"/>
                <a:gd name="connsiteX5" fmla="*/ 1900543 w 5108773"/>
                <a:gd name="connsiteY5" fmla="*/ 4709420 h 4868233"/>
                <a:gd name="connsiteX6" fmla="*/ 286972 w 5108773"/>
                <a:gd name="connsiteY6" fmla="*/ 4345047 h 4868233"/>
                <a:gd name="connsiteX7" fmla="*/ 203691 w 5108773"/>
                <a:gd name="connsiteY7" fmla="*/ 2877150 h 4868233"/>
                <a:gd name="connsiteX8" fmla="*/ 2264897 w 5108773"/>
                <a:gd name="connsiteY8" fmla="*/ 2179637 h 4868233"/>
                <a:gd name="connsiteX0" fmla="*/ 2264897 w 5114461"/>
                <a:gd name="connsiteY0" fmla="*/ 2080413 h 4769009"/>
                <a:gd name="connsiteX1" fmla="*/ 3087298 w 5114461"/>
                <a:gd name="connsiteY1" fmla="*/ 112805 h 4769009"/>
                <a:gd name="connsiteX2" fmla="*/ 4659227 w 5114461"/>
                <a:gd name="connsiteY2" fmla="*/ 456355 h 4769009"/>
                <a:gd name="connsiteX3" fmla="*/ 4919480 w 5114461"/>
                <a:gd name="connsiteY3" fmla="*/ 1882611 h 4769009"/>
                <a:gd name="connsiteX4" fmla="*/ 2743763 w 5114461"/>
                <a:gd name="connsiteY4" fmla="*/ 2548891 h 4769009"/>
                <a:gd name="connsiteX5" fmla="*/ 1900543 w 5114461"/>
                <a:gd name="connsiteY5" fmla="*/ 4610196 h 4769009"/>
                <a:gd name="connsiteX6" fmla="*/ 286972 w 5114461"/>
                <a:gd name="connsiteY6" fmla="*/ 4245823 h 4769009"/>
                <a:gd name="connsiteX7" fmla="*/ 203691 w 5114461"/>
                <a:gd name="connsiteY7" fmla="*/ 2777926 h 4769009"/>
                <a:gd name="connsiteX8" fmla="*/ 2264897 w 5114461"/>
                <a:gd name="connsiteY8" fmla="*/ 2080413 h 4769009"/>
                <a:gd name="connsiteX0" fmla="*/ 2264897 w 5114461"/>
                <a:gd name="connsiteY0" fmla="*/ 2152947 h 4841543"/>
                <a:gd name="connsiteX1" fmla="*/ 3087298 w 5114461"/>
                <a:gd name="connsiteY1" fmla="*/ 185339 h 4841543"/>
                <a:gd name="connsiteX2" fmla="*/ 4659227 w 5114461"/>
                <a:gd name="connsiteY2" fmla="*/ 528889 h 4841543"/>
                <a:gd name="connsiteX3" fmla="*/ 4919480 w 5114461"/>
                <a:gd name="connsiteY3" fmla="*/ 1955145 h 4841543"/>
                <a:gd name="connsiteX4" fmla="*/ 2743763 w 5114461"/>
                <a:gd name="connsiteY4" fmla="*/ 2621425 h 4841543"/>
                <a:gd name="connsiteX5" fmla="*/ 1900543 w 5114461"/>
                <a:gd name="connsiteY5" fmla="*/ 4682730 h 4841543"/>
                <a:gd name="connsiteX6" fmla="*/ 286972 w 5114461"/>
                <a:gd name="connsiteY6" fmla="*/ 4318357 h 4841543"/>
                <a:gd name="connsiteX7" fmla="*/ 203691 w 5114461"/>
                <a:gd name="connsiteY7" fmla="*/ 2850460 h 4841543"/>
                <a:gd name="connsiteX8" fmla="*/ 2264897 w 5114461"/>
                <a:gd name="connsiteY8" fmla="*/ 2152947 h 4841543"/>
                <a:gd name="connsiteX0" fmla="*/ 2264897 w 5112658"/>
                <a:gd name="connsiteY0" fmla="*/ 2170256 h 4858852"/>
                <a:gd name="connsiteX1" fmla="*/ 3139348 w 5112658"/>
                <a:gd name="connsiteY1" fmla="*/ 181827 h 4858852"/>
                <a:gd name="connsiteX2" fmla="*/ 4659227 w 5112658"/>
                <a:gd name="connsiteY2" fmla="*/ 546198 h 4858852"/>
                <a:gd name="connsiteX3" fmla="*/ 4919480 w 5112658"/>
                <a:gd name="connsiteY3" fmla="*/ 1972454 h 4858852"/>
                <a:gd name="connsiteX4" fmla="*/ 2743763 w 5112658"/>
                <a:gd name="connsiteY4" fmla="*/ 2638734 h 4858852"/>
                <a:gd name="connsiteX5" fmla="*/ 1900543 w 5112658"/>
                <a:gd name="connsiteY5" fmla="*/ 4700039 h 4858852"/>
                <a:gd name="connsiteX6" fmla="*/ 286972 w 5112658"/>
                <a:gd name="connsiteY6" fmla="*/ 4335666 h 4858852"/>
                <a:gd name="connsiteX7" fmla="*/ 203691 w 5112658"/>
                <a:gd name="connsiteY7" fmla="*/ 2867769 h 4858852"/>
                <a:gd name="connsiteX8" fmla="*/ 2264897 w 5112658"/>
                <a:gd name="connsiteY8" fmla="*/ 2170256 h 4858852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40504 w 5000009"/>
                <a:gd name="connsiteY0" fmla="*/ 2173274 h 4854292"/>
                <a:gd name="connsiteX1" fmla="*/ 3114955 w 5000009"/>
                <a:gd name="connsiteY1" fmla="*/ 184845 h 4854292"/>
                <a:gd name="connsiteX2" fmla="*/ 4634834 w 5000009"/>
                <a:gd name="connsiteY2" fmla="*/ 549216 h 4854292"/>
                <a:gd name="connsiteX3" fmla="*/ 4780575 w 5000009"/>
                <a:gd name="connsiteY3" fmla="*/ 2079578 h 4854292"/>
                <a:gd name="connsiteX4" fmla="*/ 2719370 w 5000009"/>
                <a:gd name="connsiteY4" fmla="*/ 2641752 h 4854292"/>
                <a:gd name="connsiteX5" fmla="*/ 1876150 w 5000009"/>
                <a:gd name="connsiteY5" fmla="*/ 4703057 h 4854292"/>
                <a:gd name="connsiteX6" fmla="*/ 335450 w 5000009"/>
                <a:gd name="connsiteY6" fmla="*/ 4297042 h 4854292"/>
                <a:gd name="connsiteX7" fmla="*/ 179298 w 5000009"/>
                <a:gd name="connsiteY7" fmla="*/ 2870787 h 4854292"/>
                <a:gd name="connsiteX8" fmla="*/ 2240504 w 5000009"/>
                <a:gd name="connsiteY8" fmla="*/ 2173274 h 4854292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3345" h="4856123">
                  <a:moveTo>
                    <a:pt x="2253840" y="2173274"/>
                  </a:moveTo>
                  <a:cubicBezTo>
                    <a:pt x="2743116" y="1725617"/>
                    <a:pt x="2451632" y="656794"/>
                    <a:pt x="3128291" y="184845"/>
                  </a:cubicBezTo>
                  <a:cubicBezTo>
                    <a:pt x="3804950" y="-276693"/>
                    <a:pt x="4370567" y="233427"/>
                    <a:pt x="4648170" y="549216"/>
                  </a:cubicBezTo>
                  <a:cubicBezTo>
                    <a:pt x="4925773" y="865005"/>
                    <a:pt x="5231135" y="1555576"/>
                    <a:pt x="4793911" y="2079578"/>
                  </a:cubicBezTo>
                  <a:cubicBezTo>
                    <a:pt x="4138074" y="2770150"/>
                    <a:pt x="3218512" y="2209711"/>
                    <a:pt x="2732706" y="2641752"/>
                  </a:cubicBezTo>
                  <a:cubicBezTo>
                    <a:pt x="2246900" y="3073793"/>
                    <a:pt x="2673715" y="4109652"/>
                    <a:pt x="1889486" y="4703057"/>
                  </a:cubicBezTo>
                  <a:cubicBezTo>
                    <a:pt x="1344690" y="5109071"/>
                    <a:pt x="589954" y="4612830"/>
                    <a:pt x="307145" y="4307452"/>
                  </a:cubicBezTo>
                  <a:cubicBezTo>
                    <a:pt x="24336" y="4002074"/>
                    <a:pt x="-157841" y="3304564"/>
                    <a:pt x="192634" y="2870787"/>
                  </a:cubicBezTo>
                  <a:cubicBezTo>
                    <a:pt x="782542" y="2093459"/>
                    <a:pt x="1764564" y="2620931"/>
                    <a:pt x="2253840" y="2173274"/>
                  </a:cubicBezTo>
                  <a:close/>
                </a:path>
              </a:pathLst>
            </a:custGeom>
            <a:solidFill>
              <a:srgbClr val="000000"/>
            </a:solidFill>
            <a:ln w="76200" cmpd="sng">
              <a:solidFill>
                <a:srgbClr val="5592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337695" y="4112197"/>
              <a:ext cx="728709" cy="749565"/>
            </a:xfrm>
            <a:custGeom>
              <a:avLst/>
              <a:gdLst>
                <a:gd name="connsiteX0" fmla="*/ 0 w 728709"/>
                <a:gd name="connsiteY0" fmla="*/ 333140 h 749565"/>
                <a:gd name="connsiteX1" fmla="*/ 728709 w 728709"/>
                <a:gd name="connsiteY1" fmla="*/ 0 h 749565"/>
                <a:gd name="connsiteX2" fmla="*/ 385175 w 728709"/>
                <a:gd name="connsiteY2" fmla="*/ 749565 h 74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709" h="749565">
                  <a:moveTo>
                    <a:pt x="0" y="333140"/>
                  </a:moveTo>
                  <a:lnTo>
                    <a:pt x="728709" y="0"/>
                  </a:lnTo>
                  <a:lnTo>
                    <a:pt x="385175" y="749565"/>
                  </a:lnTo>
                </a:path>
              </a:pathLst>
            </a:cu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849060" y="3799879"/>
              <a:ext cx="458046" cy="458067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8022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ag8AdminU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9144000" cy="4622519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4775345" y="1458982"/>
            <a:ext cx="1868157" cy="1291041"/>
          </a:xfrm>
          <a:prstGeom prst="wedgeEllipseCallout">
            <a:avLst>
              <a:gd name="adj1" fmla="val -122518"/>
              <a:gd name="adj2" fmla="val 568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Local Action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46001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181058" y="4648029"/>
            <a:ext cx="2939309" cy="1387326"/>
          </a:xfrm>
          <a:prstGeom prst="wedgeEllipseCallout">
            <a:avLst>
              <a:gd name="adj1" fmla="val 72959"/>
              <a:gd name="adj2" fmla="val 10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ATTACH click-actions TO EXISTING ROUTES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9" name="Folded Corner 18"/>
          <p:cNvSpPr/>
          <p:nvPr/>
        </p:nvSpPr>
        <p:spPr>
          <a:xfrm rot="10800000">
            <a:off x="6924292" y="4964737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67567" y="5881628"/>
            <a:ext cx="267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Flag.links.ACTION.yml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9" name="Folded Corner 18"/>
          <p:cNvSpPr/>
          <p:nvPr/>
        </p:nvSpPr>
        <p:spPr>
          <a:xfrm rot="10800000">
            <a:off x="6924292" y="4964737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67567" y="5881628"/>
            <a:ext cx="267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Flag.links.ACTION.yml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35687"/>
              </p:ext>
            </p:extLst>
          </p:nvPr>
        </p:nvGraphicFramePr>
        <p:xfrm>
          <a:off x="676400" y="5006306"/>
          <a:ext cx="5019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17"/>
                <a:gridCol w="28234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Appears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on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flag.add_page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b="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 rot="5400000">
            <a:off x="5997583" y="4705321"/>
            <a:ext cx="741680" cy="1343650"/>
          </a:xfrm>
          <a:prstGeom prst="triangle">
            <a:avLst>
              <a:gd name="adj" fmla="val 56438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8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67666" y="4371020"/>
            <a:ext cx="293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ime Ace 2.0 BB"/>
                <a:cs typeface="Anime Ace 2.0 BB"/>
              </a:rPr>
              <a:t>Drupal console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81116"/>
            <a:ext cx="9144000" cy="44469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30" y="1518362"/>
            <a:ext cx="3557831" cy="355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94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8724" y="3766762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lagging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006" y="2314294"/>
            <a:ext cx="3730247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100" dirty="0" smtClean="0">
                <a:latin typeface="Anime Ace 2.0 BB"/>
                <a:cs typeface="Anime Ace 2.0 BB"/>
              </a:rPr>
              <a:t/>
            </a:r>
            <a:br>
              <a:rPr lang="en-US" sz="11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lagging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9498" y="2316393"/>
            <a:ext cx="373024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ontent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6" name="Elbow Connector 5"/>
          <p:cNvCxnSpPr>
            <a:stCxn id="2" idx="0"/>
            <a:endCxn id="3" idx="2"/>
          </p:cNvCxnSpPr>
          <p:nvPr/>
        </p:nvCxnSpPr>
        <p:spPr>
          <a:xfrm rot="16200000" flipV="1">
            <a:off x="3217463" y="2481533"/>
            <a:ext cx="574897" cy="1995562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0"/>
            <a:endCxn id="4" idx="2"/>
          </p:cNvCxnSpPr>
          <p:nvPr/>
        </p:nvCxnSpPr>
        <p:spPr>
          <a:xfrm rot="5400000" flipH="1" flipV="1">
            <a:off x="5217258" y="2479398"/>
            <a:ext cx="572798" cy="2001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02176" y="3847981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96659" y="3586838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6659" y="436733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1530362"/>
            <a:ext cx="9144000" cy="39768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2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1327" y="785965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818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1327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laggable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(entity)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837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" name="Right Arrow 6"/>
          <p:cNvSpPr/>
          <p:nvPr/>
        </p:nvSpPr>
        <p:spPr>
          <a:xfrm rot="2700000">
            <a:off x="5266431" y="1903551"/>
            <a:ext cx="1439813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uid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Left Arrow 7"/>
          <p:cNvSpPr/>
          <p:nvPr/>
        </p:nvSpPr>
        <p:spPr>
          <a:xfrm rot="18900000">
            <a:off x="2063580" y="1903552"/>
            <a:ext cx="1439813" cy="756403"/>
          </a:xfrm>
          <a:prstGeom prst="lef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FID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506424" y="1787703"/>
            <a:ext cx="1876854" cy="1035635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Type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&amp; ID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0926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1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7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7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42097" y="386561"/>
            <a:ext cx="7523654" cy="4638727"/>
          </a:xfrm>
          <a:prstGeom prst="roundRect">
            <a:avLst>
              <a:gd name="adj" fmla="val 7144"/>
            </a:avLst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Flag Module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6779" y="717898"/>
            <a:ext cx="7123859" cy="233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latin typeface="Anime Ace 2.0 BB"/>
                <a:cs typeface="Anime Ace 2.0 BB"/>
              </a:rPr>
              <a:t>Handler Classes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2097" y="5163346"/>
            <a:ext cx="7523654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Drupal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6779" y="3244885"/>
            <a:ext cx="2263999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Implemented Hooks and alters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9373" y="3244885"/>
            <a:ext cx="2318672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Function-based API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6639" y="3245419"/>
            <a:ext cx="2263999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Implemented Flag Hooks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6779" y="1878654"/>
            <a:ext cx="3658291" cy="1173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Backend functions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079353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Something?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04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Something?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7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63375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4056464" y="4500081"/>
            <a:ext cx="2083717" cy="1109609"/>
          </a:xfrm>
          <a:prstGeom prst="wedgeEllipseCallout">
            <a:avLst>
              <a:gd name="adj1" fmla="val -31444"/>
              <a:gd name="adj2" fmla="val -918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I’m not a very</a:t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Drupal 8 way of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doing things.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70690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843392" y="3765351"/>
            <a:ext cx="1410731" cy="372982"/>
          </a:xfrm>
          <a:custGeom>
            <a:avLst/>
            <a:gdLst>
              <a:gd name="connsiteX0" fmla="*/ 277347 w 1410731"/>
              <a:gd name="connsiteY0" fmla="*/ 35522 h 372982"/>
              <a:gd name="connsiteX1" fmla="*/ 161895 w 1410731"/>
              <a:gd name="connsiteY1" fmla="*/ 97686 h 372982"/>
              <a:gd name="connsiteX2" fmla="*/ 55325 w 1410731"/>
              <a:gd name="connsiteY2" fmla="*/ 150969 h 372982"/>
              <a:gd name="connsiteX3" fmla="*/ 19801 w 1410731"/>
              <a:gd name="connsiteY3" fmla="*/ 177610 h 372982"/>
              <a:gd name="connsiteX4" fmla="*/ 2039 w 1410731"/>
              <a:gd name="connsiteY4" fmla="*/ 195372 h 372982"/>
              <a:gd name="connsiteX5" fmla="*/ 144134 w 1410731"/>
              <a:gd name="connsiteY5" fmla="*/ 177610 h 372982"/>
              <a:gd name="connsiteX6" fmla="*/ 552655 w 1410731"/>
              <a:gd name="connsiteY6" fmla="*/ 44402 h 372982"/>
              <a:gd name="connsiteX7" fmla="*/ 978938 w 1410731"/>
              <a:gd name="connsiteY7" fmla="*/ 0 h 372982"/>
              <a:gd name="connsiteX8" fmla="*/ 1405222 w 1410731"/>
              <a:gd name="connsiteY8" fmla="*/ 8880 h 372982"/>
              <a:gd name="connsiteX9" fmla="*/ 1325294 w 1410731"/>
              <a:gd name="connsiteY9" fmla="*/ 26641 h 372982"/>
              <a:gd name="connsiteX10" fmla="*/ 1121033 w 1410731"/>
              <a:gd name="connsiteY10" fmla="*/ 97686 h 372982"/>
              <a:gd name="connsiteX11" fmla="*/ 934534 w 1410731"/>
              <a:gd name="connsiteY11" fmla="*/ 142088 h 372982"/>
              <a:gd name="connsiteX12" fmla="*/ 854606 w 1410731"/>
              <a:gd name="connsiteY12" fmla="*/ 150969 h 372982"/>
              <a:gd name="connsiteX13" fmla="*/ 792439 w 1410731"/>
              <a:gd name="connsiteY13" fmla="*/ 159849 h 372982"/>
              <a:gd name="connsiteX14" fmla="*/ 748035 w 1410731"/>
              <a:gd name="connsiteY14" fmla="*/ 168730 h 372982"/>
              <a:gd name="connsiteX15" fmla="*/ 623702 w 1410731"/>
              <a:gd name="connsiteY15" fmla="*/ 177610 h 372982"/>
              <a:gd name="connsiteX16" fmla="*/ 694750 w 1410731"/>
              <a:gd name="connsiteY16" fmla="*/ 204252 h 372982"/>
              <a:gd name="connsiteX17" fmla="*/ 872368 w 1410731"/>
              <a:gd name="connsiteY17" fmla="*/ 275296 h 372982"/>
              <a:gd name="connsiteX18" fmla="*/ 934534 w 1410731"/>
              <a:gd name="connsiteY18" fmla="*/ 284177 h 372982"/>
              <a:gd name="connsiteX19" fmla="*/ 499370 w 1410731"/>
              <a:gd name="connsiteY19" fmla="*/ 284177 h 372982"/>
              <a:gd name="connsiteX20" fmla="*/ 295109 w 1410731"/>
              <a:gd name="connsiteY20" fmla="*/ 266416 h 372982"/>
              <a:gd name="connsiteX21" fmla="*/ 241823 w 1410731"/>
              <a:gd name="connsiteY21" fmla="*/ 248655 h 372982"/>
              <a:gd name="connsiteX22" fmla="*/ 179657 w 1410731"/>
              <a:gd name="connsiteY22" fmla="*/ 239774 h 372982"/>
              <a:gd name="connsiteX23" fmla="*/ 277347 w 1410731"/>
              <a:gd name="connsiteY23" fmla="*/ 213133 h 372982"/>
              <a:gd name="connsiteX24" fmla="*/ 597060 w 1410731"/>
              <a:gd name="connsiteY24" fmla="*/ 195372 h 372982"/>
              <a:gd name="connsiteX25" fmla="*/ 526012 w 1410731"/>
              <a:gd name="connsiteY25" fmla="*/ 186491 h 372982"/>
              <a:gd name="connsiteX26" fmla="*/ 419442 w 1410731"/>
              <a:gd name="connsiteY26" fmla="*/ 168730 h 372982"/>
              <a:gd name="connsiteX27" fmla="*/ 1121033 w 1410731"/>
              <a:gd name="connsiteY27" fmla="*/ 177610 h 372982"/>
              <a:gd name="connsiteX28" fmla="*/ 1245366 w 1410731"/>
              <a:gd name="connsiteY28" fmla="*/ 168730 h 372982"/>
              <a:gd name="connsiteX29" fmla="*/ 1165437 w 1410731"/>
              <a:gd name="connsiteY29" fmla="*/ 150969 h 372982"/>
              <a:gd name="connsiteX30" fmla="*/ 1041105 w 1410731"/>
              <a:gd name="connsiteY30" fmla="*/ 133208 h 372982"/>
              <a:gd name="connsiteX31" fmla="*/ 694750 w 1410731"/>
              <a:gd name="connsiteY31" fmla="*/ 106566 h 372982"/>
              <a:gd name="connsiteX32" fmla="*/ 561536 w 1410731"/>
              <a:gd name="connsiteY32" fmla="*/ 88805 h 372982"/>
              <a:gd name="connsiteX33" fmla="*/ 472727 w 1410731"/>
              <a:gd name="connsiteY33" fmla="*/ 79924 h 372982"/>
              <a:gd name="connsiteX34" fmla="*/ 392799 w 1410731"/>
              <a:gd name="connsiteY34" fmla="*/ 71044 h 372982"/>
              <a:gd name="connsiteX35" fmla="*/ 357275 w 1410731"/>
              <a:gd name="connsiteY35" fmla="*/ 62163 h 372982"/>
              <a:gd name="connsiteX36" fmla="*/ 703630 w 1410731"/>
              <a:gd name="connsiteY36" fmla="*/ 88805 h 372982"/>
              <a:gd name="connsiteX37" fmla="*/ 730273 w 1410731"/>
              <a:gd name="connsiteY37" fmla="*/ 97686 h 372982"/>
              <a:gd name="connsiteX38" fmla="*/ 703630 w 1410731"/>
              <a:gd name="connsiteY38" fmla="*/ 106566 h 372982"/>
              <a:gd name="connsiteX39" fmla="*/ 224062 w 1410731"/>
              <a:gd name="connsiteY39" fmla="*/ 115447 h 372982"/>
              <a:gd name="connsiteX40" fmla="*/ 641464 w 1410731"/>
              <a:gd name="connsiteY40" fmla="*/ 106566 h 372982"/>
              <a:gd name="connsiteX41" fmla="*/ 517131 w 1410731"/>
              <a:gd name="connsiteY41" fmla="*/ 177610 h 372982"/>
              <a:gd name="connsiteX42" fmla="*/ 463846 w 1410731"/>
              <a:gd name="connsiteY42" fmla="*/ 195372 h 372982"/>
              <a:gd name="connsiteX43" fmla="*/ 437203 w 1410731"/>
              <a:gd name="connsiteY43" fmla="*/ 213133 h 372982"/>
              <a:gd name="connsiteX44" fmla="*/ 694750 w 1410731"/>
              <a:gd name="connsiteY44" fmla="*/ 195372 h 372982"/>
              <a:gd name="connsiteX45" fmla="*/ 783559 w 1410731"/>
              <a:gd name="connsiteY45" fmla="*/ 177610 h 372982"/>
              <a:gd name="connsiteX46" fmla="*/ 854606 w 1410731"/>
              <a:gd name="connsiteY46" fmla="*/ 168730 h 372982"/>
              <a:gd name="connsiteX47" fmla="*/ 907891 w 1410731"/>
              <a:gd name="connsiteY47" fmla="*/ 159849 h 372982"/>
              <a:gd name="connsiteX48" fmla="*/ 881249 w 1410731"/>
              <a:gd name="connsiteY48" fmla="*/ 177610 h 372982"/>
              <a:gd name="connsiteX49" fmla="*/ 659226 w 1410731"/>
              <a:gd name="connsiteY49" fmla="*/ 337460 h 372982"/>
              <a:gd name="connsiteX50" fmla="*/ 597060 w 1410731"/>
              <a:gd name="connsiteY50" fmla="*/ 355221 h 372982"/>
              <a:gd name="connsiteX51" fmla="*/ 552655 w 1410731"/>
              <a:gd name="connsiteY51" fmla="*/ 372982 h 37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410731" h="372982">
                <a:moveTo>
                  <a:pt x="277347" y="35522"/>
                </a:moveTo>
                <a:cubicBezTo>
                  <a:pt x="475443" y="55330"/>
                  <a:pt x="302062" y="27605"/>
                  <a:pt x="161895" y="97686"/>
                </a:cubicBezTo>
                <a:cubicBezTo>
                  <a:pt x="126372" y="115447"/>
                  <a:pt x="87099" y="127141"/>
                  <a:pt x="55325" y="150969"/>
                </a:cubicBezTo>
                <a:cubicBezTo>
                  <a:pt x="43484" y="159849"/>
                  <a:pt x="31172" y="168135"/>
                  <a:pt x="19801" y="177610"/>
                </a:cubicBezTo>
                <a:cubicBezTo>
                  <a:pt x="13368" y="182970"/>
                  <a:pt x="-6334" y="195372"/>
                  <a:pt x="2039" y="195372"/>
                </a:cubicBezTo>
                <a:cubicBezTo>
                  <a:pt x="49773" y="195372"/>
                  <a:pt x="96769" y="183531"/>
                  <a:pt x="144134" y="177610"/>
                </a:cubicBezTo>
                <a:cubicBezTo>
                  <a:pt x="277363" y="128528"/>
                  <a:pt x="413569" y="74205"/>
                  <a:pt x="552655" y="44402"/>
                </a:cubicBezTo>
                <a:cubicBezTo>
                  <a:pt x="717995" y="8973"/>
                  <a:pt x="819849" y="8372"/>
                  <a:pt x="978938" y="0"/>
                </a:cubicBezTo>
                <a:cubicBezTo>
                  <a:pt x="1121033" y="2960"/>
                  <a:pt x="1263515" y="-2020"/>
                  <a:pt x="1405222" y="8880"/>
                </a:cubicBezTo>
                <a:cubicBezTo>
                  <a:pt x="1432434" y="10973"/>
                  <a:pt x="1351344" y="18501"/>
                  <a:pt x="1325294" y="26641"/>
                </a:cubicBezTo>
                <a:cubicBezTo>
                  <a:pt x="1256487" y="48142"/>
                  <a:pt x="1190969" y="80203"/>
                  <a:pt x="1121033" y="97686"/>
                </a:cubicBezTo>
                <a:cubicBezTo>
                  <a:pt x="1091450" y="105081"/>
                  <a:pt x="973088" y="135662"/>
                  <a:pt x="934534" y="142088"/>
                </a:cubicBezTo>
                <a:cubicBezTo>
                  <a:pt x="908092" y="146495"/>
                  <a:pt x="881206" y="147644"/>
                  <a:pt x="854606" y="150969"/>
                </a:cubicBezTo>
                <a:cubicBezTo>
                  <a:pt x="833835" y="153565"/>
                  <a:pt x="813087" y="156408"/>
                  <a:pt x="792439" y="159849"/>
                </a:cubicBezTo>
                <a:cubicBezTo>
                  <a:pt x="777550" y="162330"/>
                  <a:pt x="763047" y="167150"/>
                  <a:pt x="748035" y="168730"/>
                </a:cubicBezTo>
                <a:cubicBezTo>
                  <a:pt x="706713" y="173079"/>
                  <a:pt x="665146" y="174650"/>
                  <a:pt x="623702" y="177610"/>
                </a:cubicBezTo>
                <a:cubicBezTo>
                  <a:pt x="647385" y="186491"/>
                  <a:pt x="671577" y="194114"/>
                  <a:pt x="694750" y="204252"/>
                </a:cubicBezTo>
                <a:cubicBezTo>
                  <a:pt x="799286" y="249985"/>
                  <a:pt x="740683" y="240643"/>
                  <a:pt x="872368" y="275296"/>
                </a:cubicBezTo>
                <a:cubicBezTo>
                  <a:pt x="892611" y="280623"/>
                  <a:pt x="913845" y="280994"/>
                  <a:pt x="934534" y="284177"/>
                </a:cubicBezTo>
                <a:cubicBezTo>
                  <a:pt x="1168662" y="320197"/>
                  <a:pt x="823004" y="290061"/>
                  <a:pt x="499370" y="284177"/>
                </a:cubicBezTo>
                <a:cubicBezTo>
                  <a:pt x="484868" y="283061"/>
                  <a:pt x="321649" y="271392"/>
                  <a:pt x="295109" y="266416"/>
                </a:cubicBezTo>
                <a:cubicBezTo>
                  <a:pt x="276707" y="262966"/>
                  <a:pt x="260066" y="252865"/>
                  <a:pt x="241823" y="248655"/>
                </a:cubicBezTo>
                <a:cubicBezTo>
                  <a:pt x="221427" y="243948"/>
                  <a:pt x="200379" y="242734"/>
                  <a:pt x="179657" y="239774"/>
                </a:cubicBezTo>
                <a:cubicBezTo>
                  <a:pt x="117840" y="219171"/>
                  <a:pt x="123429" y="225446"/>
                  <a:pt x="277347" y="213133"/>
                </a:cubicBezTo>
                <a:cubicBezTo>
                  <a:pt x="383742" y="204622"/>
                  <a:pt x="490489" y="201292"/>
                  <a:pt x="597060" y="195372"/>
                </a:cubicBezTo>
                <a:cubicBezTo>
                  <a:pt x="573377" y="192412"/>
                  <a:pt x="549615" y="190031"/>
                  <a:pt x="526012" y="186491"/>
                </a:cubicBezTo>
                <a:cubicBezTo>
                  <a:pt x="490397" y="181149"/>
                  <a:pt x="383432" y="168274"/>
                  <a:pt x="419442" y="168730"/>
                </a:cubicBezTo>
                <a:lnTo>
                  <a:pt x="1121033" y="177610"/>
                </a:lnTo>
                <a:cubicBezTo>
                  <a:pt x="1162477" y="174650"/>
                  <a:pt x="1209737" y="190106"/>
                  <a:pt x="1245366" y="168730"/>
                </a:cubicBezTo>
                <a:cubicBezTo>
                  <a:pt x="1268770" y="154688"/>
                  <a:pt x="1192326" y="155645"/>
                  <a:pt x="1165437" y="150969"/>
                </a:cubicBezTo>
                <a:cubicBezTo>
                  <a:pt x="1124191" y="143796"/>
                  <a:pt x="1082699" y="137961"/>
                  <a:pt x="1041105" y="133208"/>
                </a:cubicBezTo>
                <a:cubicBezTo>
                  <a:pt x="879200" y="114705"/>
                  <a:pt x="850537" y="115221"/>
                  <a:pt x="694750" y="106566"/>
                </a:cubicBezTo>
                <a:lnTo>
                  <a:pt x="561536" y="88805"/>
                </a:lnTo>
                <a:cubicBezTo>
                  <a:pt x="531997" y="85260"/>
                  <a:pt x="502314" y="83038"/>
                  <a:pt x="472727" y="79924"/>
                </a:cubicBezTo>
                <a:lnTo>
                  <a:pt x="392799" y="71044"/>
                </a:lnTo>
                <a:cubicBezTo>
                  <a:pt x="380958" y="68084"/>
                  <a:pt x="345077" y="61727"/>
                  <a:pt x="357275" y="62163"/>
                </a:cubicBezTo>
                <a:cubicBezTo>
                  <a:pt x="586088" y="70334"/>
                  <a:pt x="564324" y="68904"/>
                  <a:pt x="703630" y="88805"/>
                </a:cubicBezTo>
                <a:cubicBezTo>
                  <a:pt x="712511" y="91765"/>
                  <a:pt x="730273" y="88325"/>
                  <a:pt x="730273" y="97686"/>
                </a:cubicBezTo>
                <a:cubicBezTo>
                  <a:pt x="730273" y="107047"/>
                  <a:pt x="712986" y="106238"/>
                  <a:pt x="703630" y="106566"/>
                </a:cubicBezTo>
                <a:cubicBezTo>
                  <a:pt x="543845" y="112172"/>
                  <a:pt x="383945" y="115447"/>
                  <a:pt x="224062" y="115447"/>
                </a:cubicBezTo>
                <a:cubicBezTo>
                  <a:pt x="84897" y="115447"/>
                  <a:pt x="502330" y="109526"/>
                  <a:pt x="641464" y="106566"/>
                </a:cubicBezTo>
                <a:cubicBezTo>
                  <a:pt x="597593" y="133985"/>
                  <a:pt x="564098" y="158041"/>
                  <a:pt x="517131" y="177610"/>
                </a:cubicBezTo>
                <a:cubicBezTo>
                  <a:pt x="499849" y="184811"/>
                  <a:pt x="480955" y="187768"/>
                  <a:pt x="463846" y="195372"/>
                </a:cubicBezTo>
                <a:cubicBezTo>
                  <a:pt x="454092" y="199707"/>
                  <a:pt x="426530" y="213133"/>
                  <a:pt x="437203" y="213133"/>
                </a:cubicBezTo>
                <a:cubicBezTo>
                  <a:pt x="523256" y="213133"/>
                  <a:pt x="608901" y="201292"/>
                  <a:pt x="694750" y="195372"/>
                </a:cubicBezTo>
                <a:cubicBezTo>
                  <a:pt x="724353" y="189451"/>
                  <a:pt x="753780" y="182573"/>
                  <a:pt x="783559" y="177610"/>
                </a:cubicBezTo>
                <a:cubicBezTo>
                  <a:pt x="807101" y="173686"/>
                  <a:pt x="830979" y="172105"/>
                  <a:pt x="854606" y="168730"/>
                </a:cubicBezTo>
                <a:cubicBezTo>
                  <a:pt x="872432" y="166184"/>
                  <a:pt x="890129" y="162809"/>
                  <a:pt x="907891" y="159849"/>
                </a:cubicBezTo>
                <a:cubicBezTo>
                  <a:pt x="899010" y="165769"/>
                  <a:pt x="889397" y="170716"/>
                  <a:pt x="881249" y="177610"/>
                </a:cubicBezTo>
                <a:cubicBezTo>
                  <a:pt x="813903" y="234593"/>
                  <a:pt x="748635" y="311916"/>
                  <a:pt x="659226" y="337460"/>
                </a:cubicBezTo>
                <a:cubicBezTo>
                  <a:pt x="638504" y="343380"/>
                  <a:pt x="617505" y="348406"/>
                  <a:pt x="597060" y="355221"/>
                </a:cubicBezTo>
                <a:cubicBezTo>
                  <a:pt x="581936" y="360262"/>
                  <a:pt x="552655" y="372982"/>
                  <a:pt x="552655" y="372982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48749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429514" y="4993798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640582" y="3050314"/>
            <a:ext cx="1745705" cy="1934620"/>
            <a:chOff x="294348" y="2511007"/>
            <a:chExt cx="1309795" cy="1451537"/>
          </a:xfrm>
        </p:grpSpPr>
        <p:pic>
          <p:nvPicPr>
            <p:cNvPr id="45" name="Picture 44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46" name="Group 45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47" name="Shape 4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48" name="Oval 4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900000">
            <a:off x="3756227" y="4180618"/>
            <a:ext cx="807865" cy="807865"/>
            <a:chOff x="4754660" y="3753861"/>
            <a:chExt cx="2235200" cy="2235200"/>
          </a:xfrm>
        </p:grpSpPr>
        <p:sp>
          <p:nvSpPr>
            <p:cNvPr id="32" name="Shape 31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3" name="Oval 32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48749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91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2883" y="1595658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2883" y="3020061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15" name="Elbow Connector 14"/>
          <p:cNvCxnSpPr>
            <a:stCxn id="12" idx="1"/>
            <a:endCxn id="41" idx="3"/>
          </p:cNvCxnSpPr>
          <p:nvPr/>
        </p:nvCxnSpPr>
        <p:spPr>
          <a:xfrm rot="10800000" flipV="1">
            <a:off x="2305645" y="2034444"/>
            <a:ext cx="1337239" cy="1428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1701548" y="224287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89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9055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Elbow Connector 24"/>
          <p:cNvCxnSpPr>
            <a:stCxn id="13" idx="1"/>
            <a:endCxn id="41" idx="3"/>
          </p:cNvCxnSpPr>
          <p:nvPr/>
        </p:nvCxnSpPr>
        <p:spPr>
          <a:xfrm rot="10800000" flipV="1">
            <a:off x="2305645" y="3458846"/>
            <a:ext cx="1337239" cy="4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5613754" y="3080644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13754" y="169113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1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2883" y="1595658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2883" y="3020061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42883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lag…err?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15" name="Elbow Connector 14"/>
          <p:cNvCxnSpPr>
            <a:stCxn id="12" idx="1"/>
            <a:endCxn id="41" idx="3"/>
          </p:cNvCxnSpPr>
          <p:nvPr/>
        </p:nvCxnSpPr>
        <p:spPr>
          <a:xfrm rot="10800000" flipV="1">
            <a:off x="2305645" y="2034444"/>
            <a:ext cx="1337239" cy="1428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1701548" y="224287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89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9055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Elbow Connector 21"/>
          <p:cNvCxnSpPr>
            <a:stCxn id="14" idx="1"/>
            <a:endCxn id="41" idx="3"/>
          </p:cNvCxnSpPr>
          <p:nvPr/>
        </p:nvCxnSpPr>
        <p:spPr>
          <a:xfrm rot="10800000">
            <a:off x="2305645" y="3463056"/>
            <a:ext cx="1337239" cy="1430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1"/>
            <a:endCxn id="41" idx="3"/>
          </p:cNvCxnSpPr>
          <p:nvPr/>
        </p:nvCxnSpPr>
        <p:spPr>
          <a:xfrm rot="10800000" flipV="1">
            <a:off x="2305645" y="3458846"/>
            <a:ext cx="1337239" cy="4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5613754" y="3080644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13754" y="169113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13754" y="456457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346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9898" y="208160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Flag_flag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9898" y="1975832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Flag_Entity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7422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Flag_NODE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9898" y="1975832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FLAG_BrOKEN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9898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Flag_USER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0209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Flag_Entity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>
            <a:off x="4169069" y="1173488"/>
            <a:ext cx="0" cy="8023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6" idx="0"/>
          </p:cNvCxnSpPr>
          <p:nvPr/>
        </p:nvCxnSpPr>
        <p:spPr>
          <a:xfrm>
            <a:off x="4169069" y="2941160"/>
            <a:ext cx="0" cy="912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2" idx="2"/>
          </p:cNvCxnSpPr>
          <p:nvPr/>
        </p:nvCxnSpPr>
        <p:spPr>
          <a:xfrm rot="16200000" flipV="1">
            <a:off x="5182897" y="159660"/>
            <a:ext cx="802344" cy="2830000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3" idx="2"/>
          </p:cNvCxnSpPr>
          <p:nvPr/>
        </p:nvCxnSpPr>
        <p:spPr>
          <a:xfrm rot="16200000" flipV="1">
            <a:off x="4872831" y="2237399"/>
            <a:ext cx="912789" cy="2320311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0"/>
            <a:endCxn id="3" idx="2"/>
          </p:cNvCxnSpPr>
          <p:nvPr/>
        </p:nvCxnSpPr>
        <p:spPr>
          <a:xfrm rot="5400000" flipH="1" flipV="1">
            <a:off x="2546437" y="2231317"/>
            <a:ext cx="912789" cy="2332476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7291" y="118581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1774" y="92467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1774" y="1705170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343400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hape 8"/>
          <p:cNvSpPr/>
          <p:nvPr/>
        </p:nvSpPr>
        <p:spPr>
          <a:xfrm>
            <a:off x="1775474" y="2367324"/>
            <a:ext cx="2872816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3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39811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3131738" y="1245227"/>
            <a:ext cx="2971454" cy="1417835"/>
          </a:xfrm>
          <a:prstGeom prst="wedgeEllipseCallout">
            <a:avLst>
              <a:gd name="adj1" fmla="val -25397"/>
              <a:gd name="adj2" fmla="val 7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Use an annotation to discover me!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948418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158544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164603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20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445467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 smtClean="0">
              <a:latin typeface="Anime Ace 2.0 BB"/>
              <a:cs typeface="Anime Ace 2.0 BB"/>
            </a:endParaRP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(Derivative)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451526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379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2083710" y="158544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11967" y="164603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80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3233279" y="1975322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" name="Rectangle 12"/>
          <p:cNvSpPr/>
          <p:nvPr/>
        </p:nvSpPr>
        <p:spPr>
          <a:xfrm>
            <a:off x="3233279" y="714432"/>
            <a:ext cx="2299139" cy="877571"/>
          </a:xfrm>
          <a:prstGeom prst="rect">
            <a:avLst/>
          </a:prstGeom>
          <a:solidFill>
            <a:srgbClr val="28A9E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P</a:t>
            </a:r>
            <a:r>
              <a:rPr lang="en-US" sz="1400" dirty="0" err="1" smtClean="0">
                <a:latin typeface="Anime Ace 2.0 BB"/>
                <a:cs typeface="Anime Ace 2.0 BB"/>
              </a:rPr>
              <a:t>lugin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12"/>
          <p:cNvSpPr/>
          <p:nvPr/>
        </p:nvSpPr>
        <p:spPr>
          <a:xfrm>
            <a:off x="3233279" y="3273198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1528873" y="4596149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4931865" y="4596149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25487" y="949498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19970" y="688355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9970" y="1468851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18" name="Elbow Connector 17"/>
          <p:cNvCxnSpPr>
            <a:stCxn id="2" idx="0"/>
            <a:endCxn id="3" idx="2"/>
          </p:cNvCxnSpPr>
          <p:nvPr/>
        </p:nvCxnSpPr>
        <p:spPr>
          <a:xfrm rot="5400000" flipH="1" flipV="1">
            <a:off x="4191190" y="1783663"/>
            <a:ext cx="38331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0"/>
            <a:endCxn id="2" idx="2"/>
          </p:cNvCxnSpPr>
          <p:nvPr/>
        </p:nvCxnSpPr>
        <p:spPr>
          <a:xfrm rot="5400000" flipH="1" flipV="1">
            <a:off x="4172697" y="3063046"/>
            <a:ext cx="42030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0"/>
            <a:endCxn id="4" idx="2"/>
          </p:cNvCxnSpPr>
          <p:nvPr/>
        </p:nvCxnSpPr>
        <p:spPr>
          <a:xfrm rot="5400000" flipH="1" flipV="1">
            <a:off x="3307956" y="3521256"/>
            <a:ext cx="445380" cy="1704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0"/>
            <a:endCxn id="4" idx="2"/>
          </p:cNvCxnSpPr>
          <p:nvPr/>
        </p:nvCxnSpPr>
        <p:spPr>
          <a:xfrm rot="16200000" flipV="1">
            <a:off x="5009452" y="3524166"/>
            <a:ext cx="445380" cy="1698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456173"/>
            <a:ext cx="9144000" cy="538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9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94804" y="2494411"/>
            <a:ext cx="1590529" cy="1393176"/>
            <a:chOff x="515384" y="2494411"/>
            <a:chExt cx="1590529" cy="1393176"/>
          </a:xfrm>
        </p:grpSpPr>
        <p:sp>
          <p:nvSpPr>
            <p:cNvPr id="5" name="Rectangle 4"/>
            <p:cNvSpPr/>
            <p:nvPr/>
          </p:nvSpPr>
          <p:spPr>
            <a:xfrm>
              <a:off x="515384" y="2494411"/>
              <a:ext cx="1590529" cy="1393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9362" y="2785853"/>
              <a:ext cx="1442573" cy="1027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 flipH="1">
              <a:off x="638680" y="2576260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811456" y="2575175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ctagon 8"/>
            <p:cNvSpPr/>
            <p:nvPr/>
          </p:nvSpPr>
          <p:spPr>
            <a:xfrm>
              <a:off x="989306" y="2568383"/>
              <a:ext cx="157069" cy="157069"/>
            </a:xfrm>
            <a:prstGeom prst="oct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89306" y="3077347"/>
              <a:ext cx="476512" cy="538829"/>
              <a:chOff x="7205075" y="1989419"/>
              <a:chExt cx="476512" cy="53882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2027" y="3907724"/>
            <a:ext cx="188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56086" y="307734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21321" y="2832598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23431" y="289198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1800032"/>
            <a:ext cx="9144000" cy="30206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43476" y="3952726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537824" y="2492324"/>
            <a:ext cx="1309795" cy="1451537"/>
            <a:chOff x="294348" y="2511007"/>
            <a:chExt cx="1309795" cy="1451537"/>
          </a:xfrm>
        </p:grpSpPr>
        <p:pic>
          <p:nvPicPr>
            <p:cNvPr id="31" name="Picture 30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33" name="Shape 32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4" name="Oval 33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54771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7243476" y="3952726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537824" y="2492324"/>
            <a:ext cx="1309795" cy="1451537"/>
            <a:chOff x="294348" y="2511007"/>
            <a:chExt cx="1309795" cy="1451537"/>
          </a:xfrm>
        </p:grpSpPr>
        <p:pic>
          <p:nvPicPr>
            <p:cNvPr id="32" name="Picture 31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34" name="Shape 33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5" name="Oval 34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94804" y="2494411"/>
            <a:ext cx="1590529" cy="1393176"/>
            <a:chOff x="515384" y="2494411"/>
            <a:chExt cx="1590529" cy="1393176"/>
          </a:xfrm>
        </p:grpSpPr>
        <p:sp>
          <p:nvSpPr>
            <p:cNvPr id="5" name="Rectangle 4"/>
            <p:cNvSpPr/>
            <p:nvPr/>
          </p:nvSpPr>
          <p:spPr>
            <a:xfrm>
              <a:off x="515384" y="2494411"/>
              <a:ext cx="1590529" cy="1393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9362" y="2785853"/>
              <a:ext cx="1442573" cy="1027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 flipH="1">
              <a:off x="638680" y="2576260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811456" y="2575175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ctagon 8"/>
            <p:cNvSpPr/>
            <p:nvPr/>
          </p:nvSpPr>
          <p:spPr>
            <a:xfrm>
              <a:off x="989306" y="2568383"/>
              <a:ext cx="157069" cy="157069"/>
            </a:xfrm>
            <a:prstGeom prst="oct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89306" y="3077347"/>
              <a:ext cx="476512" cy="538829"/>
              <a:chOff x="7205075" y="1989419"/>
              <a:chExt cx="476512" cy="53882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2027" y="3907724"/>
            <a:ext cx="188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21321" y="2832598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23431" y="289198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/>
          <p:cNvSpPr/>
          <p:nvPr/>
        </p:nvSpPr>
        <p:spPr>
          <a:xfrm>
            <a:off x="3344246" y="2829529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L</a:t>
            </a:r>
            <a:r>
              <a:rPr lang="en-US" sz="1400" dirty="0" err="1" smtClean="0">
                <a:latin typeface="Anime Ace 2.0 BB"/>
                <a:cs typeface="Anime Ace 2.0 BB"/>
              </a:rPr>
              <a:t>ink</a:t>
            </a:r>
            <a:r>
              <a:rPr lang="en-US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r>
              <a:rPr lang="en-US" dirty="0" err="1" smtClean="0">
                <a:latin typeface="Anime Ace 2.0 BB"/>
                <a:cs typeface="Anime Ace 2.0 BB"/>
              </a:rPr>
              <a:t>P</a:t>
            </a:r>
            <a:r>
              <a:rPr lang="en-US" sz="1400" dirty="0" err="1" smtClean="0">
                <a:latin typeface="Anime Ace 2.0 BB"/>
                <a:cs typeface="Anime Ace 2.0 BB"/>
              </a:rPr>
              <a:t>lugin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1800032"/>
            <a:ext cx="9144000" cy="30206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261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90529" y="813713"/>
            <a:ext cx="5474378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Flag 7.X Hooks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/>
          <p:nvPr/>
        </p:nvSpPr>
        <p:spPr>
          <a:xfrm>
            <a:off x="1742940" y="262219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Define FLAGS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17914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Provide Link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98928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Provide Flag Types</a:t>
            </a:r>
          </a:p>
        </p:txBody>
      </p:sp>
      <p:sp>
        <p:nvSpPr>
          <p:cNvPr id="8" name="Oval 7"/>
          <p:cNvSpPr/>
          <p:nvPr/>
        </p:nvSpPr>
        <p:spPr>
          <a:xfrm>
            <a:off x="5307307" y="262173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React to Events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Oval 8"/>
          <p:cNvSpPr/>
          <p:nvPr/>
        </p:nvSpPr>
        <p:spPr>
          <a:xfrm>
            <a:off x="3525124" y="262173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Validate &amp; grant access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339123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7642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CMI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932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Define FLAGS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93121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Provide Link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93121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Provide Flag Types</a:t>
            </a:r>
          </a:p>
        </p:txBody>
      </p:sp>
      <p:sp>
        <p:nvSpPr>
          <p:cNvPr id="8" name="Oval 7"/>
          <p:cNvSpPr/>
          <p:nvPr/>
        </p:nvSpPr>
        <p:spPr>
          <a:xfrm>
            <a:off x="4752471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React to Events</a:t>
            </a:r>
          </a:p>
        </p:txBody>
      </p:sp>
      <p:sp>
        <p:nvSpPr>
          <p:cNvPr id="9" name="Oval 8"/>
          <p:cNvSpPr/>
          <p:nvPr/>
        </p:nvSpPr>
        <p:spPr>
          <a:xfrm>
            <a:off x="6792490" y="2482441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Validate &amp; grant access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41724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Plugins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2569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Events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52872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Hooks?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8755785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16" name="Picture 15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18" name="Shape 1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9" name="Oval 1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634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5039323" y="1076849"/>
            <a:ext cx="2470526" cy="2167500"/>
          </a:xfrm>
          <a:prstGeom prst="wedgeEllipseCallout">
            <a:avLst>
              <a:gd name="adj1" fmla="val -37857"/>
              <a:gd name="adj2" fmla="val 1220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 had to allow for X before, do we still need to?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2236388" y="1242516"/>
            <a:ext cx="3119900" cy="1932803"/>
          </a:xfrm>
          <a:prstGeom prst="wedgeEllipseCallout">
            <a:avLst>
              <a:gd name="adj1" fmla="val 30494"/>
              <a:gd name="adj2" fmla="val 1432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Does it really have to work this way?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2043666" y="2830713"/>
            <a:ext cx="2070184" cy="1421992"/>
          </a:xfrm>
          <a:prstGeom prst="wedgeEllipseCallout">
            <a:avLst>
              <a:gd name="adj1" fmla="val 48380"/>
              <a:gd name="adj2" fmla="val 101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 we do this better?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549557" y="3065948"/>
            <a:ext cx="2318126" cy="1186757"/>
          </a:xfrm>
          <a:prstGeom prst="wedgeEllipseCallout">
            <a:avLst>
              <a:gd name="adj1" fmla="val -33271"/>
              <a:gd name="adj2" fmla="val 113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 we do this </a:t>
            </a:r>
            <a:r>
              <a:rPr lang="en-US" b="1" dirty="0" smtClean="0">
                <a:latin typeface="Anime Ace 2.0 BB"/>
                <a:cs typeface="Anime Ace 2.0 BB"/>
              </a:rPr>
              <a:t>simpler</a:t>
            </a:r>
            <a:r>
              <a:rPr lang="en-US" b="1" i="1" dirty="0" smtClean="0">
                <a:latin typeface="Anime Ace 2.0 BB"/>
                <a:cs typeface="Anime Ace 2.0 BB"/>
              </a:rPr>
              <a:t>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33315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2" name="Picture 1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16" name="Picture 15" descr="flag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18" name="Shape 1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9" name="Oval 1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9652" y="3007286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05764" y="2671327"/>
            <a:ext cx="1393254" cy="1201081"/>
            <a:chOff x="2700200" y="493160"/>
            <a:chExt cx="1393254" cy="1201081"/>
          </a:xfrm>
        </p:grpSpPr>
        <p:sp>
          <p:nvSpPr>
            <p:cNvPr id="19" name="Isosceles Triangle 18"/>
            <p:cNvSpPr/>
            <p:nvPr/>
          </p:nvSpPr>
          <p:spPr>
            <a:xfrm>
              <a:off x="2700200" y="493160"/>
              <a:ext cx="1393254" cy="1201081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107080" y="1002639"/>
              <a:ext cx="580787" cy="678095"/>
              <a:chOff x="493187" y="1684301"/>
              <a:chExt cx="4449746" cy="5195275"/>
            </a:xfrm>
            <a:solidFill>
              <a:srgbClr val="28A9E0"/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421901" y="1684301"/>
                <a:ext cx="635024" cy="635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unched Tape 20"/>
              <p:cNvSpPr/>
              <p:nvPr/>
            </p:nvSpPr>
            <p:spPr>
              <a:xfrm rot="11559745">
                <a:off x="1728644" y="2497699"/>
                <a:ext cx="3214289" cy="3576718"/>
              </a:xfrm>
              <a:prstGeom prst="flowChartPunchedTap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93187" y="2330179"/>
                <a:ext cx="1491892" cy="4549397"/>
              </a:xfrm>
              <a:custGeom>
                <a:avLst/>
                <a:gdLst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1892" h="4549397">
                    <a:moveTo>
                      <a:pt x="0" y="4537068"/>
                    </a:moveTo>
                    <a:lnTo>
                      <a:pt x="949386" y="0"/>
                    </a:lnTo>
                    <a:cubicBezTo>
                      <a:pt x="1253517" y="180825"/>
                      <a:pt x="1274068" y="164387"/>
                      <a:pt x="1491892" y="98632"/>
                    </a:cubicBezTo>
                    <a:lnTo>
                      <a:pt x="320572" y="4549397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765" y="3970031"/>
            <a:ext cx="13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Event Class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30" name="Picture 29" descr="flag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32" name="Shape 31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3" name="Oval 32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9800000">
            <a:off x="6215909" y="2130547"/>
            <a:ext cx="1165590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9652" y="3007286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344628" y="3003214"/>
            <a:ext cx="101572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 rot="1800000" flipV="1">
            <a:off x="6215210" y="3824685"/>
            <a:ext cx="1140480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05764" y="2671327"/>
            <a:ext cx="1393254" cy="1201081"/>
            <a:chOff x="2700200" y="493160"/>
            <a:chExt cx="1393254" cy="1201081"/>
          </a:xfrm>
        </p:grpSpPr>
        <p:sp>
          <p:nvSpPr>
            <p:cNvPr id="19" name="Isosceles Triangle 18"/>
            <p:cNvSpPr/>
            <p:nvPr/>
          </p:nvSpPr>
          <p:spPr>
            <a:xfrm>
              <a:off x="2700200" y="493160"/>
              <a:ext cx="1393254" cy="1201081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107080" y="1002639"/>
              <a:ext cx="580787" cy="678095"/>
              <a:chOff x="493187" y="1684301"/>
              <a:chExt cx="4449746" cy="5195275"/>
            </a:xfrm>
            <a:solidFill>
              <a:srgbClr val="28A9E0"/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421901" y="1684301"/>
                <a:ext cx="635024" cy="635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unched Tape 20"/>
              <p:cNvSpPr/>
              <p:nvPr/>
            </p:nvSpPr>
            <p:spPr>
              <a:xfrm rot="11559745">
                <a:off x="1728644" y="2497699"/>
                <a:ext cx="3214289" cy="3576718"/>
              </a:xfrm>
              <a:prstGeom prst="flowChartPunchedTap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93187" y="2330179"/>
                <a:ext cx="1491892" cy="4549397"/>
              </a:xfrm>
              <a:custGeom>
                <a:avLst/>
                <a:gdLst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1892" h="4549397">
                    <a:moveTo>
                      <a:pt x="0" y="4537068"/>
                    </a:moveTo>
                    <a:lnTo>
                      <a:pt x="949386" y="0"/>
                    </a:lnTo>
                    <a:cubicBezTo>
                      <a:pt x="1253517" y="180825"/>
                      <a:pt x="1274068" y="164387"/>
                      <a:pt x="1491892" y="98632"/>
                    </a:cubicBezTo>
                    <a:lnTo>
                      <a:pt x="320572" y="4549397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765" y="3970031"/>
            <a:ext cx="13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Event Class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860077" y="2991654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31" name="Picture 30" descr="flag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33" name="Shape 32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4" name="Oval 33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0570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p Arrow 18"/>
          <p:cNvSpPr/>
          <p:nvPr/>
        </p:nvSpPr>
        <p:spPr>
          <a:xfrm rot="5400000">
            <a:off x="3741278" y="-1600249"/>
            <a:ext cx="758515" cy="6429708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594" y="801824"/>
            <a:ext cx="1226956" cy="1413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962" y="4726424"/>
            <a:ext cx="1382934" cy="15092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154" y="4726424"/>
            <a:ext cx="1382934" cy="15092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44" y="801824"/>
            <a:ext cx="1222555" cy="140877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101592" y="5137705"/>
            <a:ext cx="1463561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5897" y="4285993"/>
            <a:ext cx="1766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ime Ace 2.0 BB"/>
                <a:cs typeface="Anime Ace 2.0 BB"/>
              </a:rPr>
              <a:t>Major feature Iteration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Curved Connector 13"/>
          <p:cNvCxnSpPr>
            <a:stCxn id="13" idx="2"/>
          </p:cNvCxnSpPr>
          <p:nvPr/>
        </p:nvCxnSpPr>
        <p:spPr>
          <a:xfrm rot="5400000">
            <a:off x="4440880" y="4939744"/>
            <a:ext cx="550900" cy="105173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4121" y="804460"/>
            <a:ext cx="2519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ime Ace 2.0 BB"/>
                <a:cs typeface="Anime Ace 2.0 BB"/>
              </a:rPr>
              <a:t>Continued development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Curved Connector 20"/>
          <p:cNvCxnSpPr>
            <a:stCxn id="20" idx="2"/>
          </p:cNvCxnSpPr>
          <p:nvPr/>
        </p:nvCxnSpPr>
        <p:spPr>
          <a:xfrm rot="16200000" flipH="1">
            <a:off x="4525833" y="1203980"/>
            <a:ext cx="380994" cy="10517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99" y="2877222"/>
            <a:ext cx="1222555" cy="1408771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2665506">
            <a:off x="933796" y="2389074"/>
            <a:ext cx="1098255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594" y="2872151"/>
            <a:ext cx="1226956" cy="14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45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8" y="4726424"/>
            <a:ext cx="1382934" cy="15092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31" y="4726424"/>
            <a:ext cx="1382934" cy="1509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594" y="4726424"/>
            <a:ext cx="1382934" cy="1509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957" y="4726424"/>
            <a:ext cx="1382934" cy="1509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3321" y="4726424"/>
            <a:ext cx="1382934" cy="1509276"/>
          </a:xfrm>
          <a:prstGeom prst="rect">
            <a:avLst/>
          </a:prstGeom>
        </p:spPr>
      </p:pic>
      <p:pic>
        <p:nvPicPr>
          <p:cNvPr id="8" name="Picture 7" descr="incompleteD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15112"/>
            <a:ext cx="1226956" cy="1413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0355" y="1520183"/>
            <a:ext cx="1244763" cy="14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89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1" name="Trapezoid 40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reeform 43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34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86880" y="1150043"/>
            <a:ext cx="2441226" cy="1128396"/>
          </a:xfrm>
          <a:prstGeom prst="wedgeEllipseCallout">
            <a:avLst>
              <a:gd name="adj1" fmla="val -64871"/>
              <a:gd name="adj2" fmla="val -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But is your module ready?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Trapezoid 36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66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6" name="Trapezoid 25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 29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86880" y="1150043"/>
            <a:ext cx="2441226" cy="1128396"/>
          </a:xfrm>
          <a:prstGeom prst="wedgeEllipseCallout">
            <a:avLst>
              <a:gd name="adj1" fmla="val -64871"/>
              <a:gd name="adj2" fmla="val -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But is your module ready?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4009576" y="3706487"/>
            <a:ext cx="1877304" cy="1128396"/>
          </a:xfrm>
          <a:prstGeom prst="wedgeEllipseCallout">
            <a:avLst>
              <a:gd name="adj1" fmla="val 69357"/>
              <a:gd name="adj2" fmla="val 93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Easy, but few see me.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43242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86880" y="1150043"/>
            <a:ext cx="2441226" cy="1128396"/>
          </a:xfrm>
          <a:prstGeom prst="wedgeEllipseCallout">
            <a:avLst>
              <a:gd name="adj1" fmla="val -64871"/>
              <a:gd name="adj2" fmla="val -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But is your module ready?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4009576" y="3706487"/>
            <a:ext cx="1877304" cy="1128396"/>
          </a:xfrm>
          <a:prstGeom prst="wedgeEllipseCallout">
            <a:avLst>
              <a:gd name="adj1" fmla="val 69357"/>
              <a:gd name="adj2" fmla="val 93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Easy, but few see me.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1337784" y="1457488"/>
            <a:ext cx="2076871" cy="1229046"/>
          </a:xfrm>
          <a:prstGeom prst="wedgeEllipseCallout">
            <a:avLst>
              <a:gd name="adj1" fmla="val -17859"/>
              <a:gd name="adj2" fmla="val 878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Maybe you need a clean break?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Trapezoid 36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3700118">
            <a:off x="3920841" y="379005"/>
            <a:ext cx="1726156" cy="5982799"/>
            <a:chOff x="3920841" y="379005"/>
            <a:chExt cx="1726156" cy="5982799"/>
          </a:xfrm>
        </p:grpSpPr>
        <p:sp>
          <p:nvSpPr>
            <p:cNvPr id="2" name="Snip Same Side Corner Rectangle 1"/>
            <p:cNvSpPr/>
            <p:nvPr/>
          </p:nvSpPr>
          <p:spPr>
            <a:xfrm>
              <a:off x="4488006" y="379005"/>
              <a:ext cx="591825" cy="4266275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ctagon 2"/>
            <p:cNvSpPr/>
            <p:nvPr/>
          </p:nvSpPr>
          <p:spPr>
            <a:xfrm>
              <a:off x="4512665" y="5819298"/>
              <a:ext cx="542506" cy="542506"/>
            </a:xfrm>
            <a:prstGeom prst="octagon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512665" y="4537068"/>
              <a:ext cx="542506" cy="1454821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10800000">
              <a:off x="3920841" y="4537068"/>
              <a:ext cx="1726156" cy="357541"/>
            </a:xfrm>
            <a:custGeom>
              <a:avLst/>
              <a:gdLst>
                <a:gd name="connsiteX0" fmla="*/ 59591 w 1726156"/>
                <a:gd name="connsiteY0" fmla="*/ 0 h 357541"/>
                <a:gd name="connsiteX1" fmla="*/ 1666565 w 1726156"/>
                <a:gd name="connsiteY1" fmla="*/ 0 h 357541"/>
                <a:gd name="connsiteX2" fmla="*/ 1726156 w 1726156"/>
                <a:gd name="connsiteY2" fmla="*/ 59591 h 357541"/>
                <a:gd name="connsiteX3" fmla="*/ 1726156 w 1726156"/>
                <a:gd name="connsiteY3" fmla="*/ 357541 h 357541"/>
                <a:gd name="connsiteX4" fmla="*/ 1726156 w 1726156"/>
                <a:gd name="connsiteY4" fmla="*/ 357541 h 357541"/>
                <a:gd name="connsiteX5" fmla="*/ 0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59591 h 357541"/>
                <a:gd name="connsiteX8" fmla="*/ 59591 w 1726156"/>
                <a:gd name="connsiteY8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172606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6156" h="357541">
                  <a:moveTo>
                    <a:pt x="59591" y="0"/>
                  </a:moveTo>
                  <a:cubicBezTo>
                    <a:pt x="323311" y="0"/>
                    <a:pt x="155492" y="172606"/>
                    <a:pt x="850751" y="172606"/>
                  </a:cubicBezTo>
                  <a:cubicBezTo>
                    <a:pt x="1578887" y="172606"/>
                    <a:pt x="1394627" y="0"/>
                    <a:pt x="1666565" y="0"/>
                  </a:cubicBezTo>
                  <a:cubicBezTo>
                    <a:pt x="1699476" y="0"/>
                    <a:pt x="1726156" y="26680"/>
                    <a:pt x="1726156" y="59591"/>
                  </a:cubicBezTo>
                  <a:lnTo>
                    <a:pt x="1726156" y="357541"/>
                  </a:lnTo>
                  <a:lnTo>
                    <a:pt x="1726156" y="357541"/>
                  </a:lnTo>
                  <a:lnTo>
                    <a:pt x="0" y="357541"/>
                  </a:lnTo>
                  <a:lnTo>
                    <a:pt x="0" y="357541"/>
                  </a:lnTo>
                  <a:lnTo>
                    <a:pt x="0" y="59591"/>
                  </a:lnTo>
                  <a:cubicBezTo>
                    <a:pt x="0" y="26680"/>
                    <a:pt x="26680" y="0"/>
                    <a:pt x="59591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27546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3317" y="3987270"/>
            <a:ext cx="6454282" cy="72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>
            <a:off x="4174463" y="4060144"/>
            <a:ext cx="811990" cy="5934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3317" y="4653550"/>
            <a:ext cx="2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ime Ace 2.0 BB"/>
                <a:cs typeface="Anime Ace 2.0 BB"/>
              </a:rPr>
              <a:t>Keep it in a</a:t>
            </a:r>
            <a:br>
              <a:rPr lang="en-US" sz="1200" dirty="0" smtClean="0">
                <a:latin typeface="Anime Ace 2.0 BB"/>
                <a:cs typeface="Anime Ace 2.0 BB"/>
              </a:rPr>
            </a:br>
            <a:r>
              <a:rPr lang="en-US" sz="1200" dirty="0" smtClean="0">
                <a:latin typeface="Anime Ace 2.0 BB"/>
                <a:cs typeface="Anime Ace 2.0 BB"/>
              </a:rPr>
              <a:t>sandbox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344" y="4653550"/>
            <a:ext cx="21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nime Ace 2.0 BB"/>
                <a:cs typeface="Anime Ace 2.0 BB"/>
              </a:rPr>
              <a:t>Start a Project branch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53317" y="3211678"/>
            <a:ext cx="1717672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Git</a:t>
            </a:r>
            <a:r>
              <a:rPr lang="en-US" sz="1400" dirty="0" smtClean="0">
                <a:latin typeface="Anime Ace 2.0 BB"/>
                <a:cs typeface="Anime Ace 2.0 BB"/>
              </a:rPr>
              <a:t> Log pollution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87719" y="3215438"/>
            <a:ext cx="1519880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Visibility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53317" y="2437533"/>
            <a:ext cx="1717672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Issue queue noise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87719" y="2421917"/>
            <a:ext cx="1519880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Leverage Community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613647"/>
            <a:ext cx="9144000" cy="35916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815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5475729" y="4060144"/>
            <a:ext cx="811990" cy="5934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3317" y="4653550"/>
            <a:ext cx="2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ime Ace 2.0 BB"/>
                <a:cs typeface="Anime Ace 2.0 BB"/>
              </a:rPr>
              <a:t>Keep it in a</a:t>
            </a:r>
            <a:br>
              <a:rPr lang="en-US" sz="1200" dirty="0" smtClean="0">
                <a:latin typeface="Anime Ace 2.0 BB"/>
                <a:cs typeface="Anime Ace 2.0 BB"/>
              </a:rPr>
            </a:br>
            <a:r>
              <a:rPr lang="en-US" sz="1200" dirty="0" smtClean="0">
                <a:latin typeface="Anime Ace 2.0 BB"/>
                <a:cs typeface="Anime Ace 2.0 BB"/>
              </a:rPr>
              <a:t>sandbox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344" y="4653550"/>
            <a:ext cx="21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nime Ace 2.0 BB"/>
                <a:cs typeface="Anime Ace 2.0 BB"/>
              </a:rPr>
              <a:t>Start a Project branch</a:t>
            </a:r>
            <a:endParaRPr lang="en-US" sz="1200" dirty="0">
              <a:latin typeface="Anime Ace 2.0 BB"/>
              <a:cs typeface="Anime Ace 2.0 BB"/>
            </a:endParaRPr>
          </a:p>
        </p:txBody>
      </p:sp>
      <p:grpSp>
        <p:nvGrpSpPr>
          <p:cNvPr id="11" name="Group 10"/>
          <p:cNvGrpSpPr/>
          <p:nvPr/>
        </p:nvGrpSpPr>
        <p:grpSpPr>
          <a:xfrm rot="21239400">
            <a:off x="1353317" y="2536438"/>
            <a:ext cx="6454282" cy="1638227"/>
            <a:chOff x="1353317" y="2421917"/>
            <a:chExt cx="6454282" cy="1638227"/>
          </a:xfrm>
        </p:grpSpPr>
        <p:sp>
          <p:nvSpPr>
            <p:cNvPr id="2" name="Rectangle 1"/>
            <p:cNvSpPr/>
            <p:nvPr/>
          </p:nvSpPr>
          <p:spPr>
            <a:xfrm>
              <a:off x="1353317" y="3987270"/>
              <a:ext cx="6454282" cy="72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3317" y="3211678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Anime Ace 2.0 BB"/>
                  <a:cs typeface="Anime Ace 2.0 BB"/>
                </a:rPr>
                <a:t>Git</a:t>
              </a:r>
              <a:r>
                <a:rPr lang="en-US" sz="1400" dirty="0" smtClean="0">
                  <a:latin typeface="Anime Ace 2.0 BB"/>
                  <a:cs typeface="Anime Ace 2.0 BB"/>
                </a:rPr>
                <a:t> Log pollution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87719" y="3215438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Visibility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53317" y="2437533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Issue queue noise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87719" y="2421917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Leverage Community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613647"/>
            <a:ext cx="9144000" cy="35916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200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2800326" y="4060144"/>
            <a:ext cx="811990" cy="5934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3317" y="4653550"/>
            <a:ext cx="2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ime Ace 2.0 BB"/>
                <a:cs typeface="Anime Ace 2.0 BB"/>
              </a:rPr>
              <a:t>Keep it in a</a:t>
            </a:r>
            <a:br>
              <a:rPr lang="en-US" sz="1200" dirty="0" smtClean="0">
                <a:latin typeface="Anime Ace 2.0 BB"/>
                <a:cs typeface="Anime Ace 2.0 BB"/>
              </a:rPr>
            </a:br>
            <a:r>
              <a:rPr lang="en-US" sz="1200" dirty="0" smtClean="0">
                <a:latin typeface="Anime Ace 2.0 BB"/>
                <a:cs typeface="Anime Ace 2.0 BB"/>
              </a:rPr>
              <a:t>sandbox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344" y="4653550"/>
            <a:ext cx="21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nime Ace 2.0 BB"/>
                <a:cs typeface="Anime Ace 2.0 BB"/>
              </a:rPr>
              <a:t>Start a Project branch</a:t>
            </a:r>
            <a:endParaRPr lang="en-US" sz="1200" dirty="0"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 rot="393889">
            <a:off x="1353317" y="2557260"/>
            <a:ext cx="6454282" cy="1638227"/>
            <a:chOff x="1353317" y="2421917"/>
            <a:chExt cx="6454282" cy="1638227"/>
          </a:xfrm>
        </p:grpSpPr>
        <p:sp>
          <p:nvSpPr>
            <p:cNvPr id="2" name="Rectangle 1"/>
            <p:cNvSpPr/>
            <p:nvPr/>
          </p:nvSpPr>
          <p:spPr>
            <a:xfrm>
              <a:off x="1353317" y="3987270"/>
              <a:ext cx="6454282" cy="72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3317" y="3211678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Anime Ace 2.0 BB"/>
                  <a:cs typeface="Anime Ace 2.0 BB"/>
                </a:rPr>
                <a:t>Git</a:t>
              </a:r>
              <a:r>
                <a:rPr lang="en-US" sz="1400" dirty="0" smtClean="0">
                  <a:latin typeface="Anime Ace 2.0 BB"/>
                  <a:cs typeface="Anime Ace 2.0 BB"/>
                </a:rPr>
                <a:t> Log pollution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87719" y="3215438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Visibility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53317" y="2437533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Issue queue noise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87719" y="2421917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Leverage Community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1613647"/>
            <a:ext cx="9144000" cy="35916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35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8905"/>
            <a:ext cx="9144000" cy="414993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081" r="12945"/>
          <a:stretch/>
        </p:blipFill>
        <p:spPr>
          <a:xfrm>
            <a:off x="2295612" y="2541066"/>
            <a:ext cx="1361765" cy="17691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6400" y="2953374"/>
            <a:ext cx="293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ime Ace 2.0 BB"/>
                <a:cs typeface="Anime Ace 2.0 BB"/>
              </a:rPr>
              <a:t>Example Module </a:t>
            </a:r>
          </a:p>
          <a:p>
            <a:r>
              <a:rPr lang="en-US" dirty="0" smtClean="0">
                <a:latin typeface="Anime Ace 2.0 BB"/>
                <a:cs typeface="Anime Ace 2.0 BB"/>
              </a:rPr>
              <a:t>for </a:t>
            </a:r>
          </a:p>
          <a:p>
            <a:r>
              <a:rPr lang="en-US" dirty="0" smtClean="0">
                <a:latin typeface="Anime Ace 2.0 BB"/>
                <a:cs typeface="Anime Ace 2.0 BB"/>
              </a:rPr>
              <a:t>Drupal 8.x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400" y="5104470"/>
            <a:ext cx="293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ime Ace 2.0 BB"/>
                <a:cs typeface="Anime Ace 2.0 BB"/>
              </a:rPr>
              <a:t>Drupal console</a:t>
            </a:r>
            <a:endParaRPr lang="en-US" dirty="0">
              <a:latin typeface="Anime Ace 2.0 BB"/>
              <a:cs typeface="Anime Ace 2.0 BB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24888" b="22068"/>
          <a:stretch/>
        </p:blipFill>
        <p:spPr>
          <a:xfrm>
            <a:off x="2066589" y="4823564"/>
            <a:ext cx="1819812" cy="9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865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rt 6"/>
          <p:cNvSpPr/>
          <p:nvPr/>
        </p:nvSpPr>
        <p:spPr>
          <a:xfrm>
            <a:off x="3194237" y="2719279"/>
            <a:ext cx="2748276" cy="2394331"/>
          </a:xfrm>
          <a:prstGeom prst="heart">
            <a:avLst/>
          </a:prstGeom>
          <a:noFill/>
          <a:ln w="76200" cmpd="sng">
            <a:solidFill>
              <a:schemeClr val="tx2">
                <a:lumMod val="75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081" r="12945"/>
          <a:stretch/>
        </p:blipFill>
        <p:spPr>
          <a:xfrm>
            <a:off x="2774478" y="3084209"/>
            <a:ext cx="1361765" cy="17691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138906"/>
            <a:ext cx="9144000" cy="35036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24888" b="22068"/>
          <a:stretch/>
        </p:blipFill>
        <p:spPr>
          <a:xfrm>
            <a:off x="4689943" y="3501416"/>
            <a:ext cx="1819812" cy="9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728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20452" y="2490839"/>
            <a:ext cx="4670322" cy="27776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>
            <a:off x="4181488" y="3572245"/>
            <a:ext cx="790162" cy="688400"/>
          </a:xfrm>
          <a:prstGeom prst="hear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138906"/>
            <a:ext cx="9144000" cy="35036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20" y="3146323"/>
            <a:ext cx="1503106" cy="1503106"/>
          </a:xfrm>
          <a:prstGeom prst="rect">
            <a:avLst/>
          </a:prstGeom>
        </p:spPr>
      </p:pic>
      <p:pic>
        <p:nvPicPr>
          <p:cNvPr id="10" name="Picture 9" descr="flag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87" y="2985319"/>
            <a:ext cx="1664407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8724" y="3766762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006" y="2314294"/>
            <a:ext cx="3730247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100" dirty="0" smtClean="0">
                <a:latin typeface="Anime Ace 2.0 BB"/>
                <a:cs typeface="Anime Ace 2.0 BB"/>
              </a:rPr>
              <a:t/>
            </a:r>
            <a:br>
              <a:rPr lang="en-US" sz="11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9498" y="2316393"/>
            <a:ext cx="373024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onfig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undle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6" name="Elbow Connector 5"/>
          <p:cNvCxnSpPr>
            <a:stCxn id="2" idx="0"/>
            <a:endCxn id="3" idx="2"/>
          </p:cNvCxnSpPr>
          <p:nvPr/>
        </p:nvCxnSpPr>
        <p:spPr>
          <a:xfrm rot="16200000" flipV="1">
            <a:off x="3217463" y="2481533"/>
            <a:ext cx="574897" cy="1995562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0"/>
            <a:endCxn id="4" idx="2"/>
          </p:cNvCxnSpPr>
          <p:nvPr/>
        </p:nvCxnSpPr>
        <p:spPr>
          <a:xfrm rot="5400000" flipH="1" flipV="1">
            <a:off x="5217258" y="2479398"/>
            <a:ext cx="572798" cy="2001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02176" y="3847981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96659" y="3586838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6659" y="436733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1530362"/>
            <a:ext cx="9144000" cy="39768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4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177" y="2316393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2000" dirty="0" smtClean="0">
                <a:latin typeface="Anime Ace 2.0 BB"/>
                <a:cs typeface="Anime Ace 2.0 BB"/>
              </a:rPr>
              <a:t/>
            </a:r>
            <a:br>
              <a:rPr lang="en-US" sz="20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5376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8216</TotalTime>
  <Words>778</Words>
  <Application>Microsoft Macintosh PowerPoint</Application>
  <PresentationFormat>On-screen Show (4:3)</PresentationFormat>
  <Paragraphs>318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132</cp:revision>
  <dcterms:created xsi:type="dcterms:W3CDTF">2014-07-06T01:42:48Z</dcterms:created>
  <dcterms:modified xsi:type="dcterms:W3CDTF">2015-05-11T20:34:27Z</dcterms:modified>
</cp:coreProperties>
</file>