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0D75F-AC2F-44F4-8553-A70D3910BBF9}" type="datetimeFigureOut">
              <a:rPr lang="ko-KR" altLang="en-US" smtClean="0"/>
              <a:pPr/>
              <a:t>2011-10-26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A4D6C-AFDE-41D9-A02B-A6C6B38861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2011-10-26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450703"/>
          </a:xfrm>
        </p:spPr>
        <p:txBody>
          <a:bodyPr>
            <a:noAutofit/>
          </a:bodyPr>
          <a:lstStyle/>
          <a:p>
            <a:r>
              <a:rPr lang="en-US" altLang="ko-KR" sz="6600" dirty="0" smtClean="0"/>
              <a:t>Diagram </a:t>
            </a:r>
            <a:br>
              <a:rPr lang="en-US" altLang="ko-KR" sz="6600" dirty="0" smtClean="0"/>
            </a:br>
            <a:r>
              <a:rPr lang="en-US" altLang="ko-KR" sz="4800" dirty="0" smtClean="0"/>
              <a:t>(</a:t>
            </a:r>
            <a:r>
              <a:rPr lang="en-US" altLang="ko-KR" sz="4800" dirty="0" err="1" smtClean="0"/>
              <a:t>jQuery</a:t>
            </a:r>
            <a:r>
              <a:rPr lang="en-US" altLang="ko-KR" sz="4800" dirty="0" smtClean="0"/>
              <a:t> + HTML5)</a:t>
            </a:r>
            <a:endParaRPr lang="ko-KR" altLang="en-US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692696"/>
            <a:ext cx="1530387" cy="56166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907704" y="692696"/>
            <a:ext cx="7056784" cy="56166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539552" y="1196752"/>
            <a:ext cx="792088" cy="6480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539552" y="2420888"/>
            <a:ext cx="792088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123728" y="2420888"/>
            <a:ext cx="792088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2555776" y="1844824"/>
            <a:ext cx="936104" cy="360040"/>
          </a:xfrm>
          <a:prstGeom prst="wedgeRoundRectCallout">
            <a:avLst>
              <a:gd name="adj1" fmla="val -33734"/>
              <a:gd name="adj2" fmla="val 12239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D&amp;D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2339752" y="4077072"/>
            <a:ext cx="792088" cy="6480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모서리가 둥근 사각형 설명선 17"/>
          <p:cNvSpPr/>
          <p:nvPr/>
        </p:nvSpPr>
        <p:spPr>
          <a:xfrm>
            <a:off x="2483768" y="3429000"/>
            <a:ext cx="1440160" cy="504056"/>
          </a:xfrm>
          <a:prstGeom prst="wedgeRoundRectCallout">
            <a:avLst>
              <a:gd name="adj1" fmla="val -33734"/>
              <a:gd name="adj2" fmla="val 12239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D&amp;D,</a:t>
            </a:r>
          </a:p>
          <a:p>
            <a:pPr algn="ctr"/>
            <a:r>
              <a:rPr lang="en-US" altLang="ko-KR" dirty="0" smtClean="0"/>
              <a:t>Resize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6084168" y="1052736"/>
            <a:ext cx="792088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>
            <a:stCxn id="19" idx="5"/>
            <a:endCxn id="22" idx="1"/>
          </p:cNvCxnSpPr>
          <p:nvPr/>
        </p:nvCxnSpPr>
        <p:spPr>
          <a:xfrm rot="16200000" flipH="1">
            <a:off x="6940277" y="1548805"/>
            <a:ext cx="448022" cy="8080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7452320" y="2060848"/>
            <a:ext cx="792088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사각형 설명선 23"/>
          <p:cNvSpPr/>
          <p:nvPr/>
        </p:nvSpPr>
        <p:spPr>
          <a:xfrm>
            <a:off x="7236296" y="1052736"/>
            <a:ext cx="1440160" cy="504056"/>
          </a:xfrm>
          <a:prstGeom prst="wedgeRoundRectCallout">
            <a:avLst>
              <a:gd name="adj1" fmla="val -37927"/>
              <a:gd name="adj2" fmla="val 16176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Auto chain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5724128" y="2132856"/>
            <a:ext cx="792088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stCxn id="19" idx="3"/>
            <a:endCxn id="25" idx="0"/>
          </p:cNvCxnSpPr>
          <p:nvPr/>
        </p:nvCxnSpPr>
        <p:spPr>
          <a:xfrm rot="5400000">
            <a:off x="5958155" y="1890843"/>
            <a:ext cx="404031" cy="79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6300192" y="3429000"/>
            <a:ext cx="792088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300192" y="4581128"/>
            <a:ext cx="792088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>
            <a:stCxn id="33" idx="4"/>
            <a:endCxn id="34" idx="0"/>
          </p:cNvCxnSpPr>
          <p:nvPr/>
        </p:nvCxnSpPr>
        <p:spPr>
          <a:xfrm rot="5400000">
            <a:off x="6516216" y="4401108"/>
            <a:ext cx="3600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모서리가 둥근 사각형 설명선 35"/>
          <p:cNvSpPr/>
          <p:nvPr/>
        </p:nvSpPr>
        <p:spPr>
          <a:xfrm>
            <a:off x="7236296" y="2996952"/>
            <a:ext cx="1440160" cy="504056"/>
          </a:xfrm>
          <a:prstGeom prst="wedgeRoundRectCallout">
            <a:avLst>
              <a:gd name="adj1" fmla="val -62486"/>
              <a:gd name="adj2" fmla="val 15320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Multi select,</a:t>
            </a:r>
          </a:p>
          <a:p>
            <a:pPr algn="ctr"/>
            <a:r>
              <a:rPr lang="en-US" altLang="ko-KR" dirty="0" smtClean="0"/>
              <a:t>D&amp;D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2771800" y="5013176"/>
            <a:ext cx="792088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>
            <a:stCxn id="39" idx="5"/>
          </p:cNvCxnSpPr>
          <p:nvPr/>
        </p:nvCxnSpPr>
        <p:spPr>
          <a:xfrm rot="16200000" flipH="1">
            <a:off x="3411885" y="5725268"/>
            <a:ext cx="476039" cy="4040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모서리가 둥근 사각형 설명선 42"/>
          <p:cNvSpPr/>
          <p:nvPr/>
        </p:nvSpPr>
        <p:spPr>
          <a:xfrm>
            <a:off x="3347864" y="4221088"/>
            <a:ext cx="1440160" cy="648072"/>
          </a:xfrm>
          <a:prstGeom prst="wedgeRoundRectCallout">
            <a:avLst>
              <a:gd name="adj1" fmla="val -35531"/>
              <a:gd name="adj2" fmla="val 10243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Auto Grouping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339752" y="908720"/>
            <a:ext cx="1440160" cy="5040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Editable/</a:t>
            </a:r>
          </a:p>
          <a:p>
            <a:pPr algn="ctr"/>
            <a:r>
              <a:rPr lang="en-US" altLang="ko-KR" sz="1200" dirty="0" smtClean="0"/>
              <a:t>non- Editable</a:t>
            </a:r>
            <a:endParaRPr lang="ko-KR" altLang="en-US" sz="1200" dirty="0"/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2771800" y="188640"/>
            <a:ext cx="1368152" cy="504056"/>
          </a:xfrm>
          <a:prstGeom prst="wedgeRoundRectCallout">
            <a:avLst>
              <a:gd name="adj1" fmla="val -30140"/>
              <a:gd name="adj2" fmla="val 9843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Mode </a:t>
            </a:r>
            <a:r>
              <a:rPr lang="ko-KR" altLang="en-US" sz="1200" dirty="0" smtClean="0"/>
              <a:t>선택 버튼</a:t>
            </a:r>
            <a:endParaRPr lang="ko-KR" altLang="en-US" sz="1200" dirty="0"/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179512" y="116632"/>
            <a:ext cx="1368152" cy="504056"/>
          </a:xfrm>
          <a:prstGeom prst="wedgeRoundRectCallout">
            <a:avLst>
              <a:gd name="adj1" fmla="val -30140"/>
              <a:gd name="adj2" fmla="val 9843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Mode</a:t>
            </a:r>
            <a:r>
              <a:rPr lang="ko-KR" altLang="en-US" sz="1200" dirty="0" smtClean="0"/>
              <a:t>에 따라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Show/Hide</a:t>
            </a:r>
            <a:endParaRPr lang="ko-KR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7286</TotalTime>
  <Words>24</Words>
  <Application>Microsoft Office PowerPoint</Application>
  <PresentationFormat>화면 슬라이드 쇼(4:3)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Diagram  (jQuery + HTML5)</vt:lpstr>
      <vt:lpstr>슬라이드 2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 (jQuery + HTML5)</dc:title>
  <dc:creator>Microsoft Corporation</dc:creator>
  <cp:lastModifiedBy>kimbongyun</cp:lastModifiedBy>
  <cp:revision>993</cp:revision>
  <dcterms:created xsi:type="dcterms:W3CDTF">2006-10-05T04:04:58Z</dcterms:created>
  <dcterms:modified xsi:type="dcterms:W3CDTF">2011-10-26T11:17:56Z</dcterms:modified>
</cp:coreProperties>
</file>