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5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049600" y="1468925"/>
            <a:ext cx="45369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INGÉNIERIE</a:t>
            </a:r>
            <a:r>
              <a:rPr lang="fr"/>
              <a:t> LINGUISTIQUE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LETTRE D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2931555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fr"/>
              <a:t>Olivia BOUMOKONIA</a:t>
            </a:r>
          </a:p>
          <a:p>
            <a:pPr lvl="0" algn="r">
              <a:spcBef>
                <a:spcPts val="0"/>
              </a:spcBef>
              <a:buNone/>
            </a:pPr>
            <a:r>
              <a:rPr lang="fr"/>
              <a:t>Maud CHOLEZ</a:t>
            </a:r>
          </a:p>
          <a:p>
            <a:pPr lvl="0" algn="r">
              <a:spcBef>
                <a:spcPts val="0"/>
              </a:spcBef>
              <a:buNone/>
            </a:pPr>
            <a:r>
              <a:rPr lang="fr"/>
              <a:t>Sophie DA COSTA</a:t>
            </a:r>
          </a:p>
          <a:p>
            <a:pPr lvl="0" algn="r">
              <a:spcBef>
                <a:spcPts val="0"/>
              </a:spcBef>
              <a:buNone/>
            </a:pPr>
            <a:r>
              <a:rPr lang="fr"/>
              <a:t>Thomas BROGGI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42891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Qu’est ce que l’enquêteur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Génération du corpus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587" y="315925"/>
            <a:ext cx="2154674" cy="24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673" y="1797449"/>
            <a:ext cx="2154650" cy="31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DÉROULEMENT</a:t>
            </a:r>
            <a:r>
              <a:rPr lang="fr"/>
              <a:t> DE LA </a:t>
            </a:r>
            <a:r>
              <a:rPr lang="fr"/>
              <a:t>RÉALISATION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Présentation du planning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Retour sur les tâches à effectuer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475" y="1026740"/>
            <a:ext cx="5006824" cy="37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13850" y="2320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fr"/>
              <a:t>CHAMPS LEXICAUX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13850" y="979500"/>
            <a:ext cx="8520600" cy="417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Différents types de champs lexicaux :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Arme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Meurtre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Mort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Crime 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500" y="168150"/>
            <a:ext cx="2753425" cy="171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-1988" l="0" r="4671" t="0"/>
          <a:stretch/>
        </p:blipFill>
        <p:spPr>
          <a:xfrm>
            <a:off x="2524837" y="2306525"/>
            <a:ext cx="2542450" cy="15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3799" y="2252324"/>
            <a:ext cx="2003700" cy="25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TECHNIQUES ET </a:t>
            </a:r>
            <a:r>
              <a:rPr lang="fr"/>
              <a:t>IMPLÉMENTATION (1)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Tokenisation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Reconnaissance des entités nommées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POS-tagging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950" y="341399"/>
            <a:ext cx="6308101" cy="446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</a:t>
            </a:r>
            <a:r>
              <a:rPr lang="fr"/>
              <a:t>PROBLÈMES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Installation de  Python / NLTK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Manque d’expertise en Python / NLTK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Longueur du corpus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Déterminer les entités nommées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RÉTROSPECTIVE</a:t>
            </a:r>
            <a:r>
              <a:rPr lang="fr"/>
              <a:t> ET CONCLUSION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Meilleure technique d’obtention des champs lexicaux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000"/>
              <a:t> 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Malgré tout :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fr" sz="1800"/>
              <a:t>mise en place d’un corpus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fr" sz="1800"/>
              <a:t>tokénisation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fr" sz="1800"/>
              <a:t>repérage des entités nommées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fr" sz="1800"/>
              <a:t>recherche des meurtriers et de leurs victimes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