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7:38:18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1 330 24575,'8'1'0,"0"1"0,-1 1 0,1-1 0,-1 2 0,1-1 0,-1 1 0,0 0 0,0 0 0,-1 1 0,1-1 0,-1 2 0,11 10 0,12 9 0,-18-17 0,-1 1 0,-1 0 0,0 0 0,0 1 0,-1 0 0,0 1 0,-1 0 0,0 0 0,11 25 0,-2 5 0,19 71 0,-10-26 0,-25-84 0,1 0 0,-1 0 0,1 0 0,0 0 0,-1 0 0,1 0 0,0 0 0,0 0 0,0-1 0,1 1 0,-1 0 0,0-1 0,1 1 0,-1-1 0,0 1 0,1-1 0,0 0 0,-1 0 0,1 0 0,0 0 0,0 0 0,-1 0 0,4 1 0,-3-2 0,0-1 0,-1 1 0,1-1 0,0 1 0,-1-1 0,1 0 0,0 0 0,-1 0 0,0 1 0,1-2 0,-1 1 0,1 0 0,-1 0 0,0 0 0,0-1 0,0 1 0,0 0 0,0-1 0,0 1 0,0-1 0,0 1 0,0-1 0,-1 0 0,1 1 0,0-1 0,-1 0 0,1-2 0,11-24 0,1 0 0,27-42 0,9-19 0,-34 61 0,1 1 0,24-32 0,17-26 0,62-118 0,-110 183 43,-1 0 0,7-26 0,5-14-1537,-14 44-5332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7:38:24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24575,'5'1'0,"0"0"0,-1 0 0,1 0 0,-1 1 0,0-1 0,1 1 0,-1 0 0,0 0 0,0 1 0,0-1 0,6 6 0,42 38 0,-41-36 0,40 41 0,-3 2 0,61 85 0,-57-68 0,2-3 0,71 67 0,-73-67-1365,-39-52-5461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7:38:2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1 24575,'-3'1'0,"1"1"0,-1 0 0,0 0 0,1 0 0,0 0 0,-1 1 0,1-1 0,0 1 0,0-1 0,-2 4 0,-2 2 0,-118 149 0,-34 37 0,121-154 0,-60 83 0,3 34-1365,84-141-5461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7:45:08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1 330 24575,'8'1'0,"0"1"0,-1 1 0,1-1 0,-1 2 0,1-1 0,-1 1 0,0 0 0,0 0 0,-1 1 0,1-1 0,-1 2 0,11 10 0,12 9 0,-18-17 0,-1 1 0,-1 0 0,0 0 0,0 1 0,-1 0 0,0 1 0,-1 0 0,0 0 0,11 25 0,-2 5 0,19 71 0,-10-26 0,-25-84 0,1 0 0,-1 0 0,1 0 0,0 0 0,-1 0 0,1 0 0,0 0 0,0 0 0,0-1 0,1 1 0,-1 0 0,0-1 0,1 1 0,-1-1 0,0 1 0,1-1 0,0 0 0,-1 0 0,1 0 0,0 0 0,0 0 0,-1 0 0,4 1 0,-3-2 0,0-1 0,-1 1 0,1-1 0,0 1 0,-1-1 0,1 0 0,0 0 0,-1 0 0,0 1 0,1-2 0,-1 1 0,1 0 0,-1 0 0,0 0 0,0-1 0,0 1 0,0 0 0,0-1 0,0 1 0,0-1 0,0 1 0,0-1 0,-1 0 0,1 1 0,0-1 0,-1 0 0,1-2 0,11-24 0,1 0 0,27-42 0,9-19 0,-34 61 0,1 1 0,24-32 0,17-26 0,62-118 0,-110 183 43,-1 0 0,7-26 0,5-14-1537,-14 44-5332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7:45:0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24575,'5'1'0,"0"0"0,-1 0 0,1 0 0,-1 1 0,0-1 0,1 1 0,-1 0 0,0 0 0,0 1 0,0-1 0,6 6 0,42 38 0,-41-36 0,40 41 0,-3 2 0,61 85 0,-57-68 0,2-3 0,71 67 0,-73-67-1365,-39-52-5461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17:45:08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1 24575,'-3'1'0,"1"1"0,-1 0 0,0 0 0,1 0 0,0 0 0,-1 1 0,1-1 0,0 1 0,0-1 0,-2 4 0,-2 2 0,-118 149 0,-34 37 0,121-154 0,-60 83 0,3 34-1365,84-141-5461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13A1-FD84-55E1-620E-597BBE4E0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7D0A4-E43A-92B6-A503-C41945881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399E-8510-573F-BCE1-5EA1B9A1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E109-D6DA-4050-BEAC-CB3EB2732C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8647-D703-BBF4-26EC-9C4DC64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030F-BEBA-3B0C-B54A-51D8374D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0F9E-183E-413B-89E5-FDEBC8246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3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C701-B2B5-7D55-7323-D1627413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2E416-404C-DF95-75D0-945EB7BD8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D833-3600-123F-51AB-D39E6CE0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E109-D6DA-4050-BEAC-CB3EB2732C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C649-B419-9780-E2F3-74710548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EF6C-6919-C163-E0E1-96FAAAD5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0F9E-183E-413B-89E5-FDEBC8246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04F16-6DF9-B163-90A2-9339B7901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9A518-D69C-34A6-31B4-71D7900EB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474D-D8D9-B692-7984-86F21B3B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E109-D6DA-4050-BEAC-CB3EB2732C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B801F-1D7E-17F6-B401-266B69D0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84E5-94E7-305E-E76E-84EBB62E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0F9E-183E-413B-89E5-FDEBC8246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8BB4-2D5D-B07A-F6C7-8AA09CE2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030D-C599-3C9B-43D5-85B37F77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5801-A355-98F6-3CE2-A4272A81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E109-D6DA-4050-BEAC-CB3EB2732C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423A-77A9-5551-93DF-7AF6250D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81C1-CCE7-EABF-9058-D26F603F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0F9E-183E-413B-89E5-FDEBC8246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7366-B1C9-03E9-B3DA-01BF7107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97299-8F99-8554-25CF-E0D8A65F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3007-3D54-C154-6F5C-136998C1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E109-D6DA-4050-BEAC-CB3EB2732C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83FE8-F01D-48D9-5614-7C0C474C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B6A0-CDEA-3A8B-D425-E1015F73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0F9E-183E-413B-89E5-FDEBC8246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92F4-35C0-B9E1-AECA-138E9F83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8BC6-33E2-AF10-F722-99B9B9AB2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06997-28E8-FA05-6B34-CB9D29090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0F213-6358-483C-745F-C401C139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E109-D6DA-4050-BEAC-CB3EB2732C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F3ED5-FABF-2B5A-774D-521B8617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2E210-D613-987C-5727-9DC78460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0F9E-183E-413B-89E5-FDEBC8246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CD7B-80E3-B728-596F-15E37DA2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99AD4-2A35-D457-7901-3DE46CAD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0F8D-1AB6-3733-BAA3-E482EBC8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59278-3006-0E6E-DD32-E73AC8F23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7B737-31E7-0C2C-DD54-86EEA16F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24B35-5592-11A8-C0FA-C868BB66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E109-D6DA-4050-BEAC-CB3EB2732C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09EEB-BE65-BECF-6FA6-F781846E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6A92E-915D-AEC7-9D54-6446C703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0F9E-183E-413B-89E5-FDEBC8246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0F7-0F87-9305-3461-BC4ECD2A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62FDE-85B8-6347-89DE-583786AF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E109-D6DA-4050-BEAC-CB3EB2732C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A2420-1C51-6983-0E0F-7E7377D7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21A64-6E6C-23C6-6BF1-3AC3B303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0F9E-183E-413B-89E5-FDEBC8246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87FE9-217B-0A3A-8107-5DF1378A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E109-D6DA-4050-BEAC-CB3EB2732C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125A0-E4F4-AD3F-C859-C860193E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2F717-A068-7CB8-A061-2EF89DD2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0F9E-183E-413B-89E5-FDEBC8246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AB25-0A7B-6693-F21D-CAB80254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794D-8BBC-1B24-A41A-DA79D3099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48C5-7DDB-BB5A-7A5B-743B2DB0A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CD3C-F1C8-3E25-B453-47BEC328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E109-D6DA-4050-BEAC-CB3EB2732C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93D9-3A0B-5B07-1FFF-9FBF0F58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2970B-78BA-9DB6-F10B-6D5C7E7E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0F9E-183E-413B-89E5-FDEBC8246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C004-B7D0-AACD-D75E-9FD98507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8A346-7091-50F5-1DB2-D83A000AD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7FC4-70F1-B13D-B22B-EA9604B7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A2CC-6BE1-AABF-D32B-10F9673D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E109-D6DA-4050-BEAC-CB3EB2732C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9C6A0-2DA2-7AE2-7BFA-0D3505FF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80D68-1EFC-5574-1668-FD2A3A2E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0F9E-183E-413B-89E5-FDEBC8246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AA9E0-8307-3C19-6A51-254D5E75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4E499-28A8-A703-11BA-58F87397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94B6-DA6D-0694-3889-3C7C59E85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E109-D6DA-4050-BEAC-CB3EB2732C5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1420-85F4-0A6F-61C9-A2EC76FEB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9705-EC30-7A4F-491D-3CE56E21F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0F9E-183E-413B-89E5-FDEBC8246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3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70FB0C-CF24-77C0-F06F-E004AB143F54}"/>
              </a:ext>
            </a:extLst>
          </p:cNvPr>
          <p:cNvSpPr/>
          <p:nvPr/>
        </p:nvSpPr>
        <p:spPr>
          <a:xfrm>
            <a:off x="415426" y="250411"/>
            <a:ext cx="5241303" cy="284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F4CC8-B05F-CA64-9F3A-364D6486677D}"/>
              </a:ext>
            </a:extLst>
          </p:cNvPr>
          <p:cNvSpPr txBox="1"/>
          <p:nvPr/>
        </p:nvSpPr>
        <p:spPr>
          <a:xfrm>
            <a:off x="902478" y="977153"/>
            <a:ext cx="4267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CIS233DA</a:t>
            </a:r>
          </a:p>
          <a:p>
            <a:r>
              <a:rPr lang="en-US" dirty="0"/>
              <a:t>CIS105</a:t>
            </a:r>
          </a:p>
          <a:p>
            <a:r>
              <a:rPr lang="en-US" dirty="0"/>
              <a:t>ENG220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89AACB-536A-A28D-6658-4CE23F925A79}"/>
              </a:ext>
            </a:extLst>
          </p:cNvPr>
          <p:cNvSpPr/>
          <p:nvPr/>
        </p:nvSpPr>
        <p:spPr>
          <a:xfrm>
            <a:off x="902478" y="430306"/>
            <a:ext cx="4267200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Maintenance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9275B-BFDD-D348-96CC-9C4AE8488F61}"/>
              </a:ext>
            </a:extLst>
          </p:cNvPr>
          <p:cNvSpPr/>
          <p:nvPr/>
        </p:nvSpPr>
        <p:spPr>
          <a:xfrm>
            <a:off x="902478" y="2124635"/>
            <a:ext cx="3442447" cy="31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Class Name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C50F9B-BC61-C7CD-93C3-663AA786952B}"/>
                  </a:ext>
                </a:extLst>
              </p14:cNvPr>
              <p14:cNvContentPartPr/>
              <p14:nvPr/>
            </p14:nvContentPartPr>
            <p14:xfrm>
              <a:off x="4505789" y="2086666"/>
              <a:ext cx="284400" cy="293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C50F9B-BC61-C7CD-93C3-663AA78695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7149" y="2077666"/>
                <a:ext cx="3020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48E382C-F1D8-A807-CE57-DF0E554B2727}"/>
              </a:ext>
            </a:extLst>
          </p:cNvPr>
          <p:cNvGrpSpPr/>
          <p:nvPr/>
        </p:nvGrpSpPr>
        <p:grpSpPr>
          <a:xfrm>
            <a:off x="4898189" y="2124466"/>
            <a:ext cx="227880" cy="262080"/>
            <a:chOff x="6209993" y="2456160"/>
            <a:chExt cx="22788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3CACD1-BAA5-959C-0A30-7BA291F29390}"/>
                    </a:ext>
                  </a:extLst>
                </p14:cNvPr>
                <p14:cNvContentPartPr/>
                <p14:nvPr/>
              </p14:nvContentPartPr>
              <p14:xfrm>
                <a:off x="6212513" y="2474160"/>
                <a:ext cx="225360" cy="24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3CACD1-BAA5-959C-0A30-7BA291F293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3513" y="2465160"/>
                  <a:ext cx="243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E9B0C1-D53F-249D-B308-F3742D5BDDA5}"/>
                    </a:ext>
                  </a:extLst>
                </p14:cNvPr>
                <p14:cNvContentPartPr/>
                <p14:nvPr/>
              </p14:nvContentPartPr>
              <p14:xfrm>
                <a:off x="6209993" y="2456160"/>
                <a:ext cx="200160" cy="260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E9B0C1-D53F-249D-B308-F3742D5BDD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1353" y="2447520"/>
                  <a:ext cx="217800" cy="278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52291-0A43-3C79-5EB2-9EA81F637512}"/>
              </a:ext>
            </a:extLst>
          </p:cNvPr>
          <p:cNvSpPr/>
          <p:nvPr/>
        </p:nvSpPr>
        <p:spPr>
          <a:xfrm>
            <a:off x="6209993" y="250410"/>
            <a:ext cx="5241303" cy="317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E09EB1-19C4-9C10-8F58-EE0DF6791B9D}"/>
              </a:ext>
            </a:extLst>
          </p:cNvPr>
          <p:cNvSpPr/>
          <p:nvPr/>
        </p:nvSpPr>
        <p:spPr>
          <a:xfrm>
            <a:off x="6697044" y="430306"/>
            <a:ext cx="4267200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Maintenance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15B86-B07A-2E0F-7D20-AFF452FFF0B6}"/>
              </a:ext>
            </a:extLst>
          </p:cNvPr>
          <p:cNvSpPr txBox="1"/>
          <p:nvPr/>
        </p:nvSpPr>
        <p:spPr>
          <a:xfrm>
            <a:off x="6697044" y="882134"/>
            <a:ext cx="377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F10309-E6FF-2BE7-EB07-0470C0D7D7C0}"/>
              </a:ext>
            </a:extLst>
          </p:cNvPr>
          <p:cNvSpPr/>
          <p:nvPr/>
        </p:nvSpPr>
        <p:spPr>
          <a:xfrm>
            <a:off x="10470776" y="882134"/>
            <a:ext cx="4870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0F0A1F-1D85-E9EC-ABB4-88DAED513B39}"/>
              </a:ext>
            </a:extLst>
          </p:cNvPr>
          <p:cNvSpPr/>
          <p:nvPr/>
        </p:nvSpPr>
        <p:spPr>
          <a:xfrm>
            <a:off x="6697044" y="1389529"/>
            <a:ext cx="4260783" cy="115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Abdul</a:t>
            </a:r>
          </a:p>
          <a:p>
            <a:r>
              <a:rPr lang="en-US" dirty="0"/>
              <a:t>Alan</a:t>
            </a:r>
          </a:p>
          <a:p>
            <a:r>
              <a:rPr lang="en-US" dirty="0"/>
              <a:t>Daniel</a:t>
            </a:r>
          </a:p>
          <a:p>
            <a:r>
              <a:rPr lang="en-US" dirty="0"/>
              <a:t>Devan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6F4060-90A6-A7EE-44A6-343B1E878FDE}"/>
              </a:ext>
            </a:extLst>
          </p:cNvPr>
          <p:cNvSpPr/>
          <p:nvPr/>
        </p:nvSpPr>
        <p:spPr>
          <a:xfrm>
            <a:off x="6734236" y="2721973"/>
            <a:ext cx="3442447" cy="31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Student Name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CCCEE6-6380-0194-45C6-7EA7CA27426A}"/>
                  </a:ext>
                </a:extLst>
              </p14:cNvPr>
              <p14:cNvContentPartPr/>
              <p14:nvPr/>
            </p14:nvContentPartPr>
            <p14:xfrm>
              <a:off x="10337547" y="2684004"/>
              <a:ext cx="284400" cy="293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CCCEE6-6380-0194-45C6-7EA7CA2742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8907" y="2675004"/>
                <a:ext cx="3020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A07134F-C9F3-8842-08E0-825DE43240B2}"/>
              </a:ext>
            </a:extLst>
          </p:cNvPr>
          <p:cNvGrpSpPr/>
          <p:nvPr/>
        </p:nvGrpSpPr>
        <p:grpSpPr>
          <a:xfrm>
            <a:off x="10729947" y="2721804"/>
            <a:ext cx="227880" cy="262080"/>
            <a:chOff x="6209993" y="2456160"/>
            <a:chExt cx="22788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6145D4-98AF-0642-7A4F-04CD24E5C65D}"/>
                    </a:ext>
                  </a:extLst>
                </p14:cNvPr>
                <p14:cNvContentPartPr/>
                <p14:nvPr/>
              </p14:nvContentPartPr>
              <p14:xfrm>
                <a:off x="6212513" y="2474160"/>
                <a:ext cx="225360" cy="244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6145D4-98AF-0642-7A4F-04CD24E5C6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3513" y="2465160"/>
                  <a:ext cx="243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A6C8B7-BE56-AA83-3ED7-553510F51124}"/>
                    </a:ext>
                  </a:extLst>
                </p14:cNvPr>
                <p14:cNvContentPartPr/>
                <p14:nvPr/>
              </p14:nvContentPartPr>
              <p14:xfrm>
                <a:off x="6209993" y="2456160"/>
                <a:ext cx="200160" cy="260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A6C8B7-BE56-AA83-3ED7-553510F511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1353" y="2447520"/>
                  <a:ext cx="217800" cy="278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9490ED1-C87E-81D4-5356-08A5C07FDFE5}"/>
              </a:ext>
            </a:extLst>
          </p:cNvPr>
          <p:cNvSpPr/>
          <p:nvPr/>
        </p:nvSpPr>
        <p:spPr>
          <a:xfrm>
            <a:off x="415426" y="3429000"/>
            <a:ext cx="5241303" cy="3536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4570B9-BABE-4B5F-F50A-86226FA47239}"/>
              </a:ext>
            </a:extLst>
          </p:cNvPr>
          <p:cNvSpPr/>
          <p:nvPr/>
        </p:nvSpPr>
        <p:spPr>
          <a:xfrm>
            <a:off x="902477" y="3608896"/>
            <a:ext cx="4267200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Attendance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92EBF7-76BA-32D1-7F8D-8B4BCDAAAC23}"/>
              </a:ext>
            </a:extLst>
          </p:cNvPr>
          <p:cNvSpPr txBox="1"/>
          <p:nvPr/>
        </p:nvSpPr>
        <p:spPr>
          <a:xfrm>
            <a:off x="902477" y="4060724"/>
            <a:ext cx="377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27A2A2-C53E-26E3-4107-C2213680BF05}"/>
              </a:ext>
            </a:extLst>
          </p:cNvPr>
          <p:cNvSpPr/>
          <p:nvPr/>
        </p:nvSpPr>
        <p:spPr>
          <a:xfrm>
            <a:off x="4676209" y="4060724"/>
            <a:ext cx="4870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EFE4DC-EDD0-5F94-4EA9-A704B532657F}"/>
              </a:ext>
            </a:extLst>
          </p:cNvPr>
          <p:cNvSpPr/>
          <p:nvPr/>
        </p:nvSpPr>
        <p:spPr>
          <a:xfrm>
            <a:off x="908894" y="4951059"/>
            <a:ext cx="4260783" cy="185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Abdul</a:t>
            </a:r>
          </a:p>
          <a:p>
            <a:r>
              <a:rPr lang="en-US" dirty="0"/>
              <a:t>Alan</a:t>
            </a:r>
          </a:p>
          <a:p>
            <a:r>
              <a:rPr lang="en-US" dirty="0"/>
              <a:t>Daniel</a:t>
            </a:r>
          </a:p>
          <a:p>
            <a:r>
              <a:rPr lang="en-US" dirty="0"/>
              <a:t>Devan</a:t>
            </a:r>
          </a:p>
          <a:p>
            <a:r>
              <a:rPr lang="en-US" dirty="0"/>
              <a:t>Gavin</a:t>
            </a:r>
          </a:p>
          <a:p>
            <a:r>
              <a:rPr lang="en-US" dirty="0"/>
              <a:t>Irvin</a:t>
            </a:r>
          </a:p>
          <a:p>
            <a:r>
              <a:rPr lang="en-US" dirty="0" err="1"/>
              <a:t>Jahaziel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CEF361-9D0C-0CF9-028E-EF3B68379CEA}"/>
              </a:ext>
            </a:extLst>
          </p:cNvPr>
          <p:cNvSpPr/>
          <p:nvPr/>
        </p:nvSpPr>
        <p:spPr>
          <a:xfrm>
            <a:off x="4765187" y="4951059"/>
            <a:ext cx="233082" cy="21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8330A9-B8D4-2512-AE22-625AF9525037}"/>
              </a:ext>
            </a:extLst>
          </p:cNvPr>
          <p:cNvSpPr/>
          <p:nvPr/>
        </p:nvSpPr>
        <p:spPr>
          <a:xfrm>
            <a:off x="4765187" y="5197288"/>
            <a:ext cx="233082" cy="21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542023-ED90-6A96-9686-834C129C85FB}"/>
              </a:ext>
            </a:extLst>
          </p:cNvPr>
          <p:cNvSpPr/>
          <p:nvPr/>
        </p:nvSpPr>
        <p:spPr>
          <a:xfrm>
            <a:off x="4765187" y="5443517"/>
            <a:ext cx="233082" cy="21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EACF1C-1624-7102-8891-576EFD437CF6}"/>
              </a:ext>
            </a:extLst>
          </p:cNvPr>
          <p:cNvSpPr/>
          <p:nvPr/>
        </p:nvSpPr>
        <p:spPr>
          <a:xfrm>
            <a:off x="4765187" y="5689746"/>
            <a:ext cx="233082" cy="21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41DFF6-AFEB-128F-182B-B03B8B06B7E0}"/>
              </a:ext>
            </a:extLst>
          </p:cNvPr>
          <p:cNvSpPr/>
          <p:nvPr/>
        </p:nvSpPr>
        <p:spPr>
          <a:xfrm>
            <a:off x="4765187" y="5935975"/>
            <a:ext cx="233082" cy="21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63C2D2-0CE7-4B60-4C15-F35A73EA4770}"/>
              </a:ext>
            </a:extLst>
          </p:cNvPr>
          <p:cNvSpPr/>
          <p:nvPr/>
        </p:nvSpPr>
        <p:spPr>
          <a:xfrm>
            <a:off x="4765187" y="6182204"/>
            <a:ext cx="233082" cy="21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CCF34D-59AC-DFDA-AC44-AC84400D7FAB}"/>
              </a:ext>
            </a:extLst>
          </p:cNvPr>
          <p:cNvSpPr/>
          <p:nvPr/>
        </p:nvSpPr>
        <p:spPr>
          <a:xfrm>
            <a:off x="4765187" y="6428433"/>
            <a:ext cx="233082" cy="21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McHardy</dc:creator>
  <cp:lastModifiedBy>Gregor McHardy</cp:lastModifiedBy>
  <cp:revision>1</cp:revision>
  <dcterms:created xsi:type="dcterms:W3CDTF">2023-05-30T17:35:03Z</dcterms:created>
  <dcterms:modified xsi:type="dcterms:W3CDTF">2023-05-30T17:52:35Z</dcterms:modified>
</cp:coreProperties>
</file>