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AC3D-D39D-9244-9059-A7471A541BD0}" type="datetimeFigureOut">
              <a:rPr kumimoji="1" lang="zh-CN" altLang="en-US" smtClean="0"/>
              <a:t>2021/9/21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0AC3-4789-1947-9972-C6C4F2C11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AC3D-D39D-9244-9059-A7471A541BD0}" type="datetimeFigureOut">
              <a:rPr kumimoji="1" lang="zh-CN" altLang="en-US" smtClean="0"/>
              <a:t>2021/9/21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0AC3-4789-1947-9972-C6C4F2C11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AC3D-D39D-9244-9059-A7471A541BD0}" type="datetimeFigureOut">
              <a:rPr kumimoji="1" lang="zh-CN" altLang="en-US" smtClean="0"/>
              <a:t>2021/9/21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0AC3-4789-1947-9972-C6C4F2C11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AC3D-D39D-9244-9059-A7471A541BD0}" type="datetimeFigureOut">
              <a:rPr kumimoji="1" lang="zh-CN" altLang="en-US" smtClean="0"/>
              <a:t>2021/9/21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0AC3-4789-1947-9972-C6C4F2C11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AC3D-D39D-9244-9059-A7471A541BD0}" type="datetimeFigureOut">
              <a:rPr kumimoji="1" lang="zh-CN" altLang="en-US" smtClean="0"/>
              <a:t>2021/9/21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0AC3-4789-1947-9972-C6C4F2C11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AC3D-D39D-9244-9059-A7471A541BD0}" type="datetimeFigureOut">
              <a:rPr kumimoji="1" lang="zh-CN" altLang="en-US" smtClean="0"/>
              <a:t>2021/9/21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0AC3-4789-1947-9972-C6C4F2C11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AC3D-D39D-9244-9059-A7471A541BD0}" type="datetimeFigureOut">
              <a:rPr kumimoji="1" lang="zh-CN" altLang="en-US" smtClean="0"/>
              <a:t>2021/9/21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0AC3-4789-1947-9972-C6C4F2C11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AC3D-D39D-9244-9059-A7471A541BD0}" type="datetimeFigureOut">
              <a:rPr kumimoji="1" lang="zh-CN" altLang="en-US" smtClean="0"/>
              <a:t>2021/9/21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0AC3-4789-1947-9972-C6C4F2C11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AC3D-D39D-9244-9059-A7471A541BD0}" type="datetimeFigureOut">
              <a:rPr kumimoji="1" lang="zh-CN" altLang="en-US" smtClean="0"/>
              <a:t>2021/9/21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0AC3-4789-1947-9972-C6C4F2C11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AC3D-D39D-9244-9059-A7471A541BD0}" type="datetimeFigureOut">
              <a:rPr kumimoji="1" lang="zh-CN" altLang="en-US" smtClean="0"/>
              <a:t>2021/9/21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0AC3-4789-1947-9972-C6C4F2C11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AC3D-D39D-9244-9059-A7471A541BD0}" type="datetimeFigureOut">
              <a:rPr kumimoji="1" lang="zh-CN" altLang="en-US" smtClean="0"/>
              <a:t>2021/9/21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0AC3-4789-1947-9972-C6C4F2C11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EAC3D-D39D-9244-9059-A7471A541BD0}" type="datetimeFigureOut">
              <a:rPr kumimoji="1" lang="zh-CN" altLang="en-US" smtClean="0"/>
              <a:t>2021/9/21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0AC3-4789-1947-9972-C6C4F2C11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组合 138"/>
          <p:cNvGrpSpPr/>
          <p:nvPr/>
        </p:nvGrpSpPr>
        <p:grpSpPr>
          <a:xfrm>
            <a:off x="620328" y="403110"/>
            <a:ext cx="10951343" cy="6260540"/>
            <a:chOff x="1251856" y="536674"/>
            <a:chExt cx="10951343" cy="6260540"/>
          </a:xfrm>
        </p:grpSpPr>
        <p:grpSp>
          <p:nvGrpSpPr>
            <p:cNvPr id="10" name="组合 9"/>
            <p:cNvGrpSpPr/>
            <p:nvPr/>
          </p:nvGrpSpPr>
          <p:grpSpPr>
            <a:xfrm>
              <a:off x="1251856" y="838200"/>
              <a:ext cx="1729883" cy="1807029"/>
              <a:chOff x="1251856" y="838200"/>
              <a:chExt cx="1729883" cy="1807029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251857" y="838200"/>
                <a:ext cx="1729882" cy="40277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/>
                  <a:t>Question 1</a:t>
                </a:r>
                <a:endParaRPr kumimoji="1" lang="zh-CN" altLang="en-US" sz="2000" dirty="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251856" y="1240971"/>
                <a:ext cx="1729881" cy="1404258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zh-CN" sz="2000" dirty="0"/>
                  <a:t>Topic A</a:t>
                </a:r>
              </a:p>
              <a:p>
                <a:pPr algn="ctr"/>
                <a:r>
                  <a:rPr kumimoji="1" lang="en-US" altLang="zh-CN" sz="2000" dirty="0"/>
                  <a:t>Topic B</a:t>
                </a:r>
              </a:p>
              <a:p>
                <a:pPr algn="ctr"/>
                <a:r>
                  <a:rPr kumimoji="1" lang="en-US" altLang="zh-CN" sz="2000" dirty="0"/>
                  <a:t>Topic C</a:t>
                </a:r>
              </a:p>
              <a:p>
                <a:pPr algn="ctr"/>
                <a:r>
                  <a:rPr kumimoji="1" lang="en-US" altLang="zh-CN" sz="2000" dirty="0"/>
                  <a:t>…</a:t>
                </a:r>
                <a:endParaRPr kumimoji="1" lang="zh-CN" altLang="en-US" sz="2000" dirty="0"/>
              </a:p>
            </p:txBody>
          </p:sp>
        </p:grp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13096" y="6098714"/>
              <a:ext cx="4114800" cy="698500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>
              <a:off x="1629543" y="1343549"/>
              <a:ext cx="1729883" cy="1807029"/>
              <a:chOff x="1251856" y="838200"/>
              <a:chExt cx="1729883" cy="1807029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251857" y="838200"/>
                <a:ext cx="1729882" cy="40277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/>
                  <a:t>Question 2</a:t>
                </a:r>
                <a:endParaRPr kumimoji="1" lang="zh-CN" altLang="en-US" sz="2000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251856" y="1240971"/>
                <a:ext cx="1729881" cy="1404258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zh-CN" sz="2000" dirty="0"/>
                  <a:t>Topic A</a:t>
                </a:r>
              </a:p>
              <a:p>
                <a:pPr algn="ctr"/>
                <a:r>
                  <a:rPr kumimoji="1" lang="en-US" altLang="zh-CN" sz="2000" dirty="0"/>
                  <a:t>Topic B</a:t>
                </a:r>
              </a:p>
              <a:p>
                <a:pPr algn="ctr"/>
                <a:r>
                  <a:rPr kumimoji="1" lang="en-US" altLang="zh-CN" sz="2000" dirty="0"/>
                  <a:t>Topic C</a:t>
                </a:r>
              </a:p>
              <a:p>
                <a:pPr algn="ctr"/>
                <a:r>
                  <a:rPr kumimoji="1" lang="en-US" altLang="zh-CN" sz="2000" dirty="0"/>
                  <a:t>…</a:t>
                </a:r>
                <a:endParaRPr kumimoji="1" lang="zh-CN" altLang="en-US" sz="2000" dirty="0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004498" y="1891065"/>
              <a:ext cx="1729883" cy="1807029"/>
              <a:chOff x="1251856" y="838200"/>
              <a:chExt cx="1729883" cy="1807029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251857" y="838200"/>
                <a:ext cx="1729882" cy="40277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/>
                  <a:t>Question Q</a:t>
                </a:r>
                <a:endParaRPr kumimoji="1" lang="zh-CN" altLang="en-US" sz="2000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251856" y="1240971"/>
                <a:ext cx="1729881" cy="1404258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zh-CN" sz="2000" dirty="0"/>
                  <a:t>Category 1</a:t>
                </a:r>
              </a:p>
              <a:p>
                <a:pPr algn="ctr"/>
                <a:r>
                  <a:rPr kumimoji="1" lang="en-US" altLang="zh-CN" sz="2000" dirty="0"/>
                  <a:t>Topic 2</a:t>
                </a:r>
              </a:p>
              <a:p>
                <a:pPr algn="ctr"/>
                <a:r>
                  <a:rPr kumimoji="1" lang="en-US" altLang="zh-CN" sz="2000" dirty="0"/>
                  <a:t>Topic 3</a:t>
                </a:r>
              </a:p>
              <a:p>
                <a:pPr algn="ctr"/>
                <a:r>
                  <a:rPr kumimoji="1" lang="en-US" altLang="zh-CN" sz="2000" dirty="0"/>
                  <a:t>…</a:t>
                </a:r>
                <a:endParaRPr kumimoji="1" lang="zh-CN" altLang="en-US" sz="2000" dirty="0"/>
              </a:p>
            </p:txBody>
          </p:sp>
        </p:grpSp>
        <p:sp>
          <p:nvSpPr>
            <p:cNvPr id="20" name="右大括号 19"/>
            <p:cNvSpPr/>
            <p:nvPr/>
          </p:nvSpPr>
          <p:spPr>
            <a:xfrm>
              <a:off x="4491189" y="838200"/>
              <a:ext cx="397565" cy="3402582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668434" y="4426701"/>
              <a:ext cx="19567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2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Word2Vec</a:t>
              </a:r>
              <a:endParaRPr kumimoji="1" lang="zh-CN" altLang="en-US" sz="3200" dirty="0"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5605670" y="1343549"/>
              <a:ext cx="490330" cy="2539338"/>
              <a:chOff x="5605670" y="1343549"/>
              <a:chExt cx="490330" cy="2539338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5605670" y="1343549"/>
                <a:ext cx="490330" cy="253933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5760000" y="1525119"/>
                <a:ext cx="207837" cy="221201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5760168" y="1866401"/>
                <a:ext cx="207837" cy="221201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5760000" y="3429000"/>
                <a:ext cx="207837" cy="221201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5760000" y="2586839"/>
                <a:ext cx="207837" cy="221201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4" name="圆角矩形 33"/>
            <p:cNvSpPr/>
            <p:nvPr/>
          </p:nvSpPr>
          <p:spPr>
            <a:xfrm>
              <a:off x="6294783" y="1943100"/>
              <a:ext cx="1060174" cy="1062194"/>
            </a:xfrm>
            <a:prstGeom prst="roundRect">
              <a:avLst/>
            </a:prstGeom>
            <a:solidFill>
              <a:srgbClr val="C00000">
                <a:alpha val="7252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N*K</a:t>
              </a:r>
              <a:endParaRPr kumimoji="1" lang="zh-CN" altLang="en-US" dirty="0"/>
            </a:p>
          </p:txBody>
        </p:sp>
        <p:cxnSp>
          <p:nvCxnSpPr>
            <p:cNvPr id="36" name="直线连接符 35"/>
            <p:cNvCxnSpPr/>
            <p:nvPr/>
          </p:nvCxnSpPr>
          <p:spPr>
            <a:xfrm>
              <a:off x="6092262" y="1370053"/>
              <a:ext cx="235652" cy="64323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/>
            <p:cNvCxnSpPr/>
            <p:nvPr/>
          </p:nvCxnSpPr>
          <p:spPr>
            <a:xfrm flipH="1">
              <a:off x="6092262" y="2941016"/>
              <a:ext cx="231958" cy="94187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圆角矩形 38"/>
            <p:cNvSpPr/>
            <p:nvPr/>
          </p:nvSpPr>
          <p:spPr>
            <a:xfrm>
              <a:off x="8838190" y="1943100"/>
              <a:ext cx="1060174" cy="1062194"/>
            </a:xfrm>
            <a:prstGeom prst="roundRect">
              <a:avLst/>
            </a:prstGeom>
            <a:solidFill>
              <a:srgbClr val="C00000">
                <a:alpha val="7252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K*N</a:t>
              </a:r>
              <a:endParaRPr kumimoji="1" lang="zh-CN" altLang="en-US" dirty="0"/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7867974" y="1523274"/>
              <a:ext cx="490330" cy="183712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7981586" y="1635549"/>
              <a:ext cx="207837" cy="22120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981754" y="1976831"/>
              <a:ext cx="207837" cy="22120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7982234" y="3018713"/>
              <a:ext cx="207837" cy="22120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7981586" y="2331238"/>
              <a:ext cx="207837" cy="22120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6" name="直线连接符 45"/>
            <p:cNvCxnSpPr/>
            <p:nvPr/>
          </p:nvCxnSpPr>
          <p:spPr>
            <a:xfrm flipH="1">
              <a:off x="7321488" y="1544934"/>
              <a:ext cx="546486" cy="46835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/>
            <p:nvPr/>
          </p:nvCxnSpPr>
          <p:spPr>
            <a:xfrm flipH="1" flipV="1">
              <a:off x="7314315" y="2944681"/>
              <a:ext cx="587128" cy="4157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49"/>
            <p:cNvCxnSpPr/>
            <p:nvPr/>
          </p:nvCxnSpPr>
          <p:spPr>
            <a:xfrm flipH="1">
              <a:off x="8324835" y="2892047"/>
              <a:ext cx="546486" cy="46835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/>
            <p:cNvCxnSpPr/>
            <p:nvPr/>
          </p:nvCxnSpPr>
          <p:spPr>
            <a:xfrm flipH="1" flipV="1">
              <a:off x="8347860" y="1544934"/>
              <a:ext cx="523462" cy="46835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6248230" y="3683709"/>
              <a:ext cx="1322798" cy="64633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kumimoji="1" lang="en-US" altLang="zh-CN" dirty="0"/>
                <a:t>Embedding</a:t>
              </a:r>
            </a:p>
            <a:p>
              <a:pPr algn="ctr"/>
              <a:r>
                <a:rPr kumimoji="1" lang="en-US" altLang="zh-CN" dirty="0"/>
                <a:t>Matrix</a:t>
              </a:r>
              <a:endParaRPr kumimoji="1" lang="zh-CN" altLang="en-US" dirty="0"/>
            </a:p>
          </p:txBody>
        </p:sp>
        <p:cxnSp>
          <p:nvCxnSpPr>
            <p:cNvPr id="56" name="直线箭头连接符 55"/>
            <p:cNvCxnSpPr/>
            <p:nvPr/>
          </p:nvCxnSpPr>
          <p:spPr>
            <a:xfrm>
              <a:off x="6824870" y="3077935"/>
              <a:ext cx="16061" cy="7021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组合 58"/>
            <p:cNvGrpSpPr/>
            <p:nvPr/>
          </p:nvGrpSpPr>
          <p:grpSpPr>
            <a:xfrm>
              <a:off x="10829916" y="908135"/>
              <a:ext cx="490330" cy="2539338"/>
              <a:chOff x="5605670" y="1343549"/>
              <a:chExt cx="490330" cy="2539338"/>
            </a:xfrm>
          </p:grpSpPr>
          <p:sp>
            <p:nvSpPr>
              <p:cNvPr id="60" name="圆角矩形 59"/>
              <p:cNvSpPr/>
              <p:nvPr/>
            </p:nvSpPr>
            <p:spPr>
              <a:xfrm>
                <a:off x="5605670" y="1343549"/>
                <a:ext cx="490330" cy="253933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5760000" y="1525119"/>
                <a:ext cx="207837" cy="221201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1</a:t>
                </a:r>
                <a:endParaRPr kumimoji="1" lang="zh-CN" altLang="en-US" dirty="0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5760168" y="1866401"/>
                <a:ext cx="207837" cy="221201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0</a:t>
                </a:r>
                <a:endParaRPr kumimoji="1" lang="zh-CN" altLang="en-US" dirty="0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5760000" y="3429000"/>
                <a:ext cx="207837" cy="221201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0</a:t>
                </a:r>
                <a:endParaRPr kumimoji="1" lang="zh-CN" altLang="en-US" dirty="0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5760000" y="2586839"/>
                <a:ext cx="207837" cy="221201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0</a:t>
                </a:r>
                <a:endParaRPr kumimoji="1" lang="zh-CN" altLang="en-US" dirty="0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5760000" y="2220808"/>
                <a:ext cx="207837" cy="221201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0</a:t>
                </a:r>
                <a:endParaRPr kumimoji="1" lang="zh-CN" altLang="en-US" dirty="0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10580033" y="1293428"/>
              <a:ext cx="490330" cy="2767022"/>
              <a:chOff x="5605670" y="1343549"/>
              <a:chExt cx="490330" cy="2539338"/>
            </a:xfrm>
          </p:grpSpPr>
          <p:sp>
            <p:nvSpPr>
              <p:cNvPr id="67" name="圆角矩形 66"/>
              <p:cNvSpPr/>
              <p:nvPr/>
            </p:nvSpPr>
            <p:spPr>
              <a:xfrm>
                <a:off x="5605670" y="1343549"/>
                <a:ext cx="490330" cy="253933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5760000" y="1525119"/>
                <a:ext cx="207837" cy="221201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0</a:t>
                </a:r>
                <a:endParaRPr kumimoji="1" lang="zh-CN" altLang="en-US" dirty="0"/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5760168" y="1866401"/>
                <a:ext cx="207837" cy="221201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1</a:t>
                </a:r>
                <a:endParaRPr kumimoji="1" lang="zh-CN" altLang="en-US" dirty="0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5760000" y="3429000"/>
                <a:ext cx="207837" cy="221201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1</a:t>
                </a:r>
                <a:endParaRPr kumimoji="1" lang="zh-CN" altLang="en-US" dirty="0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5760000" y="2586839"/>
                <a:ext cx="207837" cy="221201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0</a:t>
                </a:r>
                <a:endParaRPr kumimoji="1" lang="zh-CN" altLang="en-US" dirty="0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5760000" y="2220808"/>
                <a:ext cx="207837" cy="221201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0</a:t>
                </a:r>
                <a:endParaRPr kumimoji="1" lang="zh-CN" altLang="en-US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10294205" y="1593007"/>
              <a:ext cx="490330" cy="2767022"/>
              <a:chOff x="5605670" y="1343549"/>
              <a:chExt cx="490330" cy="2539338"/>
            </a:xfrm>
          </p:grpSpPr>
          <p:sp>
            <p:nvSpPr>
              <p:cNvPr id="88" name="圆角矩形 87"/>
              <p:cNvSpPr/>
              <p:nvPr/>
            </p:nvSpPr>
            <p:spPr>
              <a:xfrm>
                <a:off x="5605670" y="1343549"/>
                <a:ext cx="490330" cy="253933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5760000" y="1525119"/>
                <a:ext cx="207837" cy="221201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0</a:t>
                </a:r>
                <a:endParaRPr kumimoji="1" lang="zh-CN" altLang="en-US" dirty="0"/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5760168" y="1866401"/>
                <a:ext cx="207837" cy="221201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0</a:t>
                </a:r>
                <a:endParaRPr kumimoji="1" lang="zh-CN" altLang="en-US" dirty="0"/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5760000" y="3429000"/>
                <a:ext cx="207837" cy="221201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5760000" y="2586839"/>
                <a:ext cx="207837" cy="221201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0</a:t>
                </a:r>
                <a:endParaRPr kumimoji="1" lang="zh-CN" altLang="en-US" dirty="0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5760000" y="2220808"/>
                <a:ext cx="207837" cy="221201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0</a:t>
                </a:r>
                <a:endParaRPr kumimoji="1" lang="zh-CN" altLang="en-US" dirty="0"/>
              </a:p>
            </p:txBody>
          </p:sp>
        </p:grpSp>
        <p:cxnSp>
          <p:nvCxnSpPr>
            <p:cNvPr id="94" name="直线连接符 93"/>
            <p:cNvCxnSpPr/>
            <p:nvPr/>
          </p:nvCxnSpPr>
          <p:spPr>
            <a:xfrm flipH="1">
              <a:off x="9851663" y="997365"/>
              <a:ext cx="960058" cy="99270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连接符 95"/>
            <p:cNvCxnSpPr/>
            <p:nvPr/>
          </p:nvCxnSpPr>
          <p:spPr>
            <a:xfrm flipH="1">
              <a:off x="9838445" y="1300505"/>
              <a:ext cx="788289" cy="6895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符 97"/>
            <p:cNvCxnSpPr/>
            <p:nvPr/>
          </p:nvCxnSpPr>
          <p:spPr>
            <a:xfrm flipH="1">
              <a:off x="9851690" y="1679761"/>
              <a:ext cx="454408" cy="30874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99"/>
            <p:cNvCxnSpPr/>
            <p:nvPr/>
          </p:nvCxnSpPr>
          <p:spPr>
            <a:xfrm flipH="1" flipV="1">
              <a:off x="9798690" y="1962710"/>
              <a:ext cx="326373" cy="57298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符 101"/>
            <p:cNvCxnSpPr/>
            <p:nvPr/>
          </p:nvCxnSpPr>
          <p:spPr>
            <a:xfrm flipH="1" flipV="1">
              <a:off x="9851663" y="2927987"/>
              <a:ext cx="338735" cy="20163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>
              <a:off x="10113122" y="2521026"/>
              <a:ext cx="490330" cy="2539338"/>
              <a:chOff x="5605670" y="1343549"/>
              <a:chExt cx="490330" cy="2539338"/>
            </a:xfrm>
          </p:grpSpPr>
          <p:sp>
            <p:nvSpPr>
              <p:cNvPr id="74" name="圆角矩形 73"/>
              <p:cNvSpPr/>
              <p:nvPr/>
            </p:nvSpPr>
            <p:spPr>
              <a:xfrm>
                <a:off x="5605670" y="1343549"/>
                <a:ext cx="490330" cy="253933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5760000" y="1525119"/>
                <a:ext cx="207837" cy="221201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0</a:t>
                </a:r>
                <a:endParaRPr kumimoji="1" lang="zh-CN" altLang="en-US" dirty="0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5760168" y="1866401"/>
                <a:ext cx="207837" cy="221201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0</a:t>
                </a:r>
                <a:endParaRPr kumimoji="1" lang="zh-CN" altLang="en-US" dirty="0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5760000" y="3429000"/>
                <a:ext cx="207837" cy="221201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1</a:t>
                </a:r>
                <a:endParaRPr kumimoji="1" lang="zh-CN" altLang="en-US" dirty="0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5760000" y="2586839"/>
                <a:ext cx="207837" cy="221201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0</a:t>
                </a:r>
                <a:endParaRPr kumimoji="1" lang="zh-CN" altLang="en-US" dirty="0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5760000" y="2220808"/>
                <a:ext cx="207837" cy="221201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0</a:t>
                </a:r>
                <a:endParaRPr kumimoji="1" lang="zh-CN" altLang="en-US" dirty="0"/>
              </a:p>
            </p:txBody>
          </p:sp>
        </p:grpSp>
        <p:sp>
          <p:nvSpPr>
            <p:cNvPr id="112" name="文本框 111"/>
            <p:cNvSpPr txBox="1"/>
            <p:nvPr/>
          </p:nvSpPr>
          <p:spPr>
            <a:xfrm>
              <a:off x="11292372" y="1046731"/>
              <a:ext cx="9108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Category 1</a:t>
              </a:r>
              <a:endParaRPr kumimoji="1" lang="zh-CN" altLang="en-US" sz="1200" dirty="0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11052099" y="1758119"/>
              <a:ext cx="9108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Category 2</a:t>
              </a:r>
              <a:endParaRPr kumimoji="1" lang="zh-CN" altLang="en-US" sz="1200" dirty="0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11406334" y="2870128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10602750" y="4525530"/>
              <a:ext cx="941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Category N</a:t>
              </a:r>
              <a:endParaRPr kumimoji="1" lang="zh-CN" altLang="en-US" sz="1200" dirty="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5232717" y="536674"/>
              <a:ext cx="1167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Gill Sans" panose="020B0502020104020203" pitchFamily="34" charset="-79"/>
                  <a:cs typeface="Gill Sans" panose="020B0502020104020203" pitchFamily="34" charset="-79"/>
                </a:rPr>
                <a:t>Input layer</a:t>
              </a:r>
              <a:endParaRPr kumimoji="1" lang="zh-CN" altLang="en-US" dirty="0"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7457382" y="578691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Gill Sans" panose="020B0502020104020203" pitchFamily="34" charset="-79"/>
                  <a:cs typeface="Gill Sans" panose="020B0502020104020203" pitchFamily="34" charset="-79"/>
                </a:rPr>
                <a:t>Hidden layer</a:t>
              </a:r>
              <a:endParaRPr kumimoji="1" lang="zh-CN" altLang="en-US" dirty="0"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10009815" y="557654"/>
              <a:ext cx="1426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Gill Sans" panose="020B0502020104020203" pitchFamily="34" charset="-79"/>
                  <a:cs typeface="Gill Sans" panose="020B0502020104020203" pitchFamily="34" charset="-79"/>
                </a:rPr>
                <a:t>Output layer</a:t>
              </a:r>
              <a:endParaRPr kumimoji="1" lang="zh-CN" altLang="en-US" dirty="0"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cxnSp>
          <p:nvCxnSpPr>
            <p:cNvPr id="121" name="直线箭头连接符 120"/>
            <p:cNvCxnSpPr/>
            <p:nvPr/>
          </p:nvCxnSpPr>
          <p:spPr>
            <a:xfrm flipH="1">
              <a:off x="6072408" y="4295058"/>
              <a:ext cx="768523" cy="4744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123"/>
            <p:cNvSpPr txBox="1"/>
            <p:nvPr/>
          </p:nvSpPr>
          <p:spPr>
            <a:xfrm>
              <a:off x="4726175" y="1426666"/>
              <a:ext cx="9108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Category 1</a:t>
              </a:r>
              <a:endParaRPr kumimoji="1" lang="zh-CN" altLang="en-US" sz="1200" dirty="0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4754322" y="1758119"/>
              <a:ext cx="9108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Category 2</a:t>
              </a:r>
              <a:endParaRPr kumimoji="1" lang="zh-CN" altLang="en-US" sz="1200" dirty="0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4661749" y="3365017"/>
              <a:ext cx="941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Category N</a:t>
              </a:r>
              <a:endParaRPr kumimoji="1" lang="zh-CN" altLang="en-US" sz="1200" dirty="0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5049078" y="2676939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pic>
          <p:nvPicPr>
            <p:cNvPr id="134" name="图片 1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5418" y="5122256"/>
              <a:ext cx="3263900" cy="546100"/>
            </a:xfrm>
            <a:prstGeom prst="rect">
              <a:avLst/>
            </a:prstGeom>
          </p:spPr>
        </p:pic>
        <p:sp>
          <p:nvSpPr>
            <p:cNvPr id="135" name="文本框 134"/>
            <p:cNvSpPr txBox="1"/>
            <p:nvPr/>
          </p:nvSpPr>
          <p:spPr>
            <a:xfrm>
              <a:off x="4491189" y="4805853"/>
              <a:ext cx="2351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Vector of Category </a:t>
              </a:r>
              <a:r>
                <a:rPr kumimoji="1" lang="en-US" altLang="zh-CN" dirty="0" err="1"/>
                <a:t>i</a:t>
              </a:r>
              <a:r>
                <a:rPr kumimoji="1" lang="en-US" altLang="zh-CN" dirty="0"/>
                <a:t> :</a:t>
              </a:r>
              <a:r>
                <a:rPr kumimoji="1" lang="zh-CN" altLang="en-US" dirty="0"/>
                <a:t> 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322545" y="2734464"/>
              <a:ext cx="1729883" cy="1807029"/>
              <a:chOff x="1251856" y="838200"/>
              <a:chExt cx="1729883" cy="1807029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251857" y="838200"/>
                <a:ext cx="1729882" cy="40277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/>
                  <a:t>Question …</a:t>
                </a:r>
                <a:endParaRPr kumimoji="1" lang="zh-CN" altLang="en-US" sz="2000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251856" y="1240971"/>
                <a:ext cx="1729881" cy="1404258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zh-CN" sz="2000" dirty="0"/>
                  <a:t>Category 1</a:t>
                </a:r>
              </a:p>
              <a:p>
                <a:pPr algn="ctr"/>
                <a:r>
                  <a:rPr kumimoji="1" lang="en-US" altLang="zh-CN" sz="2000" dirty="0"/>
                  <a:t>Category 2</a:t>
                </a:r>
              </a:p>
              <a:p>
                <a:pPr algn="ctr"/>
                <a:r>
                  <a:rPr kumimoji="1" lang="en-US" altLang="zh-CN" sz="2000" dirty="0"/>
                  <a:t>Category 3</a:t>
                </a:r>
              </a:p>
              <a:p>
                <a:pPr algn="ctr"/>
                <a:r>
                  <a:rPr kumimoji="1" lang="en-US" altLang="zh-CN" sz="2000" dirty="0"/>
                  <a:t>…</a:t>
                </a:r>
                <a:endParaRPr kumimoji="1" lang="zh-CN" altLang="en-US" sz="2000" dirty="0"/>
              </a:p>
            </p:txBody>
          </p:sp>
        </p:grpSp>
        <p:sp>
          <p:nvSpPr>
            <p:cNvPr id="136" name="文本框 135"/>
            <p:cNvSpPr txBox="1"/>
            <p:nvPr/>
          </p:nvSpPr>
          <p:spPr>
            <a:xfrm>
              <a:off x="4491189" y="5698869"/>
              <a:ext cx="3858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Knowledge Spanning of Question Q: </a:t>
              </a:r>
              <a:endParaRPr kumimoji="1" lang="zh-CN" altLang="en-US" dirty="0"/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9119789" y="6093140"/>
              <a:ext cx="27109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N: number of Categories</a:t>
              </a:r>
            </a:p>
            <a:p>
              <a:r>
                <a:rPr kumimoji="1" lang="en-US" altLang="zh-CN" sz="1200" dirty="0"/>
                <a:t>K: dimension of the embedding vector</a:t>
              </a:r>
              <a:endParaRPr kumimoji="1" lang="zh-CN" altLang="en-US" sz="12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107</Words>
  <Application>Microsoft Macintosh PowerPoint</Application>
  <PresentationFormat>宽屏</PresentationFormat>
  <Paragraphs>59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Gill Sans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Haochuancui</dc:creator>
  <cp:lastModifiedBy>王成军</cp:lastModifiedBy>
  <cp:revision>4</cp:revision>
  <dcterms:created xsi:type="dcterms:W3CDTF">2021-08-26T10:04:13Z</dcterms:created>
  <dcterms:modified xsi:type="dcterms:W3CDTF">2021-09-21T09:18:53Z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2052-3.7.0.5929</vt:lpwstr>
  </property>
</Properties>
</file>