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2960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A0E41-2854-884D-B8C0-2B21856434D8}" v="41" dt="2021-08-27T04:20:52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291"/>
  </p:normalViewPr>
  <p:slideViewPr>
    <p:cSldViewPr snapToGrid="0" snapToObjects="1">
      <p:cViewPr varScale="1">
        <p:scale>
          <a:sx n="85" d="100"/>
          <a:sy n="85" d="100"/>
        </p:scale>
        <p:origin x="18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chuancui" userId="37237c12-8328-4ac1-8427-a7c939f08ac5" providerId="ADAL" clId="{4A7A0E41-2854-884D-B8C0-2B21856434D8}"/>
    <pc:docChg chg="modSld modMainMaster">
      <pc:chgData name="Haochuancui" userId="37237c12-8328-4ac1-8427-a7c939f08ac5" providerId="ADAL" clId="{4A7A0E41-2854-884D-B8C0-2B21856434D8}" dt="2021-08-27T04:20:52.530" v="0"/>
      <pc:docMkLst>
        <pc:docMk/>
      </pc:docMkLst>
      <pc:sldChg chg="modSp">
        <pc:chgData name="Haochuancui" userId="37237c12-8328-4ac1-8427-a7c939f08ac5" providerId="ADAL" clId="{4A7A0E41-2854-884D-B8C0-2B21856434D8}" dt="2021-08-27T04:20:52.530" v="0"/>
        <pc:sldMkLst>
          <pc:docMk/>
          <pc:sldMk cId="2180725700" sldId="256"/>
        </pc:sldMkLst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5" creationId="{A67DBED6-0661-4B40-AD79-34F96F9D7BC3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6" creationId="{7CA46137-0B80-5341-A91C-2914B028281B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7" creationId="{6FA154A2-7F2C-BF49-A6C9-ACF0F85356A1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8" creationId="{0D70EE06-A761-A547-BCFC-82B3FBE53117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9" creationId="{98A16059-E3E8-AC4A-AB49-04F34A331F58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11" creationId="{59E0DE71-24E8-3C4A-BC34-B6677A4E15F1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13" creationId="{1CAE7DA3-4B76-3D46-980B-FDBDFA5C9C53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17" creationId="{D4C358B6-606D-DC49-90B1-56FFE9AE984B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20" creationId="{17CEE5FC-1F4A-5341-84DF-1EA82CCCF391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21" creationId="{B7F0E670-A1AC-DE4D-AE65-C745545F1B32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26" creationId="{BB256D4F-2557-DE4A-B3FA-2EBD6908DA6F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40" creationId="{FB20348A-67F3-904A-902C-DEEDDE5F5BC3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41" creationId="{D3E6D4A8-EB90-034F-8F04-E6B63ACFD656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k cId="2180725700" sldId="256"/>
            <ac:spMk id="42" creationId="{5127B41F-2006-B142-AF41-91FEDF135FB8}"/>
          </ac:spMkLst>
        </pc:spChg>
        <pc:grpChg chg="mod">
          <ac:chgData name="Haochuancui" userId="37237c12-8328-4ac1-8427-a7c939f08ac5" providerId="ADAL" clId="{4A7A0E41-2854-884D-B8C0-2B21856434D8}" dt="2021-08-27T04:20:52.530" v="0"/>
          <ac:grpSpMkLst>
            <pc:docMk/>
            <pc:sldMk cId="2180725700" sldId="256"/>
            <ac:grpSpMk id="39" creationId="{34DE8E16-41D8-944D-9641-46458F1CC29E}"/>
          </ac:grpSpMkLst>
        </pc:grpChg>
        <pc:picChg chg="mod">
          <ac:chgData name="Haochuancui" userId="37237c12-8328-4ac1-8427-a7c939f08ac5" providerId="ADAL" clId="{4A7A0E41-2854-884D-B8C0-2B21856434D8}" dt="2021-08-27T04:20:52.530" v="0"/>
          <ac:picMkLst>
            <pc:docMk/>
            <pc:sldMk cId="2180725700" sldId="256"/>
            <ac:picMk id="14" creationId="{D8B22920-D99E-3745-A582-846E2E5FC614}"/>
          </ac:picMkLst>
        </pc:picChg>
        <pc:picChg chg="mod">
          <ac:chgData name="Haochuancui" userId="37237c12-8328-4ac1-8427-a7c939f08ac5" providerId="ADAL" clId="{4A7A0E41-2854-884D-B8C0-2B21856434D8}" dt="2021-08-27T04:20:52.530" v="0"/>
          <ac:picMkLst>
            <pc:docMk/>
            <pc:sldMk cId="2180725700" sldId="256"/>
            <ac:picMk id="1026" creationId="{51FF92DA-6261-874E-B00D-9C872CEEFF62}"/>
          </ac:picMkLst>
        </pc:picChg>
        <pc:cxnChg chg="mod">
          <ac:chgData name="Haochuancui" userId="37237c12-8328-4ac1-8427-a7c939f08ac5" providerId="ADAL" clId="{4A7A0E41-2854-884D-B8C0-2B21856434D8}" dt="2021-08-27T04:20:52.530" v="0"/>
          <ac:cxnSpMkLst>
            <pc:docMk/>
            <pc:sldMk cId="2180725700" sldId="256"/>
            <ac:cxnSpMk id="16" creationId="{1C17BA1F-E84C-FA4E-904B-1F72A16894F9}"/>
          </ac:cxnSpMkLst>
        </pc:cxnChg>
        <pc:cxnChg chg="mod">
          <ac:chgData name="Haochuancui" userId="37237c12-8328-4ac1-8427-a7c939f08ac5" providerId="ADAL" clId="{4A7A0E41-2854-884D-B8C0-2B21856434D8}" dt="2021-08-27T04:20:52.530" v="0"/>
          <ac:cxnSpMkLst>
            <pc:docMk/>
            <pc:sldMk cId="2180725700" sldId="256"/>
            <ac:cxnSpMk id="22" creationId="{357C02A0-B0CC-0347-BE88-35721CF312F5}"/>
          </ac:cxnSpMkLst>
        </pc:cxnChg>
        <pc:cxnChg chg="mod">
          <ac:chgData name="Haochuancui" userId="37237c12-8328-4ac1-8427-a7c939f08ac5" providerId="ADAL" clId="{4A7A0E41-2854-884D-B8C0-2B21856434D8}" dt="2021-08-27T04:20:52.530" v="0"/>
          <ac:cxnSpMkLst>
            <pc:docMk/>
            <pc:sldMk cId="2180725700" sldId="256"/>
            <ac:cxnSpMk id="24" creationId="{8614E6C5-7E2D-D644-A087-DB3B4F34B823}"/>
          </ac:cxnSpMkLst>
        </pc:cxnChg>
        <pc:cxnChg chg="mod">
          <ac:chgData name="Haochuancui" userId="37237c12-8328-4ac1-8427-a7c939f08ac5" providerId="ADAL" clId="{4A7A0E41-2854-884D-B8C0-2B21856434D8}" dt="2021-08-27T04:20:52.530" v="0"/>
          <ac:cxnSpMkLst>
            <pc:docMk/>
            <pc:sldMk cId="2180725700" sldId="256"/>
            <ac:cxnSpMk id="27" creationId="{E814315C-97D3-9542-98EC-0998815DCFD3}"/>
          </ac:cxnSpMkLst>
        </pc:cxnChg>
        <pc:cxnChg chg="mod">
          <ac:chgData name="Haochuancui" userId="37237c12-8328-4ac1-8427-a7c939f08ac5" providerId="ADAL" clId="{4A7A0E41-2854-884D-B8C0-2B21856434D8}" dt="2021-08-27T04:20:52.530" v="0"/>
          <ac:cxnSpMkLst>
            <pc:docMk/>
            <pc:sldMk cId="2180725700" sldId="256"/>
            <ac:cxnSpMk id="34" creationId="{CA475665-379B-1E4C-B8E5-0723872CA3A0}"/>
          </ac:cxnSpMkLst>
        </pc:cxnChg>
        <pc:cxnChg chg="mod">
          <ac:chgData name="Haochuancui" userId="37237c12-8328-4ac1-8427-a7c939f08ac5" providerId="ADAL" clId="{4A7A0E41-2854-884D-B8C0-2B21856434D8}" dt="2021-08-27T04:20:52.530" v="0"/>
          <ac:cxnSpMkLst>
            <pc:docMk/>
            <pc:sldMk cId="2180725700" sldId="256"/>
            <ac:cxnSpMk id="37" creationId="{E51B2D80-093B-FC4B-9F14-0B591972A1D3}"/>
          </ac:cxnSpMkLst>
        </pc:cxnChg>
      </pc:sldChg>
      <pc:sldChg chg="modSp">
        <pc:chgData name="Haochuancui" userId="37237c12-8328-4ac1-8427-a7c939f08ac5" providerId="ADAL" clId="{4A7A0E41-2854-884D-B8C0-2B21856434D8}" dt="2021-08-27T04:20:52.530" v="0"/>
        <pc:sldMkLst>
          <pc:docMk/>
          <pc:sldMk cId="386975479" sldId="257"/>
        </pc:sldMkLst>
        <pc:picChg chg="mod">
          <ac:chgData name="Haochuancui" userId="37237c12-8328-4ac1-8427-a7c939f08ac5" providerId="ADAL" clId="{4A7A0E41-2854-884D-B8C0-2B21856434D8}" dt="2021-08-27T04:20:52.530" v="0"/>
          <ac:picMkLst>
            <pc:docMk/>
            <pc:sldMk cId="386975479" sldId="257"/>
            <ac:picMk id="5" creationId="{9FCDB38B-7CE8-9548-BBDE-701A67DFD7C4}"/>
          </ac:picMkLst>
        </pc:picChg>
      </pc:sldChg>
      <pc:sldMasterChg chg="modSp modSldLayout">
        <pc:chgData name="Haochuancui" userId="37237c12-8328-4ac1-8427-a7c939f08ac5" providerId="ADAL" clId="{4A7A0E41-2854-884D-B8C0-2B21856434D8}" dt="2021-08-27T04:20:52.530" v="0"/>
        <pc:sldMasterMkLst>
          <pc:docMk/>
          <pc:sldMasterMk cId="62381999" sldId="2147483648"/>
        </pc:sldMasterMkLst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asterMk cId="62381999" sldId="2147483648"/>
            <ac:spMk id="2" creationId="{83F006DE-C01E-ED48-AB17-F39E861F8356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asterMk cId="62381999" sldId="2147483648"/>
            <ac:spMk id="3" creationId="{3D75C91A-15FB-7C4A-9153-2C7B7D6D4FD3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asterMk cId="62381999" sldId="2147483648"/>
            <ac:spMk id="4" creationId="{A3E82D76-7FAD-DC4F-824F-22941636B6A9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asterMk cId="62381999" sldId="2147483648"/>
            <ac:spMk id="5" creationId="{CA447F8F-19B0-6145-B700-8B982EF421C0}"/>
          </ac:spMkLst>
        </pc:spChg>
        <pc:spChg chg="mod">
          <ac:chgData name="Haochuancui" userId="37237c12-8328-4ac1-8427-a7c939f08ac5" providerId="ADAL" clId="{4A7A0E41-2854-884D-B8C0-2B21856434D8}" dt="2021-08-27T04:20:52.530" v="0"/>
          <ac:spMkLst>
            <pc:docMk/>
            <pc:sldMasterMk cId="62381999" sldId="2147483648"/>
            <ac:spMk id="6" creationId="{916A8143-67D8-E746-9845-17FCD5352165}"/>
          </ac:spMkLst>
        </pc:spChg>
        <pc:sldLayoutChg chg="modSp">
          <pc:chgData name="Haochuancui" userId="37237c12-8328-4ac1-8427-a7c939f08ac5" providerId="ADAL" clId="{4A7A0E41-2854-884D-B8C0-2B21856434D8}" dt="2021-08-27T04:20:52.530" v="0"/>
          <pc:sldLayoutMkLst>
            <pc:docMk/>
            <pc:sldMasterMk cId="62381999" sldId="2147483648"/>
            <pc:sldLayoutMk cId="972169376" sldId="2147483649"/>
          </pc:sldLayoutMkLst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972169376" sldId="2147483649"/>
              <ac:spMk id="2" creationId="{E323E1D2-D5E8-9343-9F7E-1D93887281B8}"/>
            </ac:spMkLst>
          </pc:spChg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972169376" sldId="2147483649"/>
              <ac:spMk id="3" creationId="{5DCB9266-CAEB-7943-A3F4-ADD1642EB902}"/>
            </ac:spMkLst>
          </pc:spChg>
        </pc:sldLayoutChg>
        <pc:sldLayoutChg chg="modSp">
          <pc:chgData name="Haochuancui" userId="37237c12-8328-4ac1-8427-a7c939f08ac5" providerId="ADAL" clId="{4A7A0E41-2854-884D-B8C0-2B21856434D8}" dt="2021-08-27T04:20:52.530" v="0"/>
          <pc:sldLayoutMkLst>
            <pc:docMk/>
            <pc:sldMasterMk cId="62381999" sldId="2147483648"/>
            <pc:sldLayoutMk cId="3444774110" sldId="2147483651"/>
          </pc:sldLayoutMkLst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3444774110" sldId="2147483651"/>
              <ac:spMk id="2" creationId="{CD03DDFB-F5FC-9045-98EE-10D1CBBE1D93}"/>
            </ac:spMkLst>
          </pc:spChg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3444774110" sldId="2147483651"/>
              <ac:spMk id="3" creationId="{C509345F-2843-834D-908B-F86BA25BA798}"/>
            </ac:spMkLst>
          </pc:spChg>
        </pc:sldLayoutChg>
        <pc:sldLayoutChg chg="modSp">
          <pc:chgData name="Haochuancui" userId="37237c12-8328-4ac1-8427-a7c939f08ac5" providerId="ADAL" clId="{4A7A0E41-2854-884D-B8C0-2B21856434D8}" dt="2021-08-27T04:20:52.530" v="0"/>
          <pc:sldLayoutMkLst>
            <pc:docMk/>
            <pc:sldMasterMk cId="62381999" sldId="2147483648"/>
            <pc:sldLayoutMk cId="1750870700" sldId="2147483652"/>
          </pc:sldLayoutMkLst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1750870700" sldId="2147483652"/>
              <ac:spMk id="3" creationId="{F109DB98-45D1-CF4E-BE07-472C55209747}"/>
            </ac:spMkLst>
          </pc:spChg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1750870700" sldId="2147483652"/>
              <ac:spMk id="4" creationId="{FCE4DC09-4642-0340-B9D6-5C69C92C8840}"/>
            </ac:spMkLst>
          </pc:spChg>
        </pc:sldLayoutChg>
        <pc:sldLayoutChg chg="modSp">
          <pc:chgData name="Haochuancui" userId="37237c12-8328-4ac1-8427-a7c939f08ac5" providerId="ADAL" clId="{4A7A0E41-2854-884D-B8C0-2B21856434D8}" dt="2021-08-27T04:20:52.530" v="0"/>
          <pc:sldLayoutMkLst>
            <pc:docMk/>
            <pc:sldMasterMk cId="62381999" sldId="2147483648"/>
            <pc:sldLayoutMk cId="2371575185" sldId="2147483653"/>
          </pc:sldLayoutMkLst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2371575185" sldId="2147483653"/>
              <ac:spMk id="2" creationId="{9A2DD3F1-73F1-8243-B82E-57121C2DBC36}"/>
            </ac:spMkLst>
          </pc:spChg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2371575185" sldId="2147483653"/>
              <ac:spMk id="3" creationId="{681C86DB-6599-344A-B204-1F4BCC135910}"/>
            </ac:spMkLst>
          </pc:spChg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2371575185" sldId="2147483653"/>
              <ac:spMk id="4" creationId="{D0C7F9E5-08FF-DB43-87D5-F0D4B432B3B3}"/>
            </ac:spMkLst>
          </pc:spChg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2371575185" sldId="2147483653"/>
              <ac:spMk id="5" creationId="{83A49BE4-367D-B444-B410-FB6EAFFD120E}"/>
            </ac:spMkLst>
          </pc:spChg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2371575185" sldId="2147483653"/>
              <ac:spMk id="6" creationId="{2AF532BD-CF3D-1E43-A88D-F18361DBB627}"/>
            </ac:spMkLst>
          </pc:spChg>
        </pc:sldLayoutChg>
        <pc:sldLayoutChg chg="modSp">
          <pc:chgData name="Haochuancui" userId="37237c12-8328-4ac1-8427-a7c939f08ac5" providerId="ADAL" clId="{4A7A0E41-2854-884D-B8C0-2B21856434D8}" dt="2021-08-27T04:20:52.530" v="0"/>
          <pc:sldLayoutMkLst>
            <pc:docMk/>
            <pc:sldMasterMk cId="62381999" sldId="2147483648"/>
            <pc:sldLayoutMk cId="451370599" sldId="2147483656"/>
          </pc:sldLayoutMkLst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451370599" sldId="2147483656"/>
              <ac:spMk id="2" creationId="{9B719408-8A76-0040-A2E9-4F0243164CD3}"/>
            </ac:spMkLst>
          </pc:spChg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451370599" sldId="2147483656"/>
              <ac:spMk id="3" creationId="{E28C2307-CABC-C148-9020-902620F276BC}"/>
            </ac:spMkLst>
          </pc:spChg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451370599" sldId="2147483656"/>
              <ac:spMk id="4" creationId="{A79BAF12-DF4B-3E48-8D6A-B3C4C487097C}"/>
            </ac:spMkLst>
          </pc:spChg>
        </pc:sldLayoutChg>
        <pc:sldLayoutChg chg="modSp">
          <pc:chgData name="Haochuancui" userId="37237c12-8328-4ac1-8427-a7c939f08ac5" providerId="ADAL" clId="{4A7A0E41-2854-884D-B8C0-2B21856434D8}" dt="2021-08-27T04:20:52.530" v="0"/>
          <pc:sldLayoutMkLst>
            <pc:docMk/>
            <pc:sldMasterMk cId="62381999" sldId="2147483648"/>
            <pc:sldLayoutMk cId="3075313114" sldId="2147483657"/>
          </pc:sldLayoutMkLst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3075313114" sldId="2147483657"/>
              <ac:spMk id="2" creationId="{DAA5D34A-7F6D-C14A-9F2F-B003104C0F37}"/>
            </ac:spMkLst>
          </pc:spChg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3075313114" sldId="2147483657"/>
              <ac:spMk id="3" creationId="{B2B0201C-BA0B-6346-BAD8-485958BDD0E6}"/>
            </ac:spMkLst>
          </pc:spChg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3075313114" sldId="2147483657"/>
              <ac:spMk id="4" creationId="{2BD52B25-D898-D64E-96B7-1B26C2B48303}"/>
            </ac:spMkLst>
          </pc:spChg>
        </pc:sldLayoutChg>
        <pc:sldLayoutChg chg="modSp">
          <pc:chgData name="Haochuancui" userId="37237c12-8328-4ac1-8427-a7c939f08ac5" providerId="ADAL" clId="{4A7A0E41-2854-884D-B8C0-2B21856434D8}" dt="2021-08-27T04:20:52.530" v="0"/>
          <pc:sldLayoutMkLst>
            <pc:docMk/>
            <pc:sldMasterMk cId="62381999" sldId="2147483648"/>
            <pc:sldLayoutMk cId="3728232219" sldId="2147483659"/>
          </pc:sldLayoutMkLst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3728232219" sldId="2147483659"/>
              <ac:spMk id="2" creationId="{65A960A2-59E9-2B48-B3FA-6700539E0DE8}"/>
            </ac:spMkLst>
          </pc:spChg>
          <pc:spChg chg="mod">
            <ac:chgData name="Haochuancui" userId="37237c12-8328-4ac1-8427-a7c939f08ac5" providerId="ADAL" clId="{4A7A0E41-2854-884D-B8C0-2B21856434D8}" dt="2021-08-27T04:20:52.530" v="0"/>
            <ac:spMkLst>
              <pc:docMk/>
              <pc:sldMasterMk cId="62381999" sldId="2147483648"/>
              <pc:sldLayoutMk cId="3728232219" sldId="2147483659"/>
              <ac:spMk id="3" creationId="{3424F6AB-E16E-6942-A9CD-36CEE6A1284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122363"/>
            <a:ext cx="97202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602038"/>
            <a:ext cx="97202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2985-014E-A648-BAD7-A8BD6C381BD9}" type="datetimeFigureOut">
              <a:rPr kumimoji="1" lang="zh-CN" altLang="en-US" smtClean="0"/>
              <a:t>2021/8/27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0E5A-63DF-D644-82BC-FF705FE89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5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2985-014E-A648-BAD7-A8BD6C381BD9}" type="datetimeFigureOut">
              <a:rPr kumimoji="1" lang="zh-CN" altLang="en-US" smtClean="0"/>
              <a:t>2021/8/27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0E5A-63DF-D644-82BC-FF705FE89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06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65125"/>
            <a:ext cx="27945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65125"/>
            <a:ext cx="822172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2985-014E-A648-BAD7-A8BD6C381BD9}" type="datetimeFigureOut">
              <a:rPr kumimoji="1" lang="zh-CN" altLang="en-US" smtClean="0"/>
              <a:t>2021/8/27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0E5A-63DF-D644-82BC-FF705FE89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16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2985-014E-A648-BAD7-A8BD6C381BD9}" type="datetimeFigureOut">
              <a:rPr kumimoji="1" lang="zh-CN" altLang="en-US" smtClean="0"/>
              <a:t>2021/8/27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0E5A-63DF-D644-82BC-FF705FE89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8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9739"/>
            <a:ext cx="1117830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89464"/>
            <a:ext cx="1117830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2985-014E-A648-BAD7-A8BD6C381BD9}" type="datetimeFigureOut">
              <a:rPr kumimoji="1" lang="zh-CN" altLang="en-US" smtClean="0"/>
              <a:t>2021/8/27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0E5A-63DF-D644-82BC-FF705FE89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91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825625"/>
            <a:ext cx="550814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825625"/>
            <a:ext cx="550814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2985-014E-A648-BAD7-A8BD6C381BD9}" type="datetimeFigureOut">
              <a:rPr kumimoji="1" lang="zh-CN" altLang="en-US" smtClean="0"/>
              <a:t>2021/8/27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0E5A-63DF-D644-82BC-FF705FE89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8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65126"/>
            <a:ext cx="1117830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681163"/>
            <a:ext cx="5482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505075"/>
            <a:ext cx="548283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681163"/>
            <a:ext cx="550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505075"/>
            <a:ext cx="55098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2985-014E-A648-BAD7-A8BD6C381BD9}" type="datetimeFigureOut">
              <a:rPr kumimoji="1" lang="zh-CN" altLang="en-US" smtClean="0"/>
              <a:t>2021/8/27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0E5A-63DF-D644-82BC-FF705FE89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0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2985-014E-A648-BAD7-A8BD6C381BD9}" type="datetimeFigureOut">
              <a:rPr kumimoji="1" lang="zh-CN" altLang="en-US" smtClean="0"/>
              <a:t>2021/8/27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0E5A-63DF-D644-82BC-FF705FE89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36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2985-014E-A648-BAD7-A8BD6C381BD9}" type="datetimeFigureOut">
              <a:rPr kumimoji="1" lang="zh-CN" altLang="en-US" smtClean="0"/>
              <a:t>2021/8/27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0E5A-63DF-D644-82BC-FF705FE89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29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87426"/>
            <a:ext cx="656117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2985-014E-A648-BAD7-A8BD6C381BD9}" type="datetimeFigureOut">
              <a:rPr kumimoji="1" lang="zh-CN" altLang="en-US" smtClean="0"/>
              <a:t>2021/8/27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0E5A-63DF-D644-82BC-FF705FE89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45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87426"/>
            <a:ext cx="656117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2985-014E-A648-BAD7-A8BD6C381BD9}" type="datetimeFigureOut">
              <a:rPr kumimoji="1" lang="zh-CN" altLang="en-US" smtClean="0"/>
              <a:t>2021/8/27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0E5A-63DF-D644-82BC-FF705FE89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65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65126"/>
            <a:ext cx="111783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5625"/>
            <a:ext cx="11178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2985-014E-A648-BAD7-A8BD6C381BD9}" type="datetimeFigureOut">
              <a:rPr kumimoji="1" lang="zh-CN" altLang="en-US" smtClean="0"/>
              <a:t>2021/8/27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356351"/>
            <a:ext cx="43741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0E5A-63DF-D644-82BC-FF705FE89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2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2EF0F2DC-5CA4-C54A-999E-B0CDDD380A16}"/>
              </a:ext>
            </a:extLst>
          </p:cNvPr>
          <p:cNvGrpSpPr/>
          <p:nvPr/>
        </p:nvGrpSpPr>
        <p:grpSpPr>
          <a:xfrm>
            <a:off x="922570" y="484206"/>
            <a:ext cx="11626259" cy="5889587"/>
            <a:chOff x="322963" y="229311"/>
            <a:chExt cx="11626259" cy="5889587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7F847F9-5C74-8647-B538-8A8497F73165}"/>
                </a:ext>
              </a:extLst>
            </p:cNvPr>
            <p:cNvGrpSpPr/>
            <p:nvPr/>
          </p:nvGrpSpPr>
          <p:grpSpPr>
            <a:xfrm>
              <a:off x="322963" y="229311"/>
              <a:ext cx="8975195" cy="5889587"/>
              <a:chOff x="367934" y="454163"/>
              <a:chExt cx="8975195" cy="5889587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B0DDD245-AD0A-924F-909E-221850BBDEC1}"/>
                  </a:ext>
                </a:extLst>
              </p:cNvPr>
              <p:cNvGrpSpPr/>
              <p:nvPr/>
            </p:nvGrpSpPr>
            <p:grpSpPr>
              <a:xfrm>
                <a:off x="367934" y="454163"/>
                <a:ext cx="8930225" cy="3499493"/>
                <a:chOff x="922570" y="843907"/>
                <a:chExt cx="8930225" cy="3499493"/>
              </a:xfrm>
            </p:grpSpPr>
            <p:pic>
              <p:nvPicPr>
                <p:cNvPr id="5" name="图形 4" descr="列表">
                  <a:extLst>
                    <a:ext uri="{FF2B5EF4-FFF2-40B4-BE49-F238E27FC236}">
                      <a16:creationId xmlns:a16="http://schemas.microsoft.com/office/drawing/2014/main" id="{8C1D06F6-EC83-2740-95F3-BD0EA927BB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3425" y="117599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图形 13" descr="问题">
                  <a:extLst>
                    <a:ext uri="{FF2B5EF4-FFF2-40B4-BE49-F238E27FC236}">
                      <a16:creationId xmlns:a16="http://schemas.microsoft.com/office/drawing/2014/main" id="{F3F619D1-34B3-7647-97D6-52D1ED7CB0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2570" y="22396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图形 14" descr="问题">
                  <a:extLst>
                    <a:ext uri="{FF2B5EF4-FFF2-40B4-BE49-F238E27FC236}">
                      <a16:creationId xmlns:a16="http://schemas.microsoft.com/office/drawing/2014/main" id="{6875D27F-E6BA-C445-A2EB-C804B0D96F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2570" y="115299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图形 16" descr="列表">
                  <a:extLst>
                    <a:ext uri="{FF2B5EF4-FFF2-40B4-BE49-F238E27FC236}">
                      <a16:creationId xmlns:a16="http://schemas.microsoft.com/office/drawing/2014/main" id="{FE35DEA8-27B0-694B-A7FB-5E44903C5C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8887" y="222815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4" name="图形 23" descr="问题">
                  <a:extLst>
                    <a:ext uri="{FF2B5EF4-FFF2-40B4-BE49-F238E27FC236}">
                      <a16:creationId xmlns:a16="http://schemas.microsoft.com/office/drawing/2014/main" id="{8F05E6A2-E81B-F149-B54F-DA5DCE9A8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2570" y="34290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5" name="图形 24" descr="列表">
                  <a:extLst>
                    <a:ext uri="{FF2B5EF4-FFF2-40B4-BE49-F238E27FC236}">
                      <a16:creationId xmlns:a16="http://schemas.microsoft.com/office/drawing/2014/main" id="{85BD1F89-0695-0A4D-905E-044E39B660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8887" y="34290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0" name="虚尾箭头 29">
                  <a:extLst>
                    <a:ext uri="{FF2B5EF4-FFF2-40B4-BE49-F238E27FC236}">
                      <a16:creationId xmlns:a16="http://schemas.microsoft.com/office/drawing/2014/main" id="{BB9CFA5A-E6ED-1943-944B-6AABE1BEE64B}"/>
                    </a:ext>
                  </a:extLst>
                </p:cNvPr>
                <p:cNvSpPr/>
                <p:nvPr/>
              </p:nvSpPr>
              <p:spPr>
                <a:xfrm>
                  <a:off x="2905159" y="2409513"/>
                  <a:ext cx="1501426" cy="695690"/>
                </a:xfrm>
                <a:prstGeom prst="stripedRightArrow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Doc2Vec</a:t>
                  </a:r>
                  <a:endParaRPr kumimoji="1" lang="zh-CN" altLang="en-US" dirty="0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088D2890-9889-AC42-ACC2-951FD859AD66}"/>
                    </a:ext>
                  </a:extLst>
                </p:cNvPr>
                <p:cNvSpPr txBox="1"/>
                <p:nvPr/>
              </p:nvSpPr>
              <p:spPr>
                <a:xfrm>
                  <a:off x="2762516" y="1512026"/>
                  <a:ext cx="1573293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000" dirty="0"/>
                    <a:t>Word</a:t>
                  </a:r>
                  <a:r>
                    <a:rPr kumimoji="1" lang="zh-CN" altLang="en-US" sz="2000" dirty="0"/>
                    <a:t> </a:t>
                  </a:r>
                  <a:r>
                    <a:rPr kumimoji="1" lang="en-US" altLang="zh-CN" sz="2000" dirty="0"/>
                    <a:t>Embedding</a:t>
                  </a:r>
                  <a:r>
                    <a:rPr kumimoji="1" lang="zh-CN" altLang="en-US" sz="2000" dirty="0"/>
                    <a:t> </a:t>
                  </a:r>
                  <a:r>
                    <a:rPr kumimoji="1" lang="en-US" altLang="zh-CN" sz="2000" dirty="0"/>
                    <a:t>Models</a:t>
                  </a:r>
                </a:p>
              </p:txBody>
            </p:sp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3CB9C367-249E-7E4D-A6CE-779B7D0491D3}"/>
                    </a:ext>
                  </a:extLst>
                </p:cNvPr>
                <p:cNvGrpSpPr/>
                <p:nvPr/>
              </p:nvGrpSpPr>
              <p:grpSpPr>
                <a:xfrm>
                  <a:off x="4601127" y="1582583"/>
                  <a:ext cx="2192115" cy="2228588"/>
                  <a:chOff x="7852239" y="1888810"/>
                  <a:chExt cx="2192115" cy="2228588"/>
                </a:xfrm>
              </p:grpSpPr>
              <p:cxnSp>
                <p:nvCxnSpPr>
                  <p:cNvPr id="35" name="直线箭头连接符 34">
                    <a:extLst>
                      <a:ext uri="{FF2B5EF4-FFF2-40B4-BE49-F238E27FC236}">
                        <a16:creationId xmlns:a16="http://schemas.microsoft.com/office/drawing/2014/main" id="{D7E9870B-3B83-8149-B39A-F84ED58035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604354" y="1888810"/>
                    <a:ext cx="0" cy="1409028"/>
                  </a:xfrm>
                  <a:prstGeom prst="straightConnector1">
                    <a:avLst/>
                  </a:prstGeom>
                  <a:ln w="19050">
                    <a:solidFill>
                      <a:schemeClr val="accent3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线箭头连接符 35">
                    <a:extLst>
                      <a:ext uri="{FF2B5EF4-FFF2-40B4-BE49-F238E27FC236}">
                        <a16:creationId xmlns:a16="http://schemas.microsoft.com/office/drawing/2014/main" id="{EA82AC29-9EC4-D64E-AEE8-E7256637BE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604354" y="3297838"/>
                    <a:ext cx="1440000" cy="1"/>
                  </a:xfrm>
                  <a:prstGeom prst="straightConnector1">
                    <a:avLst/>
                  </a:prstGeom>
                  <a:ln w="19050">
                    <a:solidFill>
                      <a:schemeClr val="accent3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线箭头连接符 37">
                    <a:extLst>
                      <a:ext uri="{FF2B5EF4-FFF2-40B4-BE49-F238E27FC236}">
                        <a16:creationId xmlns:a16="http://schemas.microsoft.com/office/drawing/2014/main" id="{28D2CC79-E9D4-BA43-9334-998453EBD2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52239" y="3298981"/>
                    <a:ext cx="752117" cy="818417"/>
                  </a:xfrm>
                  <a:prstGeom prst="straightConnector1">
                    <a:avLst/>
                  </a:prstGeom>
                  <a:ln w="19050">
                    <a:solidFill>
                      <a:schemeClr val="accent3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椭圆 44">
                    <a:extLst>
                      <a:ext uri="{FF2B5EF4-FFF2-40B4-BE49-F238E27FC236}">
                        <a16:creationId xmlns:a16="http://schemas.microsoft.com/office/drawing/2014/main" id="{2EFFF065-E610-E445-AEF0-F51103694BF4}"/>
                      </a:ext>
                    </a:extLst>
                  </p:cNvPr>
                  <p:cNvSpPr/>
                  <p:nvPr/>
                </p:nvSpPr>
                <p:spPr>
                  <a:xfrm>
                    <a:off x="9158990" y="2472126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E0FF9F12-711B-E04A-ACE8-209CA4E43650}"/>
                      </a:ext>
                    </a:extLst>
                  </p:cNvPr>
                  <p:cNvSpPr/>
                  <p:nvPr/>
                </p:nvSpPr>
                <p:spPr>
                  <a:xfrm>
                    <a:off x="8049719" y="2891976"/>
                    <a:ext cx="144000" cy="144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2F37599B-3937-EF46-BAD6-F9C31DE94309}"/>
                      </a:ext>
                    </a:extLst>
                  </p:cNvPr>
                  <p:cNvSpPr/>
                  <p:nvPr/>
                </p:nvSpPr>
                <p:spPr>
                  <a:xfrm>
                    <a:off x="8927782" y="3606851"/>
                    <a:ext cx="144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40B6EC8-E622-0449-AA78-7842997729CF}"/>
                    </a:ext>
                  </a:extLst>
                </p:cNvPr>
                <p:cNvSpPr txBox="1"/>
                <p:nvPr/>
              </p:nvSpPr>
              <p:spPr>
                <a:xfrm>
                  <a:off x="4406585" y="843907"/>
                  <a:ext cx="157329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000" dirty="0"/>
                    <a:t>Knowledge</a:t>
                  </a:r>
                  <a:r>
                    <a:rPr kumimoji="1" lang="zh-CN" altLang="en-US" sz="2000" dirty="0"/>
                    <a:t> </a:t>
                  </a:r>
                  <a:r>
                    <a:rPr kumimoji="1" lang="en-US" altLang="zh-CN" sz="2000" dirty="0"/>
                    <a:t>Space</a:t>
                  </a:r>
                </a:p>
              </p:txBody>
            </p:sp>
            <p:sp>
              <p:nvSpPr>
                <p:cNvPr id="53" name="虚尾箭头 52">
                  <a:extLst>
                    <a:ext uri="{FF2B5EF4-FFF2-40B4-BE49-F238E27FC236}">
                      <a16:creationId xmlns:a16="http://schemas.microsoft.com/office/drawing/2014/main" id="{32C8756B-5627-E64A-9708-BCCA3AE26035}"/>
                    </a:ext>
                  </a:extLst>
                </p:cNvPr>
                <p:cNvSpPr/>
                <p:nvPr/>
              </p:nvSpPr>
              <p:spPr>
                <a:xfrm>
                  <a:off x="6839504" y="2336101"/>
                  <a:ext cx="1212679" cy="695690"/>
                </a:xfrm>
                <a:prstGeom prst="stripedRightArrow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9720C190-E7F8-7949-B5D1-4D10F2DE7560}"/>
                    </a:ext>
                  </a:extLst>
                </p:cNvPr>
                <p:cNvSpPr txBox="1"/>
                <p:nvPr/>
              </p:nvSpPr>
              <p:spPr>
                <a:xfrm>
                  <a:off x="8279502" y="2342934"/>
                  <a:ext cx="1573293" cy="707886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000" dirty="0"/>
                    <a:t>Knowledge</a:t>
                  </a:r>
                  <a:r>
                    <a:rPr kumimoji="1" lang="zh-CN" altLang="en-US" sz="2000" dirty="0"/>
                    <a:t> </a:t>
                  </a:r>
                  <a:r>
                    <a:rPr kumimoji="1" lang="en-US" altLang="zh-CN" sz="2000" dirty="0"/>
                    <a:t>Spanning</a:t>
                  </a:r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D0403182-CF1F-194D-81E0-13415619D441}"/>
                  </a:ext>
                </a:extLst>
              </p:cNvPr>
              <p:cNvGrpSpPr/>
              <p:nvPr/>
            </p:nvGrpSpPr>
            <p:grpSpPr>
              <a:xfrm>
                <a:off x="4109956" y="4899231"/>
                <a:ext cx="1610802" cy="1155988"/>
                <a:chOff x="10108913" y="1256551"/>
                <a:chExt cx="2618308" cy="1931845"/>
              </a:xfrm>
            </p:grpSpPr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07E29A7B-112B-734A-A8B3-1FEBF5E41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89418" y="2388492"/>
                  <a:ext cx="537803" cy="717200"/>
                </a:xfrm>
                <a:prstGeom prst="line">
                  <a:avLst/>
                </a:prstGeom>
                <a:ln w="317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11FEE53C-7D9F-9141-8FF2-440DAF04B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744524" y="2472105"/>
                  <a:ext cx="441507" cy="679016"/>
                </a:xfrm>
                <a:prstGeom prst="line">
                  <a:avLst/>
                </a:prstGeom>
                <a:ln w="317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39126115-17D1-7942-AAA0-A11F928EB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08913" y="2396737"/>
                  <a:ext cx="437736" cy="791659"/>
                </a:xfrm>
                <a:prstGeom prst="line">
                  <a:avLst/>
                </a:prstGeom>
                <a:ln w="317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>
                  <a:extLst>
                    <a:ext uri="{FF2B5EF4-FFF2-40B4-BE49-F238E27FC236}">
                      <a16:creationId xmlns:a16="http://schemas.microsoft.com/office/drawing/2014/main" id="{14EA9297-231A-BA45-86F4-43C021D6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67165" y="2343061"/>
                  <a:ext cx="461422" cy="762630"/>
                </a:xfrm>
                <a:prstGeom prst="line">
                  <a:avLst/>
                </a:prstGeom>
                <a:ln w="317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线连接符 64">
                  <a:extLst>
                    <a:ext uri="{FF2B5EF4-FFF2-40B4-BE49-F238E27FC236}">
                      <a16:creationId xmlns:a16="http://schemas.microsoft.com/office/drawing/2014/main" id="{B60E8E01-0A64-6C46-BF01-E4E667633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7851" y="1271135"/>
                  <a:ext cx="437736" cy="791659"/>
                </a:xfrm>
                <a:prstGeom prst="line">
                  <a:avLst/>
                </a:prstGeom>
                <a:ln w="317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CBA03D79-24A4-2343-ADA6-2D7C1ECB5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77997" y="1256551"/>
                  <a:ext cx="542570" cy="816092"/>
                </a:xfrm>
                <a:prstGeom prst="line">
                  <a:avLst/>
                </a:prstGeom>
                <a:ln w="317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680959C-2B21-1642-B479-7C3796A0BC49}"/>
                  </a:ext>
                </a:extLst>
              </p:cNvPr>
              <p:cNvSpPr txBox="1"/>
              <p:nvPr/>
            </p:nvSpPr>
            <p:spPr>
              <a:xfrm>
                <a:off x="4039237" y="3665623"/>
                <a:ext cx="15732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Knowledge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Tree</a:t>
                </a:r>
              </a:p>
            </p:txBody>
          </p:sp>
          <p:sp>
            <p:nvSpPr>
              <p:cNvPr id="87" name="虚尾箭头 86">
                <a:extLst>
                  <a:ext uri="{FF2B5EF4-FFF2-40B4-BE49-F238E27FC236}">
                    <a16:creationId xmlns:a16="http://schemas.microsoft.com/office/drawing/2014/main" id="{F682F3BB-1867-F54E-9C06-47C555F98BDD}"/>
                  </a:ext>
                </a:extLst>
              </p:cNvPr>
              <p:cNvSpPr/>
              <p:nvPr/>
            </p:nvSpPr>
            <p:spPr>
              <a:xfrm>
                <a:off x="6284868" y="5095459"/>
                <a:ext cx="1212679" cy="695690"/>
              </a:xfrm>
              <a:prstGeom prst="stripedRight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1613706-23F0-1F46-B5DE-3D6274DC3C82}"/>
                  </a:ext>
                </a:extLst>
              </p:cNvPr>
              <p:cNvSpPr txBox="1"/>
              <p:nvPr/>
            </p:nvSpPr>
            <p:spPr>
              <a:xfrm>
                <a:off x="7769836" y="5087692"/>
                <a:ext cx="1573293" cy="70788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Knowledge</a:t>
                </a:r>
                <a:r>
                  <a:rPr kumimoji="1" lang="zh-CN" altLang="en-US" sz="2000" dirty="0"/>
                  <a:t> </a:t>
                </a:r>
                <a:endParaRPr kumimoji="1" lang="en-US" altLang="zh-CN" sz="2000" dirty="0"/>
              </a:p>
              <a:p>
                <a:pPr algn="ctr"/>
                <a:r>
                  <a:rPr kumimoji="1" lang="en-US" altLang="zh-CN" sz="2000" dirty="0"/>
                  <a:t>Granularity</a:t>
                </a:r>
              </a:p>
            </p:txBody>
          </p:sp>
          <p:sp>
            <p:nvSpPr>
              <p:cNvPr id="89" name="圆角矩形 88">
                <a:extLst>
                  <a:ext uri="{FF2B5EF4-FFF2-40B4-BE49-F238E27FC236}">
                    <a16:creationId xmlns:a16="http://schemas.microsoft.com/office/drawing/2014/main" id="{71BA9AE0-54E0-EB4C-BA41-3F1606612CD6}"/>
                  </a:ext>
                </a:extLst>
              </p:cNvPr>
              <p:cNvSpPr/>
              <p:nvPr/>
            </p:nvSpPr>
            <p:spPr>
              <a:xfrm>
                <a:off x="5901277" y="1540113"/>
                <a:ext cx="180522" cy="1800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584E12AC-6D69-8E45-9100-E18EB296332C}"/>
                  </a:ext>
                </a:extLst>
              </p:cNvPr>
              <p:cNvSpPr/>
              <p:nvPr/>
            </p:nvSpPr>
            <p:spPr>
              <a:xfrm>
                <a:off x="4914591" y="1318699"/>
                <a:ext cx="180522" cy="1800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圆角矩形 90">
                <a:extLst>
                  <a:ext uri="{FF2B5EF4-FFF2-40B4-BE49-F238E27FC236}">
                    <a16:creationId xmlns:a16="http://schemas.microsoft.com/office/drawing/2014/main" id="{0B3F1FA0-7524-3F4B-B7E0-5365115534C4}"/>
                  </a:ext>
                </a:extLst>
              </p:cNvPr>
              <p:cNvSpPr/>
              <p:nvPr/>
            </p:nvSpPr>
            <p:spPr>
              <a:xfrm>
                <a:off x="5284909" y="2302351"/>
                <a:ext cx="180522" cy="180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93" name="直线连接符 92">
                <a:extLst>
                  <a:ext uri="{FF2B5EF4-FFF2-40B4-BE49-F238E27FC236}">
                    <a16:creationId xmlns:a16="http://schemas.microsoft.com/office/drawing/2014/main" id="{830316AD-B98B-7F49-B7CA-4A5540D5EF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212" y="1499275"/>
                <a:ext cx="288118" cy="2979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线连接符 95">
                <a:extLst>
                  <a:ext uri="{FF2B5EF4-FFF2-40B4-BE49-F238E27FC236}">
                    <a16:creationId xmlns:a16="http://schemas.microsoft.com/office/drawing/2014/main" id="{B67CEA9C-CC4F-1248-B9FE-82FEE2FCF1F9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 flipV="1">
                <a:off x="5465431" y="1630113"/>
                <a:ext cx="435846" cy="21697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8F7100E7-E4C7-EA49-ADC6-47AC543AEDF1}"/>
                  </a:ext>
                </a:extLst>
              </p:cNvPr>
              <p:cNvCxnSpPr>
                <a:cxnSpLocks/>
                <a:endCxn id="91" idx="0"/>
              </p:cNvCxnSpPr>
              <p:nvPr/>
            </p:nvCxnSpPr>
            <p:spPr>
              <a:xfrm flipH="1">
                <a:off x="5375170" y="1878624"/>
                <a:ext cx="44712" cy="42372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AFC2BF3-2AB1-0842-A303-904E9FDA05DB}"/>
                  </a:ext>
                </a:extLst>
              </p:cNvPr>
              <p:cNvSpPr txBox="1"/>
              <p:nvPr/>
            </p:nvSpPr>
            <p:spPr>
              <a:xfrm>
                <a:off x="4952226" y="2903726"/>
                <a:ext cx="1162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Q3</a:t>
                </a: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12AFF283-7DA4-7E49-BA4F-7D88338A36C4}"/>
                  </a:ext>
                </a:extLst>
              </p:cNvPr>
              <p:cNvSpPr txBox="1"/>
              <p:nvPr/>
            </p:nvSpPr>
            <p:spPr>
              <a:xfrm>
                <a:off x="3696632" y="1768389"/>
                <a:ext cx="1162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Q2</a:t>
                </a: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CAF6EA-EC07-EC4D-9941-80B82F9AABC8}"/>
                  </a:ext>
                </a:extLst>
              </p:cNvPr>
              <p:cNvSpPr txBox="1"/>
              <p:nvPr/>
            </p:nvSpPr>
            <p:spPr>
              <a:xfrm>
                <a:off x="5097199" y="1812000"/>
                <a:ext cx="1162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Q1</a:t>
                </a: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2E52DC64-FA70-8449-A7DE-DB93CAD54EDD}"/>
                  </a:ext>
                </a:extLst>
              </p:cNvPr>
              <p:cNvSpPr txBox="1"/>
              <p:nvPr/>
            </p:nvSpPr>
            <p:spPr>
              <a:xfrm>
                <a:off x="1203192" y="5754472"/>
                <a:ext cx="15732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Category</a:t>
                </a: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A54598F7-78BE-DD41-B32E-F3691EC65D74}"/>
                  </a:ext>
                </a:extLst>
              </p:cNvPr>
              <p:cNvSpPr/>
              <p:nvPr/>
            </p:nvSpPr>
            <p:spPr>
              <a:xfrm>
                <a:off x="4681766" y="4554014"/>
                <a:ext cx="354253" cy="3539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4828207B-1509-094D-AF75-E6249BC2B6EB}"/>
                  </a:ext>
                </a:extLst>
              </p:cNvPr>
              <p:cNvSpPr/>
              <p:nvPr/>
            </p:nvSpPr>
            <p:spPr>
              <a:xfrm>
                <a:off x="4262336" y="5292971"/>
                <a:ext cx="354253" cy="35394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43C3D9C-A616-3642-92FC-7E1ACC1CEE28}"/>
                  </a:ext>
                </a:extLst>
              </p:cNvPr>
              <p:cNvSpPr/>
              <p:nvPr/>
            </p:nvSpPr>
            <p:spPr>
              <a:xfrm>
                <a:off x="5180699" y="5261901"/>
                <a:ext cx="354253" cy="35394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A0DCA7A-0F5E-5143-B4CD-7233150DEA97}"/>
                  </a:ext>
                </a:extLst>
              </p:cNvPr>
              <p:cNvSpPr/>
              <p:nvPr/>
            </p:nvSpPr>
            <p:spPr>
              <a:xfrm>
                <a:off x="3920207" y="5989807"/>
                <a:ext cx="354253" cy="3539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2B4BBA59-E4A9-4141-AD23-F36E32D71799}"/>
                  </a:ext>
                </a:extLst>
              </p:cNvPr>
              <p:cNvSpPr/>
              <p:nvPr/>
            </p:nvSpPr>
            <p:spPr>
              <a:xfrm>
                <a:off x="4498619" y="5989806"/>
                <a:ext cx="354253" cy="3539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BD02A67E-3E5B-0647-97FF-E47E11E4DDC9}"/>
                  </a:ext>
                </a:extLst>
              </p:cNvPr>
              <p:cNvSpPr/>
              <p:nvPr/>
            </p:nvSpPr>
            <p:spPr>
              <a:xfrm>
                <a:off x="4987936" y="5979166"/>
                <a:ext cx="354253" cy="3539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161F8659-1AC2-E644-8814-96E762C7D57B}"/>
                  </a:ext>
                </a:extLst>
              </p:cNvPr>
              <p:cNvSpPr/>
              <p:nvPr/>
            </p:nvSpPr>
            <p:spPr>
              <a:xfrm>
                <a:off x="5597013" y="5989806"/>
                <a:ext cx="354253" cy="3539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AF58C253-B77C-F64D-B9C1-4E60D7330317}"/>
                  </a:ext>
                </a:extLst>
              </p:cNvPr>
              <p:cNvSpPr/>
              <p:nvPr/>
            </p:nvSpPr>
            <p:spPr>
              <a:xfrm>
                <a:off x="550695" y="5777557"/>
                <a:ext cx="252000" cy="25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89040359-B199-074F-B87D-4459A3BFB7F5}"/>
                  </a:ext>
                </a:extLst>
              </p:cNvPr>
              <p:cNvSpPr/>
              <p:nvPr/>
            </p:nvSpPr>
            <p:spPr>
              <a:xfrm>
                <a:off x="635714" y="5220971"/>
                <a:ext cx="144000" cy="144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176849DA-C656-684E-B01F-F57C74769DD6}"/>
                  </a:ext>
                </a:extLst>
              </p:cNvPr>
              <p:cNvSpPr txBox="1"/>
              <p:nvPr/>
            </p:nvSpPr>
            <p:spPr>
              <a:xfrm>
                <a:off x="1176735" y="5140279"/>
                <a:ext cx="15732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dirty="0"/>
                  <a:t>Question</a:t>
                </a: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99F2FA66-2E57-214C-8955-F0AF0EDB629D}"/>
                </a:ext>
              </a:extLst>
            </p:cNvPr>
            <p:cNvSpPr txBox="1"/>
            <p:nvPr/>
          </p:nvSpPr>
          <p:spPr>
            <a:xfrm>
              <a:off x="10375929" y="3242632"/>
              <a:ext cx="1573293" cy="70788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/>
                <a:t>Appeal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of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Questions</a:t>
              </a:r>
            </a:p>
          </p:txBody>
        </p:sp>
        <p:cxnSp>
          <p:nvCxnSpPr>
            <p:cNvPr id="124" name="直线连接符 123">
              <a:extLst>
                <a:ext uri="{FF2B5EF4-FFF2-40B4-BE49-F238E27FC236}">
                  <a16:creationId xmlns:a16="http://schemas.microsoft.com/office/drawing/2014/main" id="{88060C8E-1CD2-9344-9B0D-F8C34F6DC163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9253188" y="2069350"/>
              <a:ext cx="535389" cy="129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7907173D-7B8E-A044-9419-BA89290D07F6}"/>
                </a:ext>
              </a:extLst>
            </p:cNvPr>
            <p:cNvCxnSpPr>
              <a:cxnSpLocks/>
            </p:cNvCxnSpPr>
            <p:nvPr/>
          </p:nvCxnSpPr>
          <p:spPr>
            <a:xfrm>
              <a:off x="9788577" y="2073753"/>
              <a:ext cx="36958" cy="3141181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41A81F18-AC95-4848-A3A0-FA3B22C7749B}"/>
                </a:ext>
              </a:extLst>
            </p:cNvPr>
            <p:cNvCxnSpPr/>
            <p:nvPr/>
          </p:nvCxnSpPr>
          <p:spPr>
            <a:xfrm flipV="1">
              <a:off x="9825535" y="3598025"/>
              <a:ext cx="535389" cy="129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连接符 131">
              <a:extLst>
                <a:ext uri="{FF2B5EF4-FFF2-40B4-BE49-F238E27FC236}">
                  <a16:creationId xmlns:a16="http://schemas.microsoft.com/office/drawing/2014/main" id="{45229F79-8F8F-6E4A-BEBB-F895ABACEEB4}"/>
                </a:ext>
              </a:extLst>
            </p:cNvPr>
            <p:cNvCxnSpPr/>
            <p:nvPr/>
          </p:nvCxnSpPr>
          <p:spPr>
            <a:xfrm flipV="1">
              <a:off x="9290146" y="5207554"/>
              <a:ext cx="535389" cy="129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41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20</Words>
  <Application>Microsoft Macintosh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Haochuancui</dc:creator>
  <cp:lastModifiedBy>王成军</cp:lastModifiedBy>
  <cp:revision>3</cp:revision>
  <dcterms:created xsi:type="dcterms:W3CDTF">2021-08-24T11:43:55Z</dcterms:created>
  <dcterms:modified xsi:type="dcterms:W3CDTF">2021-08-27T05:20:58Z</dcterms:modified>
</cp:coreProperties>
</file>