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E066-72EF-4B53-B544-44CCFA1775A2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co magnetico 3"/>
          <p:cNvSpPr/>
          <p:nvPr/>
        </p:nvSpPr>
        <p:spPr>
          <a:xfrm>
            <a:off x="1828800" y="4648200"/>
            <a:ext cx="5486400" cy="2133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Multiple-Trace DB</a:t>
            </a:r>
          </a:p>
          <a:p>
            <a:pPr algn="ctr"/>
            <a:r>
              <a:rPr lang="en-US" sz="2000" i="1" dirty="0" smtClean="0"/>
              <a:t>Traces – Tools – Analysis results</a:t>
            </a:r>
            <a:endParaRPr lang="en-US" sz="2000" i="1" dirty="0"/>
          </a:p>
        </p:txBody>
      </p:sp>
      <p:sp>
        <p:nvSpPr>
          <p:cNvPr id="5" name="Elaborazione alternativa 4"/>
          <p:cNvSpPr/>
          <p:nvPr/>
        </p:nvSpPr>
        <p:spPr>
          <a:xfrm>
            <a:off x="2151797" y="4495800"/>
            <a:ext cx="4831307" cy="609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Generic Data-Model</a:t>
            </a:r>
            <a:endParaRPr lang="en-US" sz="2800" dirty="0"/>
          </a:p>
        </p:txBody>
      </p:sp>
      <p:sp>
        <p:nvSpPr>
          <p:cNvPr id="6" name="Elaborazione alternativa 5"/>
          <p:cNvSpPr/>
          <p:nvPr/>
        </p:nvSpPr>
        <p:spPr>
          <a:xfrm>
            <a:off x="1828800" y="2971800"/>
            <a:ext cx="5486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SoC-Trace Library</a:t>
            </a:r>
            <a:endParaRPr lang="en-US" sz="2800" b="1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2151797" y="2743200"/>
            <a:ext cx="4831307" cy="609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Software API</a:t>
            </a:r>
            <a:endParaRPr lang="en-US" sz="2800" dirty="0"/>
          </a:p>
        </p:txBody>
      </p:sp>
      <p:sp>
        <p:nvSpPr>
          <p:cNvPr id="8" name="Elaborazione alternativa 7"/>
          <p:cNvSpPr/>
          <p:nvPr/>
        </p:nvSpPr>
        <p:spPr>
          <a:xfrm>
            <a:off x="1828800" y="76200"/>
            <a:ext cx="5486400" cy="2133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b="1" dirty="0" err="1" smtClean="0"/>
              <a:t>Framesoc</a:t>
            </a:r>
            <a:r>
              <a:rPr lang="en-US" sz="3200" b="1" dirty="0" smtClean="0"/>
              <a:t> Workbench</a:t>
            </a:r>
            <a:r>
              <a:rPr lang="en-US" sz="2000" i="1" dirty="0" smtClean="0"/>
              <a:t> </a:t>
            </a:r>
          </a:p>
          <a:p>
            <a:pPr algn="ctr"/>
            <a:endParaRPr lang="en-US" sz="2800" b="1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19" y="713232"/>
            <a:ext cx="2234564" cy="1396602"/>
          </a:xfrm>
          <a:prstGeom prst="rect">
            <a:avLst/>
          </a:prstGeom>
        </p:spPr>
      </p:pic>
      <p:sp>
        <p:nvSpPr>
          <p:cNvPr id="13" name="Freccia bidirezionale verticale 12"/>
          <p:cNvSpPr/>
          <p:nvPr/>
        </p:nvSpPr>
        <p:spPr>
          <a:xfrm>
            <a:off x="4343400" y="2133600"/>
            <a:ext cx="409433" cy="6858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ccia bidirezionale verticale 13"/>
          <p:cNvSpPr/>
          <p:nvPr/>
        </p:nvSpPr>
        <p:spPr>
          <a:xfrm>
            <a:off x="4343400" y="3962400"/>
            <a:ext cx="409433" cy="6858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PowerPoint Presentation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Generoso Pagano</dc:creator>
  <cp:lastModifiedBy>Generoso Pagano</cp:lastModifiedBy>
  <cp:revision>9</cp:revision>
  <dcterms:created xsi:type="dcterms:W3CDTF">2014-05-06T11:56:57Z</dcterms:created>
  <dcterms:modified xsi:type="dcterms:W3CDTF">2015-01-30T10:45:33Z</dcterms:modified>
</cp:coreProperties>
</file>