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9" autoAdjust="0"/>
    <p:restoredTop sz="94660"/>
  </p:normalViewPr>
  <p:slideViewPr>
    <p:cSldViewPr snapToGrid="0" showGuides="1">
      <p:cViewPr>
        <p:scale>
          <a:sx n="33" d="100"/>
          <a:sy n="33" d="100"/>
        </p:scale>
        <p:origin x="1482" y="2490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3342D-0704-40F4-85B5-A866188D6422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D171B-CE1F-4C99-830C-73195F78D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931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3342D-0704-40F4-85B5-A866188D6422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D171B-CE1F-4C99-830C-73195F78D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327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3342D-0704-40F4-85B5-A866188D6422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D171B-CE1F-4C99-830C-73195F78D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580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3342D-0704-40F4-85B5-A866188D6422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D171B-CE1F-4C99-830C-73195F78D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545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3342D-0704-40F4-85B5-A866188D6422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D171B-CE1F-4C99-830C-73195F78D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956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3342D-0704-40F4-85B5-A866188D6422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D171B-CE1F-4C99-830C-73195F78D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192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3342D-0704-40F4-85B5-A866188D6422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D171B-CE1F-4C99-830C-73195F78D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905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3342D-0704-40F4-85B5-A866188D6422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D171B-CE1F-4C99-830C-73195F78D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011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3342D-0704-40F4-85B5-A866188D6422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D171B-CE1F-4C99-830C-73195F78D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85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3342D-0704-40F4-85B5-A866188D6422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D171B-CE1F-4C99-830C-73195F78D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420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3342D-0704-40F4-85B5-A866188D6422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D171B-CE1F-4C99-830C-73195F78D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662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3342D-0704-40F4-85B5-A866188D6422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D171B-CE1F-4C99-830C-73195F78D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177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2.png"/><Relationship Id="rId18" Type="http://schemas.openxmlformats.org/officeDocument/2006/relationships/image" Target="../media/image18.png"/><Relationship Id="rId26" Type="http://schemas.openxmlformats.org/officeDocument/2006/relationships/image" Target="../media/image74.png"/><Relationship Id="rId3" Type="http://schemas.openxmlformats.org/officeDocument/2006/relationships/image" Target="../media/image10.png"/><Relationship Id="rId21" Type="http://schemas.openxmlformats.org/officeDocument/2006/relationships/image" Target="../media/image60.png"/><Relationship Id="rId17" Type="http://schemas.openxmlformats.org/officeDocument/2006/relationships/image" Target="../media/image17.png"/><Relationship Id="rId25" Type="http://schemas.openxmlformats.org/officeDocument/2006/relationships/image" Target="../media/image73.png"/><Relationship Id="rId2" Type="http://schemas.openxmlformats.org/officeDocument/2006/relationships/image" Target="../media/image38.png"/><Relationship Id="rId16" Type="http://schemas.openxmlformats.org/officeDocument/2006/relationships/image" Target="../media/image19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4.png"/><Relationship Id="rId24" Type="http://schemas.openxmlformats.org/officeDocument/2006/relationships/image" Target="../media/image72.png"/><Relationship Id="rId15" Type="http://schemas.openxmlformats.org/officeDocument/2006/relationships/image" Target="../media/image43.png"/><Relationship Id="rId5" Type="http://schemas.openxmlformats.org/officeDocument/2006/relationships/image" Target="../media/image39.png"/><Relationship Id="rId23" Type="http://schemas.openxmlformats.org/officeDocument/2006/relationships/image" Target="../media/image71.png"/><Relationship Id="rId19" Type="http://schemas.openxmlformats.org/officeDocument/2006/relationships/image" Target="../media/image44.png"/><Relationship Id="rId4" Type="http://schemas.openxmlformats.org/officeDocument/2006/relationships/image" Target="../media/image26.png"/><Relationship Id="rId14" Type="http://schemas.openxmlformats.org/officeDocument/2006/relationships/image" Target="../media/image9.png"/><Relationship Id="rId22" Type="http://schemas.openxmlformats.org/officeDocument/2006/relationships/image" Target="../media/image7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28" Type="http://schemas.openxmlformats.org/officeDocument/2006/relationships/image" Target="../media/image35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2.png"/><Relationship Id="rId18" Type="http://schemas.openxmlformats.org/officeDocument/2006/relationships/image" Target="../media/image18.png"/><Relationship Id="rId26" Type="http://schemas.openxmlformats.org/officeDocument/2006/relationships/image" Target="../media/image50.png"/><Relationship Id="rId3" Type="http://schemas.openxmlformats.org/officeDocument/2006/relationships/image" Target="../media/image10.png"/><Relationship Id="rId21" Type="http://schemas.openxmlformats.org/officeDocument/2006/relationships/image" Target="../media/image45.png"/><Relationship Id="rId7" Type="http://schemas.openxmlformats.org/officeDocument/2006/relationships/image" Target="../media/image12.png"/><Relationship Id="rId12" Type="http://schemas.openxmlformats.org/officeDocument/2006/relationships/image" Target="../media/image41.png"/><Relationship Id="rId17" Type="http://schemas.openxmlformats.org/officeDocument/2006/relationships/image" Target="../media/image17.png"/><Relationship Id="rId25" Type="http://schemas.openxmlformats.org/officeDocument/2006/relationships/image" Target="../media/image49.png"/><Relationship Id="rId2" Type="http://schemas.openxmlformats.org/officeDocument/2006/relationships/image" Target="../media/image38.png"/><Relationship Id="rId16" Type="http://schemas.openxmlformats.org/officeDocument/2006/relationships/image" Target="../media/image19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34.png"/><Relationship Id="rId24" Type="http://schemas.openxmlformats.org/officeDocument/2006/relationships/image" Target="../media/image48.png"/><Relationship Id="rId5" Type="http://schemas.openxmlformats.org/officeDocument/2006/relationships/image" Target="../media/image39.png"/><Relationship Id="rId15" Type="http://schemas.openxmlformats.org/officeDocument/2006/relationships/image" Target="../media/image43.png"/><Relationship Id="rId23" Type="http://schemas.openxmlformats.org/officeDocument/2006/relationships/image" Target="../media/image47.png"/><Relationship Id="rId10" Type="http://schemas.openxmlformats.org/officeDocument/2006/relationships/image" Target="../media/image21.png"/><Relationship Id="rId19" Type="http://schemas.openxmlformats.org/officeDocument/2006/relationships/image" Target="../media/image44.png"/><Relationship Id="rId4" Type="http://schemas.openxmlformats.org/officeDocument/2006/relationships/image" Target="../media/image26.png"/><Relationship Id="rId9" Type="http://schemas.openxmlformats.org/officeDocument/2006/relationships/image" Target="../media/image20.png"/><Relationship Id="rId14" Type="http://schemas.openxmlformats.org/officeDocument/2006/relationships/image" Target="../media/image9.png"/><Relationship Id="rId22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2.png"/><Relationship Id="rId18" Type="http://schemas.openxmlformats.org/officeDocument/2006/relationships/image" Target="../media/image18.png"/><Relationship Id="rId3" Type="http://schemas.openxmlformats.org/officeDocument/2006/relationships/image" Target="../media/image10.png"/><Relationship Id="rId21" Type="http://schemas.openxmlformats.org/officeDocument/2006/relationships/image" Target="../media/image60.png"/><Relationship Id="rId17" Type="http://schemas.openxmlformats.org/officeDocument/2006/relationships/image" Target="../media/image17.png"/><Relationship Id="rId2" Type="http://schemas.openxmlformats.org/officeDocument/2006/relationships/image" Target="../media/image38.png"/><Relationship Id="rId16" Type="http://schemas.openxmlformats.org/officeDocument/2006/relationships/image" Target="../media/image19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4.png"/><Relationship Id="rId15" Type="http://schemas.openxmlformats.org/officeDocument/2006/relationships/image" Target="../media/image43.png"/><Relationship Id="rId5" Type="http://schemas.openxmlformats.org/officeDocument/2006/relationships/image" Target="../media/image39.png"/><Relationship Id="rId19" Type="http://schemas.openxmlformats.org/officeDocument/2006/relationships/image" Target="../media/image44.png"/><Relationship Id="rId4" Type="http://schemas.openxmlformats.org/officeDocument/2006/relationships/image" Target="../media/image26.png"/><Relationship Id="rId14" Type="http://schemas.openxmlformats.org/officeDocument/2006/relationships/image" Target="../media/image9.png"/><Relationship Id="rId22" Type="http://schemas.openxmlformats.org/officeDocument/2006/relationships/image" Target="../media/image6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33375" y="304800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5750" y="247650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8125" y="180975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이미지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순서도: 직접 액세스 저장소 7"/>
          <p:cNvSpPr/>
          <p:nvPr/>
        </p:nvSpPr>
        <p:spPr>
          <a:xfrm>
            <a:off x="2000249" y="361950"/>
            <a:ext cx="1638300" cy="685800"/>
          </a:xfrm>
          <a:prstGeom prst="flowChartMagneticDru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딥러닝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엔진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순서도: 자기 디스크 9"/>
          <p:cNvSpPr/>
          <p:nvPr/>
        </p:nvSpPr>
        <p:spPr>
          <a:xfrm>
            <a:off x="2314574" y="1484376"/>
            <a:ext cx="1009651" cy="61264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학습 모델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457699" y="1326987"/>
            <a:ext cx="1333501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모델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Rest</a:t>
            </a:r>
          </a:p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서비스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서버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762749" y="1326987"/>
            <a:ext cx="1333501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유저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애플리케이션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서비스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stCxn id="5" idx="3"/>
            <a:endCxn id="8" idx="1"/>
          </p:cNvCxnSpPr>
          <p:nvPr/>
        </p:nvCxnSpPr>
        <p:spPr>
          <a:xfrm>
            <a:off x="1200150" y="704850"/>
            <a:ext cx="8000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314450" y="43517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학습</a:t>
            </a:r>
            <a:endParaRPr lang="ko-KR" altLang="en-US" sz="1200"/>
          </a:p>
        </p:txBody>
      </p:sp>
      <p:cxnSp>
        <p:nvCxnSpPr>
          <p:cNvPr id="18" name="직선 화살표 연결선 17"/>
          <p:cNvCxnSpPr>
            <a:stCxn id="8" idx="2"/>
            <a:endCxn id="10" idx="1"/>
          </p:cNvCxnSpPr>
          <p:nvPr/>
        </p:nvCxnSpPr>
        <p:spPr>
          <a:xfrm>
            <a:off x="2819399" y="1047750"/>
            <a:ext cx="1" cy="4366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780486" y="114300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생성</a:t>
            </a:r>
            <a:endParaRPr lang="ko-KR" altLang="en-US" sz="1200" dirty="0"/>
          </a:p>
        </p:txBody>
      </p:sp>
      <p:cxnSp>
        <p:nvCxnSpPr>
          <p:cNvPr id="23" name="직선 화살표 연결선 22"/>
          <p:cNvCxnSpPr>
            <a:stCxn id="10" idx="4"/>
            <a:endCxn id="12" idx="1"/>
          </p:cNvCxnSpPr>
          <p:nvPr/>
        </p:nvCxnSpPr>
        <p:spPr>
          <a:xfrm flipV="1">
            <a:off x="3324225" y="1784187"/>
            <a:ext cx="1133474" cy="65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390085" y="1484376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모델 로드</a:t>
            </a:r>
            <a:endParaRPr lang="ko-KR" altLang="en-US" sz="1200" dirty="0"/>
          </a:p>
        </p:txBody>
      </p:sp>
      <p:cxnSp>
        <p:nvCxnSpPr>
          <p:cNvPr id="26" name="직선 화살표 연결선 25"/>
          <p:cNvCxnSpPr>
            <a:stCxn id="12" idx="3"/>
            <a:endCxn id="13" idx="1"/>
          </p:cNvCxnSpPr>
          <p:nvPr/>
        </p:nvCxnSpPr>
        <p:spPr>
          <a:xfrm>
            <a:off x="5791200" y="1784187"/>
            <a:ext cx="9715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841933" y="1484376"/>
            <a:ext cx="785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/rest API</a:t>
            </a:r>
            <a:endParaRPr lang="ko-KR" altLang="en-US" sz="1200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8102671" y="1784187"/>
            <a:ext cx="9715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029579" y="1484376"/>
            <a:ext cx="931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서비스</a:t>
            </a:r>
            <a:r>
              <a:rPr lang="en-US" altLang="ko-KR" sz="1200" dirty="0" smtClean="0"/>
              <a:t> API</a:t>
            </a:r>
            <a:endParaRPr lang="ko-KR" altLang="en-US" sz="1200" dirty="0"/>
          </a:p>
        </p:txBody>
      </p:sp>
      <p:sp>
        <p:nvSpPr>
          <p:cNvPr id="30" name="직사각형 29"/>
          <p:cNvSpPr/>
          <p:nvPr/>
        </p:nvSpPr>
        <p:spPr>
          <a:xfrm>
            <a:off x="1314450" y="89349"/>
            <a:ext cx="5312698" cy="2834825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376086" y="129263"/>
            <a:ext cx="2395814" cy="227103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408107" y="2341614"/>
            <a:ext cx="2194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딥러닝</a:t>
            </a:r>
            <a:r>
              <a:rPr lang="ko-KR" altLang="en-US" sz="1200" dirty="0" smtClean="0"/>
              <a:t> 프레임워크 제공 영역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4516702" y="2938836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딥디텍트</a:t>
            </a:r>
            <a:r>
              <a:rPr lang="ko-KR" altLang="en-US" sz="1200" dirty="0" smtClean="0"/>
              <a:t> 제공 영역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7879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/>
              <p:cNvSpPr txBox="1"/>
              <p:nvPr/>
            </p:nvSpPr>
            <p:spPr>
              <a:xfrm>
                <a:off x="7559738" y="2729207"/>
                <a:ext cx="4742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/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738" y="2729207"/>
                <a:ext cx="474232" cy="307777"/>
              </a:xfrm>
              <a:prstGeom prst="rect">
                <a:avLst/>
              </a:prstGeom>
              <a:blipFill rotWithShape="0">
                <a:blip r:embed="rId2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/>
              <p:cNvSpPr txBox="1"/>
              <p:nvPr/>
            </p:nvSpPr>
            <p:spPr>
              <a:xfrm>
                <a:off x="7597838" y="3453107"/>
                <a:ext cx="4742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/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7838" y="3453107"/>
                <a:ext cx="474232" cy="307777"/>
              </a:xfrm>
              <a:prstGeom prst="rect">
                <a:avLst/>
              </a:prstGeom>
              <a:blipFill rotWithShape="0">
                <a:blip r:embed="rId3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/>
              <p:cNvSpPr txBox="1"/>
              <p:nvPr/>
            </p:nvSpPr>
            <p:spPr>
              <a:xfrm>
                <a:off x="7607363" y="4177007"/>
                <a:ext cx="4742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/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7363" y="4177007"/>
                <a:ext cx="474232" cy="307777"/>
              </a:xfrm>
              <a:prstGeom prst="rect">
                <a:avLst/>
              </a:prstGeom>
              <a:blipFill rotWithShape="0">
                <a:blip r:embed="rId3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534580" y="3167358"/>
                <a:ext cx="4742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/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580" y="3167358"/>
                <a:ext cx="474232" cy="307777"/>
              </a:xfrm>
              <a:prstGeom prst="rect">
                <a:avLst/>
              </a:prstGeom>
              <a:blipFill rotWithShape="0">
                <a:blip r:embed="rId2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544105" y="3891258"/>
                <a:ext cx="4742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/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105" y="3891258"/>
                <a:ext cx="474232" cy="307777"/>
              </a:xfrm>
              <a:prstGeom prst="rect">
                <a:avLst/>
              </a:prstGeom>
              <a:blipFill rotWithShape="0">
                <a:blip r:embed="rId4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544105" y="4615158"/>
                <a:ext cx="4742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/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105" y="4615158"/>
                <a:ext cx="474232" cy="307777"/>
              </a:xfrm>
              <a:prstGeom prst="rect">
                <a:avLst/>
              </a:prstGeom>
              <a:blipFill rotWithShape="0">
                <a:blip r:embed="rId4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515530" y="2443458"/>
                <a:ext cx="4742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/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5530" y="2443458"/>
                <a:ext cx="474232" cy="307777"/>
              </a:xfrm>
              <a:prstGeom prst="rect">
                <a:avLst/>
              </a:prstGeom>
              <a:blipFill rotWithShape="0">
                <a:blip r:embed="rId2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그룹 21"/>
          <p:cNvGrpSpPr/>
          <p:nvPr/>
        </p:nvGrpSpPr>
        <p:grpSpPr>
          <a:xfrm>
            <a:off x="6328142" y="2359222"/>
            <a:ext cx="476250" cy="476250"/>
            <a:chOff x="1447800" y="552450"/>
            <a:chExt cx="914400" cy="914400"/>
          </a:xfrm>
        </p:grpSpPr>
        <p:sp>
          <p:nvSpPr>
            <p:cNvPr id="25" name="타원 24"/>
            <p:cNvSpPr/>
            <p:nvPr/>
          </p:nvSpPr>
          <p:spPr>
            <a:xfrm>
              <a:off x="1447800" y="552450"/>
              <a:ext cx="914400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/>
            <p:cNvCxnSpPr>
              <a:stCxn id="25" idx="0"/>
              <a:endCxn id="25" idx="4"/>
            </p:cNvCxnSpPr>
            <p:nvPr/>
          </p:nvCxnSpPr>
          <p:spPr>
            <a:xfrm>
              <a:off x="1905000" y="552450"/>
              <a:ext cx="0" cy="914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290042" y="2443458"/>
                <a:ext cx="432426" cy="3532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ko-KR" altLang="en-US" sz="7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ko-KR" altLang="en-US" sz="7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042" y="2443458"/>
                <a:ext cx="432426" cy="353238"/>
              </a:xfrm>
              <a:prstGeom prst="rect">
                <a:avLst/>
              </a:prstGeom>
              <a:blipFill rotWithShape="0">
                <a:blip r:embed="rId13"/>
                <a:stretch>
                  <a:fillRect l="-57746" t="-103448" r="-64789" b="-1482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그룹 27"/>
          <p:cNvGrpSpPr/>
          <p:nvPr/>
        </p:nvGrpSpPr>
        <p:grpSpPr>
          <a:xfrm>
            <a:off x="6347192" y="3083122"/>
            <a:ext cx="476250" cy="476250"/>
            <a:chOff x="1447800" y="552450"/>
            <a:chExt cx="914400" cy="914400"/>
          </a:xfrm>
        </p:grpSpPr>
        <p:sp>
          <p:nvSpPr>
            <p:cNvPr id="31" name="타원 30"/>
            <p:cNvSpPr/>
            <p:nvPr/>
          </p:nvSpPr>
          <p:spPr>
            <a:xfrm>
              <a:off x="1447800" y="552450"/>
              <a:ext cx="914400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연결선 31"/>
            <p:cNvCxnSpPr>
              <a:stCxn id="31" idx="0"/>
              <a:endCxn id="31" idx="4"/>
            </p:cNvCxnSpPr>
            <p:nvPr/>
          </p:nvCxnSpPr>
          <p:spPr>
            <a:xfrm>
              <a:off x="1905000" y="552450"/>
              <a:ext cx="0" cy="914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309092" y="3167358"/>
                <a:ext cx="432426" cy="3532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ko-KR" altLang="en-US" sz="7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ko-KR" altLang="en-US" sz="7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092" y="3167358"/>
                <a:ext cx="432426" cy="353238"/>
              </a:xfrm>
              <a:prstGeom prst="rect">
                <a:avLst/>
              </a:prstGeom>
              <a:blipFill rotWithShape="0">
                <a:blip r:embed="rId13"/>
                <a:stretch>
                  <a:fillRect l="-57746" t="-103448" r="-64789" b="-1482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그룹 33"/>
          <p:cNvGrpSpPr/>
          <p:nvPr/>
        </p:nvGrpSpPr>
        <p:grpSpPr>
          <a:xfrm>
            <a:off x="6356717" y="3807022"/>
            <a:ext cx="476250" cy="476250"/>
            <a:chOff x="1447800" y="552450"/>
            <a:chExt cx="914400" cy="914400"/>
          </a:xfrm>
        </p:grpSpPr>
        <p:sp>
          <p:nvSpPr>
            <p:cNvPr id="37" name="타원 36"/>
            <p:cNvSpPr/>
            <p:nvPr/>
          </p:nvSpPr>
          <p:spPr>
            <a:xfrm>
              <a:off x="1447800" y="552450"/>
              <a:ext cx="914400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연결선 37"/>
            <p:cNvCxnSpPr>
              <a:stCxn id="37" idx="0"/>
              <a:endCxn id="37" idx="4"/>
            </p:cNvCxnSpPr>
            <p:nvPr/>
          </p:nvCxnSpPr>
          <p:spPr>
            <a:xfrm>
              <a:off x="1905000" y="552450"/>
              <a:ext cx="0" cy="914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318617" y="3891258"/>
                <a:ext cx="432426" cy="3532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ko-KR" altLang="en-US" sz="7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ko-KR" altLang="en-US" sz="7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617" y="3891258"/>
                <a:ext cx="432426" cy="353238"/>
              </a:xfrm>
              <a:prstGeom prst="rect">
                <a:avLst/>
              </a:prstGeom>
              <a:blipFill rotWithShape="0">
                <a:blip r:embed="rId14"/>
                <a:stretch>
                  <a:fillRect l="-58571" t="-103448" r="-67143" b="-1482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그룹 39"/>
          <p:cNvGrpSpPr/>
          <p:nvPr/>
        </p:nvGrpSpPr>
        <p:grpSpPr>
          <a:xfrm>
            <a:off x="6356717" y="4530922"/>
            <a:ext cx="476250" cy="476250"/>
            <a:chOff x="1447800" y="552450"/>
            <a:chExt cx="914400" cy="914400"/>
          </a:xfrm>
        </p:grpSpPr>
        <p:sp>
          <p:nvSpPr>
            <p:cNvPr id="43" name="타원 42"/>
            <p:cNvSpPr/>
            <p:nvPr/>
          </p:nvSpPr>
          <p:spPr>
            <a:xfrm>
              <a:off x="1447800" y="552450"/>
              <a:ext cx="914400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직선 연결선 43"/>
            <p:cNvCxnSpPr>
              <a:stCxn id="43" idx="0"/>
              <a:endCxn id="43" idx="4"/>
            </p:cNvCxnSpPr>
            <p:nvPr/>
          </p:nvCxnSpPr>
          <p:spPr>
            <a:xfrm>
              <a:off x="1905000" y="552450"/>
              <a:ext cx="0" cy="914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318617" y="4615158"/>
                <a:ext cx="432426" cy="3532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ko-KR" altLang="en-US" sz="7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ko-KR" altLang="en-US" sz="7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617" y="4615158"/>
                <a:ext cx="432426" cy="353238"/>
              </a:xfrm>
              <a:prstGeom prst="rect">
                <a:avLst/>
              </a:prstGeom>
              <a:blipFill rotWithShape="0">
                <a:blip r:embed="rId14"/>
                <a:stretch>
                  <a:fillRect l="-58571" t="-103448" r="-67143" b="-1482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5137351" y="2077151"/>
                <a:ext cx="7700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351" y="2077151"/>
                <a:ext cx="770011" cy="30777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207754" y="2729207"/>
                <a:ext cx="3146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7754" y="2729207"/>
                <a:ext cx="314602" cy="30777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237527" y="4946369"/>
                <a:ext cx="3146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527" y="4946369"/>
                <a:ext cx="314602" cy="307777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207754" y="3453810"/>
                <a:ext cx="3146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7754" y="3453810"/>
                <a:ext cx="314602" cy="307777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5237527" y="4222469"/>
                <a:ext cx="3146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527" y="4222469"/>
                <a:ext cx="314602" cy="307777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직선 화살표 연결선 50"/>
          <p:cNvCxnSpPr>
            <a:stCxn id="45" idx="2"/>
            <a:endCxn id="23" idx="1"/>
          </p:cNvCxnSpPr>
          <p:nvPr/>
        </p:nvCxnSpPr>
        <p:spPr>
          <a:xfrm>
            <a:off x="5522357" y="2384928"/>
            <a:ext cx="767685" cy="235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45" idx="2"/>
            <a:endCxn id="29" idx="1"/>
          </p:cNvCxnSpPr>
          <p:nvPr/>
        </p:nvCxnSpPr>
        <p:spPr>
          <a:xfrm>
            <a:off x="5522357" y="2384928"/>
            <a:ext cx="786735" cy="9590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45" idx="2"/>
            <a:endCxn id="35" idx="1"/>
          </p:cNvCxnSpPr>
          <p:nvPr/>
        </p:nvCxnSpPr>
        <p:spPr>
          <a:xfrm>
            <a:off x="5522357" y="2384928"/>
            <a:ext cx="796260" cy="1682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45" idx="2"/>
            <a:endCxn id="41" idx="1"/>
          </p:cNvCxnSpPr>
          <p:nvPr/>
        </p:nvCxnSpPr>
        <p:spPr>
          <a:xfrm>
            <a:off x="5522357" y="2384928"/>
            <a:ext cx="796260" cy="2406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47" idx="3"/>
            <a:endCxn id="23" idx="1"/>
          </p:cNvCxnSpPr>
          <p:nvPr/>
        </p:nvCxnSpPr>
        <p:spPr>
          <a:xfrm flipV="1">
            <a:off x="5522356" y="2620077"/>
            <a:ext cx="767686" cy="2630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47" idx="3"/>
            <a:endCxn id="31" idx="2"/>
          </p:cNvCxnSpPr>
          <p:nvPr/>
        </p:nvCxnSpPr>
        <p:spPr>
          <a:xfrm>
            <a:off x="5522356" y="2883096"/>
            <a:ext cx="824836" cy="4381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47" idx="3"/>
            <a:endCxn id="35" idx="1"/>
          </p:cNvCxnSpPr>
          <p:nvPr/>
        </p:nvCxnSpPr>
        <p:spPr>
          <a:xfrm>
            <a:off x="5522356" y="2883096"/>
            <a:ext cx="796261" cy="11847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47" idx="3"/>
            <a:endCxn id="43" idx="2"/>
          </p:cNvCxnSpPr>
          <p:nvPr/>
        </p:nvCxnSpPr>
        <p:spPr>
          <a:xfrm>
            <a:off x="5522356" y="2883096"/>
            <a:ext cx="834361" cy="18859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49" idx="3"/>
            <a:endCxn id="23" idx="1"/>
          </p:cNvCxnSpPr>
          <p:nvPr/>
        </p:nvCxnSpPr>
        <p:spPr>
          <a:xfrm flipV="1">
            <a:off x="5522356" y="2620077"/>
            <a:ext cx="767686" cy="987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49" idx="3"/>
            <a:endCxn id="29" idx="1"/>
          </p:cNvCxnSpPr>
          <p:nvPr/>
        </p:nvCxnSpPr>
        <p:spPr>
          <a:xfrm flipV="1">
            <a:off x="5522356" y="3343977"/>
            <a:ext cx="786736" cy="263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49" idx="3"/>
            <a:endCxn id="35" idx="1"/>
          </p:cNvCxnSpPr>
          <p:nvPr/>
        </p:nvCxnSpPr>
        <p:spPr>
          <a:xfrm>
            <a:off x="5522356" y="3607699"/>
            <a:ext cx="796261" cy="460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49" idx="3"/>
            <a:endCxn id="41" idx="1"/>
          </p:cNvCxnSpPr>
          <p:nvPr/>
        </p:nvCxnSpPr>
        <p:spPr>
          <a:xfrm>
            <a:off x="5522356" y="3607699"/>
            <a:ext cx="796261" cy="11840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stCxn id="50" idx="3"/>
            <a:endCxn id="23" idx="1"/>
          </p:cNvCxnSpPr>
          <p:nvPr/>
        </p:nvCxnSpPr>
        <p:spPr>
          <a:xfrm flipV="1">
            <a:off x="5552129" y="2620077"/>
            <a:ext cx="737913" cy="17562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stCxn id="50" idx="3"/>
            <a:endCxn id="29" idx="1"/>
          </p:cNvCxnSpPr>
          <p:nvPr/>
        </p:nvCxnSpPr>
        <p:spPr>
          <a:xfrm flipV="1">
            <a:off x="5552129" y="3343977"/>
            <a:ext cx="756963" cy="1032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>
            <a:stCxn id="50" idx="3"/>
            <a:endCxn id="35" idx="1"/>
          </p:cNvCxnSpPr>
          <p:nvPr/>
        </p:nvCxnSpPr>
        <p:spPr>
          <a:xfrm flipV="1">
            <a:off x="5552129" y="4067877"/>
            <a:ext cx="766488" cy="3084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50" idx="3"/>
            <a:endCxn id="41" idx="1"/>
          </p:cNvCxnSpPr>
          <p:nvPr/>
        </p:nvCxnSpPr>
        <p:spPr>
          <a:xfrm>
            <a:off x="5552129" y="4376358"/>
            <a:ext cx="766488" cy="4154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>
            <a:stCxn id="48" idx="3"/>
            <a:endCxn id="25" idx="2"/>
          </p:cNvCxnSpPr>
          <p:nvPr/>
        </p:nvCxnSpPr>
        <p:spPr>
          <a:xfrm flipV="1">
            <a:off x="5552129" y="2597347"/>
            <a:ext cx="776013" cy="25029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stCxn id="48" idx="3"/>
            <a:endCxn id="31" idx="2"/>
          </p:cNvCxnSpPr>
          <p:nvPr/>
        </p:nvCxnSpPr>
        <p:spPr>
          <a:xfrm flipV="1">
            <a:off x="5552129" y="3321247"/>
            <a:ext cx="795063" cy="17790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>
            <a:stCxn id="48" idx="3"/>
            <a:endCxn id="35" idx="1"/>
          </p:cNvCxnSpPr>
          <p:nvPr/>
        </p:nvCxnSpPr>
        <p:spPr>
          <a:xfrm flipV="1">
            <a:off x="5552129" y="4067877"/>
            <a:ext cx="766488" cy="1032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>
            <a:stCxn id="48" idx="3"/>
            <a:endCxn id="43" idx="2"/>
          </p:cNvCxnSpPr>
          <p:nvPr/>
        </p:nvCxnSpPr>
        <p:spPr>
          <a:xfrm flipV="1">
            <a:off x="5552129" y="4769047"/>
            <a:ext cx="804588" cy="3312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그룹 117"/>
          <p:cNvGrpSpPr/>
          <p:nvPr/>
        </p:nvGrpSpPr>
        <p:grpSpPr>
          <a:xfrm>
            <a:off x="7372350" y="2644971"/>
            <a:ext cx="476250" cy="476250"/>
            <a:chOff x="1447800" y="552450"/>
            <a:chExt cx="914400" cy="914400"/>
          </a:xfrm>
        </p:grpSpPr>
        <p:sp>
          <p:nvSpPr>
            <p:cNvPr id="121" name="타원 120"/>
            <p:cNvSpPr/>
            <p:nvPr/>
          </p:nvSpPr>
          <p:spPr>
            <a:xfrm>
              <a:off x="1447800" y="552450"/>
              <a:ext cx="914400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2" name="직선 연결선 121"/>
            <p:cNvCxnSpPr>
              <a:stCxn id="121" idx="0"/>
              <a:endCxn id="121" idx="4"/>
            </p:cNvCxnSpPr>
            <p:nvPr/>
          </p:nvCxnSpPr>
          <p:spPr>
            <a:xfrm>
              <a:off x="1905000" y="552450"/>
              <a:ext cx="0" cy="914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7334250" y="2729207"/>
                <a:ext cx="432426" cy="3532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ko-KR" altLang="en-US" sz="7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ko-KR" altLang="en-US" sz="700" dirty="0"/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250" y="2729207"/>
                <a:ext cx="432426" cy="353238"/>
              </a:xfrm>
              <a:prstGeom prst="rect">
                <a:avLst/>
              </a:prstGeom>
              <a:blipFill rotWithShape="0">
                <a:blip r:embed="rId19"/>
                <a:stretch>
                  <a:fillRect l="-56338" t="-103448" r="-66197" b="-1482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4" name="그룹 123"/>
          <p:cNvGrpSpPr/>
          <p:nvPr/>
        </p:nvGrpSpPr>
        <p:grpSpPr>
          <a:xfrm>
            <a:off x="7410450" y="3368871"/>
            <a:ext cx="476250" cy="476250"/>
            <a:chOff x="1447800" y="552450"/>
            <a:chExt cx="914400" cy="914400"/>
          </a:xfrm>
        </p:grpSpPr>
        <p:sp>
          <p:nvSpPr>
            <p:cNvPr id="127" name="타원 126"/>
            <p:cNvSpPr/>
            <p:nvPr/>
          </p:nvSpPr>
          <p:spPr>
            <a:xfrm>
              <a:off x="1447800" y="552450"/>
              <a:ext cx="914400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8" name="직선 연결선 127"/>
            <p:cNvCxnSpPr>
              <a:stCxn id="127" idx="0"/>
              <a:endCxn id="127" idx="4"/>
            </p:cNvCxnSpPr>
            <p:nvPr/>
          </p:nvCxnSpPr>
          <p:spPr>
            <a:xfrm>
              <a:off x="1905000" y="552450"/>
              <a:ext cx="0" cy="914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/>
              <p:cNvSpPr txBox="1"/>
              <p:nvPr/>
            </p:nvSpPr>
            <p:spPr>
              <a:xfrm>
                <a:off x="7372350" y="3453107"/>
                <a:ext cx="432426" cy="3532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ko-KR" altLang="en-US" sz="7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ko-KR" altLang="en-US" sz="700" dirty="0"/>
              </a:p>
            </p:txBody>
          </p:sp>
        </mc:Choice>
        <mc:Fallback xmlns=""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50" y="3453107"/>
                <a:ext cx="432426" cy="353238"/>
              </a:xfrm>
              <a:prstGeom prst="rect">
                <a:avLst/>
              </a:prstGeom>
              <a:blipFill rotWithShape="0">
                <a:blip r:embed="rId5"/>
                <a:stretch>
                  <a:fillRect l="-56338" t="-103448" r="-66197" b="-1482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0" name="그룹 129"/>
          <p:cNvGrpSpPr/>
          <p:nvPr/>
        </p:nvGrpSpPr>
        <p:grpSpPr>
          <a:xfrm>
            <a:off x="7419975" y="4092771"/>
            <a:ext cx="476250" cy="476250"/>
            <a:chOff x="1447800" y="552450"/>
            <a:chExt cx="914400" cy="914400"/>
          </a:xfrm>
        </p:grpSpPr>
        <p:sp>
          <p:nvSpPr>
            <p:cNvPr id="133" name="타원 132"/>
            <p:cNvSpPr/>
            <p:nvPr/>
          </p:nvSpPr>
          <p:spPr>
            <a:xfrm>
              <a:off x="1447800" y="552450"/>
              <a:ext cx="914400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4" name="직선 연결선 133"/>
            <p:cNvCxnSpPr>
              <a:stCxn id="133" idx="0"/>
              <a:endCxn id="133" idx="4"/>
            </p:cNvCxnSpPr>
            <p:nvPr/>
          </p:nvCxnSpPr>
          <p:spPr>
            <a:xfrm>
              <a:off x="1905000" y="552450"/>
              <a:ext cx="0" cy="914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7381875" y="4177007"/>
                <a:ext cx="432426" cy="3532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ko-KR" altLang="en-US" sz="7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ko-KR" altLang="en-US" sz="700" dirty="0"/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875" y="4177007"/>
                <a:ext cx="432426" cy="353238"/>
              </a:xfrm>
              <a:prstGeom prst="rect">
                <a:avLst/>
              </a:prstGeom>
              <a:blipFill rotWithShape="0">
                <a:blip r:embed="rId14"/>
                <a:stretch>
                  <a:fillRect l="-57746" t="-103448" r="-64789" b="-1482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5" name="직선 화살표 연결선 134"/>
          <p:cNvCxnSpPr>
            <a:stCxn id="25" idx="6"/>
            <a:endCxn id="119" idx="1"/>
          </p:cNvCxnSpPr>
          <p:nvPr/>
        </p:nvCxnSpPr>
        <p:spPr>
          <a:xfrm>
            <a:off x="6804392" y="2597347"/>
            <a:ext cx="529858" cy="3084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/>
          <p:cNvCxnSpPr>
            <a:endCxn id="125" idx="1"/>
          </p:cNvCxnSpPr>
          <p:nvPr/>
        </p:nvCxnSpPr>
        <p:spPr>
          <a:xfrm>
            <a:off x="6816482" y="2589662"/>
            <a:ext cx="555868" cy="1040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/>
          <p:cNvCxnSpPr>
            <a:stCxn id="25" idx="6"/>
            <a:endCxn id="131" idx="1"/>
          </p:cNvCxnSpPr>
          <p:nvPr/>
        </p:nvCxnSpPr>
        <p:spPr>
          <a:xfrm>
            <a:off x="6804392" y="2597347"/>
            <a:ext cx="577483" cy="1756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/>
          <p:cNvCxnSpPr>
            <a:stCxn id="31" idx="6"/>
            <a:endCxn id="119" idx="1"/>
          </p:cNvCxnSpPr>
          <p:nvPr/>
        </p:nvCxnSpPr>
        <p:spPr>
          <a:xfrm flipV="1">
            <a:off x="6823442" y="2905826"/>
            <a:ext cx="510808" cy="415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/>
          <p:cNvCxnSpPr>
            <a:stCxn id="31" idx="6"/>
            <a:endCxn id="125" idx="1"/>
          </p:cNvCxnSpPr>
          <p:nvPr/>
        </p:nvCxnSpPr>
        <p:spPr>
          <a:xfrm>
            <a:off x="6823442" y="3321247"/>
            <a:ext cx="548908" cy="3084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31" idx="6"/>
            <a:endCxn id="131" idx="1"/>
          </p:cNvCxnSpPr>
          <p:nvPr/>
        </p:nvCxnSpPr>
        <p:spPr>
          <a:xfrm>
            <a:off x="6823442" y="3321247"/>
            <a:ext cx="558433" cy="1032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>
            <a:stCxn id="37" idx="6"/>
            <a:endCxn id="119" idx="1"/>
          </p:cNvCxnSpPr>
          <p:nvPr/>
        </p:nvCxnSpPr>
        <p:spPr>
          <a:xfrm flipV="1">
            <a:off x="6832967" y="2905826"/>
            <a:ext cx="501283" cy="1139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/>
          <p:cNvCxnSpPr>
            <a:stCxn id="37" idx="6"/>
            <a:endCxn id="125" idx="1"/>
          </p:cNvCxnSpPr>
          <p:nvPr/>
        </p:nvCxnSpPr>
        <p:spPr>
          <a:xfrm flipV="1">
            <a:off x="6832967" y="3629726"/>
            <a:ext cx="539383" cy="415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/>
          <p:cNvCxnSpPr>
            <a:stCxn id="37" idx="6"/>
            <a:endCxn id="131" idx="1"/>
          </p:cNvCxnSpPr>
          <p:nvPr/>
        </p:nvCxnSpPr>
        <p:spPr>
          <a:xfrm>
            <a:off x="6832967" y="4045147"/>
            <a:ext cx="548908" cy="3084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/>
          <p:cNvCxnSpPr>
            <a:stCxn id="43" idx="6"/>
            <a:endCxn id="119" idx="1"/>
          </p:cNvCxnSpPr>
          <p:nvPr/>
        </p:nvCxnSpPr>
        <p:spPr>
          <a:xfrm flipV="1">
            <a:off x="6832967" y="2905826"/>
            <a:ext cx="501283" cy="1863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/>
          <p:cNvCxnSpPr>
            <a:stCxn id="43" idx="6"/>
            <a:endCxn id="127" idx="2"/>
          </p:cNvCxnSpPr>
          <p:nvPr/>
        </p:nvCxnSpPr>
        <p:spPr>
          <a:xfrm flipV="1">
            <a:off x="6832967" y="3606996"/>
            <a:ext cx="577483" cy="11620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/>
          <p:cNvCxnSpPr>
            <a:endCxn id="131" idx="1"/>
          </p:cNvCxnSpPr>
          <p:nvPr/>
        </p:nvCxnSpPr>
        <p:spPr>
          <a:xfrm flipV="1">
            <a:off x="6839133" y="4353626"/>
            <a:ext cx="542742" cy="4381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/>
              <p:cNvSpPr txBox="1"/>
              <p:nvPr/>
            </p:nvSpPr>
            <p:spPr>
              <a:xfrm>
                <a:off x="8626538" y="3442795"/>
                <a:ext cx="4742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/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76" name="TextBox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6538" y="3442795"/>
                <a:ext cx="474232" cy="307777"/>
              </a:xfrm>
              <a:prstGeom prst="rect">
                <a:avLst/>
              </a:prstGeom>
              <a:blipFill rotWithShape="0">
                <a:blip r:embed="rId2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7" name="그룹 176"/>
          <p:cNvGrpSpPr/>
          <p:nvPr/>
        </p:nvGrpSpPr>
        <p:grpSpPr>
          <a:xfrm>
            <a:off x="8439150" y="3358559"/>
            <a:ext cx="476250" cy="476250"/>
            <a:chOff x="1447800" y="552450"/>
            <a:chExt cx="914400" cy="914400"/>
          </a:xfrm>
        </p:grpSpPr>
        <p:sp>
          <p:nvSpPr>
            <p:cNvPr id="178" name="타원 177"/>
            <p:cNvSpPr/>
            <p:nvPr/>
          </p:nvSpPr>
          <p:spPr>
            <a:xfrm>
              <a:off x="1447800" y="552450"/>
              <a:ext cx="914400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9" name="직선 연결선 178"/>
            <p:cNvCxnSpPr>
              <a:stCxn id="178" idx="0"/>
              <a:endCxn id="178" idx="4"/>
            </p:cNvCxnSpPr>
            <p:nvPr/>
          </p:nvCxnSpPr>
          <p:spPr>
            <a:xfrm>
              <a:off x="1905000" y="552450"/>
              <a:ext cx="0" cy="914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/>
              <p:cNvSpPr txBox="1"/>
              <p:nvPr/>
            </p:nvSpPr>
            <p:spPr>
              <a:xfrm>
                <a:off x="8401050" y="3442795"/>
                <a:ext cx="432426" cy="3532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ko-KR" altLang="en-US" sz="7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ko-KR" altLang="en-US" sz="700" dirty="0"/>
              </a:p>
            </p:txBody>
          </p:sp>
        </mc:Choice>
        <mc:Fallback xmlns="">
          <p:sp>
            <p:nvSpPr>
              <p:cNvPr id="180" name="TextBox 1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1050" y="3442795"/>
                <a:ext cx="432426" cy="353238"/>
              </a:xfrm>
              <a:prstGeom prst="rect">
                <a:avLst/>
              </a:prstGeom>
              <a:blipFill rotWithShape="0">
                <a:blip r:embed="rId19"/>
                <a:stretch>
                  <a:fillRect l="-56338" t="-103448" r="-66197" b="-1482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1" name="직선 화살표 연결선 180"/>
          <p:cNvCxnSpPr>
            <a:stCxn id="121" idx="6"/>
            <a:endCxn id="180" idx="1"/>
          </p:cNvCxnSpPr>
          <p:nvPr/>
        </p:nvCxnSpPr>
        <p:spPr>
          <a:xfrm>
            <a:off x="7848600" y="2883096"/>
            <a:ext cx="552450" cy="7363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/>
          <p:cNvCxnSpPr>
            <a:stCxn id="127" idx="6"/>
            <a:endCxn id="180" idx="1"/>
          </p:cNvCxnSpPr>
          <p:nvPr/>
        </p:nvCxnSpPr>
        <p:spPr>
          <a:xfrm>
            <a:off x="7886700" y="3606996"/>
            <a:ext cx="514350" cy="12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화살표 연결선 186"/>
          <p:cNvCxnSpPr>
            <a:endCxn id="180" idx="1"/>
          </p:cNvCxnSpPr>
          <p:nvPr/>
        </p:nvCxnSpPr>
        <p:spPr>
          <a:xfrm flipV="1">
            <a:off x="7905750" y="3619414"/>
            <a:ext cx="495300" cy="7114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/>
              <p:cNvSpPr txBox="1"/>
              <p:nvPr/>
            </p:nvSpPr>
            <p:spPr>
              <a:xfrm>
                <a:off x="9367638" y="3446166"/>
                <a:ext cx="3146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/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90" name="TextBox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7638" y="3446166"/>
                <a:ext cx="314602" cy="307777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1" name="직선 화살표 연결선 190"/>
          <p:cNvCxnSpPr>
            <a:stCxn id="178" idx="6"/>
            <a:endCxn id="190" idx="1"/>
          </p:cNvCxnSpPr>
          <p:nvPr/>
        </p:nvCxnSpPr>
        <p:spPr>
          <a:xfrm>
            <a:off x="8915400" y="3596684"/>
            <a:ext cx="452238" cy="3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/>
          <p:cNvCxnSpPr/>
          <p:nvPr/>
        </p:nvCxnSpPr>
        <p:spPr>
          <a:xfrm>
            <a:off x="5237527" y="1811547"/>
            <a:ext cx="44447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6507217" y="1503770"/>
            <a:ext cx="24236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ko-KR" altLang="en-US" sz="1200" dirty="0" err="1" smtClean="0"/>
              <a:t>피드</a:t>
            </a:r>
            <a:r>
              <a:rPr lang="ko-KR" altLang="en-US" sz="1200" dirty="0" smtClean="0"/>
              <a:t> 포워드</a:t>
            </a:r>
            <a:r>
              <a:rPr lang="en-US" altLang="ko-KR" sz="1200" dirty="0" smtClean="0"/>
              <a:t>(Feed Forward)</a:t>
            </a:r>
            <a:endParaRPr lang="ko-KR" alt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직사각형 20"/>
              <p:cNvSpPr/>
              <p:nvPr/>
            </p:nvSpPr>
            <p:spPr>
              <a:xfrm>
                <a:off x="9929368" y="3358559"/>
                <a:ext cx="7770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ko-KR" altLang="en-US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b="1" i="0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1" name="직사각형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9368" y="3358559"/>
                <a:ext cx="777008" cy="369332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꺾인 연결선 32"/>
          <p:cNvCxnSpPr>
            <a:endCxn id="52" idx="3"/>
          </p:cNvCxnSpPr>
          <p:nvPr/>
        </p:nvCxnSpPr>
        <p:spPr>
          <a:xfrm rot="5400000">
            <a:off x="8053964" y="3543667"/>
            <a:ext cx="3446107" cy="34418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280798" y="525414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d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9947805" y="3121221"/>
            <a:ext cx="1269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ko-KR" altLang="en-US" sz="1200" smtClean="0"/>
              <a:t>손실 함수 계산</a:t>
            </a:r>
            <a:endParaRPr lang="ko-KR" altLang="en-US" sz="1200" dirty="0"/>
          </a:p>
        </p:txBody>
      </p:sp>
      <p:cxnSp>
        <p:nvCxnSpPr>
          <p:cNvPr id="137" name="직선 화살표 연결선 136"/>
          <p:cNvCxnSpPr/>
          <p:nvPr/>
        </p:nvCxnSpPr>
        <p:spPr>
          <a:xfrm flipH="1">
            <a:off x="5524131" y="5438812"/>
            <a:ext cx="387150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6842197" y="5500942"/>
            <a:ext cx="24236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ko-KR" altLang="en-US" sz="1200" dirty="0" smtClean="0"/>
              <a:t>역 전파</a:t>
            </a:r>
            <a:r>
              <a:rPr lang="en-US" altLang="ko-KR" sz="1200" dirty="0" smtClean="0"/>
              <a:t>(Back Propagation)</a:t>
            </a:r>
            <a:endParaRPr lang="ko-KR" alt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/>
              <p:cNvSpPr/>
              <p:nvPr/>
            </p:nvSpPr>
            <p:spPr>
              <a:xfrm>
                <a:off x="7974434" y="5054094"/>
                <a:ext cx="656334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ko-KR" b="1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ko-KR" altLang="en-US" b="1" i="1" kern="1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𝜹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b="1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1" kern="1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𝟒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4434" y="5054094"/>
                <a:ext cx="656334" cy="387927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직사각형 93"/>
              <p:cNvSpPr/>
              <p:nvPr/>
            </p:nvSpPr>
            <p:spPr>
              <a:xfrm>
                <a:off x="6823619" y="5050885"/>
                <a:ext cx="656334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ko-KR" b="1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ko-KR" altLang="en-US" b="1" i="1" kern="1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𝜹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b="1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1" kern="1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94" name="직사각형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3619" y="5050885"/>
                <a:ext cx="656334" cy="387927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직사각형 94"/>
              <p:cNvSpPr/>
              <p:nvPr/>
            </p:nvSpPr>
            <p:spPr>
              <a:xfrm>
                <a:off x="5741815" y="5047676"/>
                <a:ext cx="656334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ko-KR" b="1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ko-KR" altLang="en-US" b="1" i="1" kern="1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𝜹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b="1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1" kern="1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95" name="직사각형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1815" y="5047676"/>
                <a:ext cx="656334" cy="387927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/>
              <p:cNvSpPr/>
              <p:nvPr/>
            </p:nvSpPr>
            <p:spPr>
              <a:xfrm>
                <a:off x="664034" y="3662893"/>
                <a:ext cx="3461268" cy="764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d>
                            <m:dPr>
                              <m:begChr m:val="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ko-KR" altLang="en-US" i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bSup>
                              <m:sSubSup>
                                <m:sSubSup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endChr m:val=""/>
                                      <m:ctrlP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𝑘𝑗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ko-KR" altLang="en-US" i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bSup>
                              <m:sSup>
                                <m:sSup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34" y="3662893"/>
                <a:ext cx="3461268" cy="764505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직사각형 8"/>
              <p:cNvSpPr/>
              <p:nvPr/>
            </p:nvSpPr>
            <p:spPr>
              <a:xfrm>
                <a:off x="697275" y="4540730"/>
                <a:ext cx="2051780" cy="7878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ko-KR" altLang="en-US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∂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∂</m:t>
                          </m:r>
                          <m:sSubSup>
                            <m:sSubSup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275" y="4540730"/>
                <a:ext cx="2051780" cy="787844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529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/>
              <p:cNvSpPr/>
              <p:nvPr/>
            </p:nvSpPr>
            <p:spPr>
              <a:xfrm>
                <a:off x="591019" y="284778"/>
                <a:ext cx="4270849" cy="7378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𝑑𝑎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19" y="284778"/>
                <a:ext cx="4270849" cy="73789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593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948664" y="2441143"/>
            <a:ext cx="881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MaxPool</a:t>
            </a:r>
            <a:endParaRPr lang="ko-KR" altLang="en-US" sz="1400"/>
          </a:p>
        </p:txBody>
      </p:sp>
      <p:sp>
        <p:nvSpPr>
          <p:cNvPr id="27" name="TextBox 26"/>
          <p:cNvSpPr txBox="1"/>
          <p:nvPr/>
        </p:nvSpPr>
        <p:spPr>
          <a:xfrm>
            <a:off x="8336277" y="2067619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Output</a:t>
            </a:r>
            <a:endParaRPr lang="ko-KR" altLang="en-US" sz="1400"/>
          </a:p>
        </p:txBody>
      </p:sp>
      <p:cxnSp>
        <p:nvCxnSpPr>
          <p:cNvPr id="29" name="직선 화살표 연결선 28"/>
          <p:cNvCxnSpPr>
            <a:stCxn id="2" idx="3"/>
            <a:endCxn id="3" idx="1"/>
          </p:cNvCxnSpPr>
          <p:nvPr/>
        </p:nvCxnSpPr>
        <p:spPr>
          <a:xfrm>
            <a:off x="1471711" y="955055"/>
            <a:ext cx="471022" cy="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16" y="622076"/>
            <a:ext cx="661795" cy="66595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733" y="622076"/>
            <a:ext cx="4053912" cy="666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369" y="1548059"/>
            <a:ext cx="4053912" cy="666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548" y="2493473"/>
            <a:ext cx="2066292" cy="3312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289" y="2412834"/>
            <a:ext cx="601929" cy="174791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807240" y="314299"/>
            <a:ext cx="611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Input</a:t>
            </a:r>
            <a:endParaRPr lang="ko-KR" altLang="en-US" sz="1400"/>
          </a:p>
        </p:txBody>
      </p:sp>
      <p:sp>
        <p:nvSpPr>
          <p:cNvPr id="38" name="TextBox 37"/>
          <p:cNvSpPr txBox="1"/>
          <p:nvPr/>
        </p:nvSpPr>
        <p:spPr>
          <a:xfrm>
            <a:off x="3345548" y="314299"/>
            <a:ext cx="1172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Convolution</a:t>
            </a:r>
            <a:endParaRPr lang="ko-KR" altLang="en-US" sz="1400"/>
          </a:p>
        </p:txBody>
      </p:sp>
      <p:sp>
        <p:nvSpPr>
          <p:cNvPr id="39" name="TextBox 38"/>
          <p:cNvSpPr txBox="1"/>
          <p:nvPr/>
        </p:nvSpPr>
        <p:spPr>
          <a:xfrm>
            <a:off x="2102412" y="1511557"/>
            <a:ext cx="575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ReLu</a:t>
            </a:r>
            <a:endParaRPr lang="ko-KR" altLang="en-US" sz="1400"/>
          </a:p>
        </p:txBody>
      </p:sp>
      <p:cxnSp>
        <p:nvCxnSpPr>
          <p:cNvPr id="41" name="꺾인 연결선 40"/>
          <p:cNvCxnSpPr>
            <a:stCxn id="3" idx="3"/>
            <a:endCxn id="4" idx="3"/>
          </p:cNvCxnSpPr>
          <p:nvPr/>
        </p:nvCxnSpPr>
        <p:spPr>
          <a:xfrm>
            <a:off x="5996645" y="955076"/>
            <a:ext cx="729636" cy="925983"/>
          </a:xfrm>
          <a:prstGeom prst="bentConnector3">
            <a:avLst>
              <a:gd name="adj1" fmla="val 13133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4" idx="3"/>
            <a:endCxn id="5" idx="3"/>
          </p:cNvCxnSpPr>
          <p:nvPr/>
        </p:nvCxnSpPr>
        <p:spPr>
          <a:xfrm flipH="1">
            <a:off x="5860840" y="1881059"/>
            <a:ext cx="865441" cy="778014"/>
          </a:xfrm>
          <a:prstGeom prst="bentConnector3">
            <a:avLst>
              <a:gd name="adj1" fmla="val -2641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stCxn id="5" idx="2"/>
            <a:endCxn id="16" idx="1"/>
          </p:cNvCxnSpPr>
          <p:nvPr/>
        </p:nvCxnSpPr>
        <p:spPr>
          <a:xfrm rot="16200000" flipH="1">
            <a:off x="6410933" y="1241433"/>
            <a:ext cx="462116" cy="362859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299125" y="3021283"/>
            <a:ext cx="2917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another convolution </a:t>
            </a:r>
            <a:r>
              <a:rPr lang="en-US" altLang="ko-KR" sz="1000" dirty="0"/>
              <a:t>layer … &amp; </a:t>
            </a:r>
            <a:r>
              <a:rPr lang="en-US" altLang="ko-KR" sz="1000" dirty="0" smtClean="0"/>
              <a:t>fully-connected</a:t>
            </a:r>
            <a:endParaRPr lang="ko-KR" altLang="en-US" sz="1000"/>
          </a:p>
        </p:txBody>
      </p:sp>
      <p:sp>
        <p:nvSpPr>
          <p:cNvPr id="64" name="TextBox 63"/>
          <p:cNvSpPr txBox="1"/>
          <p:nvPr/>
        </p:nvSpPr>
        <p:spPr>
          <a:xfrm>
            <a:off x="784797" y="1288034"/>
            <a:ext cx="655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3x32x32</a:t>
            </a:r>
            <a:endParaRPr lang="ko-KR" altLang="en-US" sz="1000"/>
          </a:p>
        </p:txBody>
      </p:sp>
      <p:sp>
        <p:nvSpPr>
          <p:cNvPr id="66" name="TextBox 65"/>
          <p:cNvSpPr txBox="1"/>
          <p:nvPr/>
        </p:nvSpPr>
        <p:spPr>
          <a:xfrm>
            <a:off x="3501892" y="1270027"/>
            <a:ext cx="655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6x28x28</a:t>
            </a:r>
            <a:endParaRPr lang="ko-KR" altLang="en-US" sz="1000"/>
          </a:p>
        </p:txBody>
      </p:sp>
      <p:sp>
        <p:nvSpPr>
          <p:cNvPr id="67" name="TextBox 66"/>
          <p:cNvSpPr txBox="1"/>
          <p:nvPr/>
        </p:nvSpPr>
        <p:spPr>
          <a:xfrm>
            <a:off x="4499718" y="2229755"/>
            <a:ext cx="655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6x28x28</a:t>
            </a:r>
            <a:endParaRPr lang="ko-KR" altLang="en-US" sz="1000"/>
          </a:p>
        </p:txBody>
      </p:sp>
      <p:sp>
        <p:nvSpPr>
          <p:cNvPr id="68" name="TextBox 67"/>
          <p:cNvSpPr txBox="1"/>
          <p:nvPr/>
        </p:nvSpPr>
        <p:spPr>
          <a:xfrm>
            <a:off x="4971150" y="2809509"/>
            <a:ext cx="655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6x14x14</a:t>
            </a:r>
            <a:endParaRPr lang="ko-KR" altLang="en-US" sz="1000"/>
          </a:p>
        </p:txBody>
      </p:sp>
      <p:sp>
        <p:nvSpPr>
          <p:cNvPr id="69" name="TextBox 68"/>
          <p:cNvSpPr txBox="1"/>
          <p:nvPr/>
        </p:nvSpPr>
        <p:spPr>
          <a:xfrm>
            <a:off x="8223355" y="6484198"/>
            <a:ext cx="881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MaxPool</a:t>
            </a:r>
            <a:endParaRPr lang="ko-KR" altLang="en-US" sz="1400"/>
          </a:p>
        </p:txBody>
      </p:sp>
      <p:cxnSp>
        <p:nvCxnSpPr>
          <p:cNvPr id="70" name="직선 화살표 연결선 69"/>
          <p:cNvCxnSpPr>
            <a:stCxn id="71" idx="3"/>
            <a:endCxn id="72" idx="1"/>
          </p:cNvCxnSpPr>
          <p:nvPr/>
        </p:nvCxnSpPr>
        <p:spPr>
          <a:xfrm>
            <a:off x="6746402" y="4998110"/>
            <a:ext cx="471022" cy="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그림 7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607" y="4665131"/>
            <a:ext cx="661795" cy="665958"/>
          </a:xfrm>
          <a:prstGeom prst="rect">
            <a:avLst/>
          </a:prstGeom>
        </p:spPr>
      </p:pic>
      <p:pic>
        <p:nvPicPr>
          <p:cNvPr id="72" name="그림 7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424" y="4665131"/>
            <a:ext cx="4053912" cy="666000"/>
          </a:xfrm>
          <a:prstGeom prst="rect">
            <a:avLst/>
          </a:prstGeom>
        </p:spPr>
      </p:pic>
      <p:pic>
        <p:nvPicPr>
          <p:cNvPr id="73" name="그림 7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060" y="5591114"/>
            <a:ext cx="4053912" cy="666000"/>
          </a:xfrm>
          <a:prstGeom prst="rect">
            <a:avLst/>
          </a:prstGeom>
        </p:spPr>
      </p:pic>
      <p:pic>
        <p:nvPicPr>
          <p:cNvPr id="74" name="그림 7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9239" y="6536528"/>
            <a:ext cx="2066292" cy="331200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6081931" y="4357354"/>
            <a:ext cx="611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Input</a:t>
            </a:r>
            <a:endParaRPr lang="ko-KR" altLang="en-US" sz="1400"/>
          </a:p>
        </p:txBody>
      </p:sp>
      <p:sp>
        <p:nvSpPr>
          <p:cNvPr id="76" name="TextBox 75"/>
          <p:cNvSpPr txBox="1"/>
          <p:nvPr/>
        </p:nvSpPr>
        <p:spPr>
          <a:xfrm>
            <a:off x="8620239" y="4357354"/>
            <a:ext cx="1172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Convolution</a:t>
            </a:r>
            <a:endParaRPr lang="ko-KR" altLang="en-US" sz="1400"/>
          </a:p>
        </p:txBody>
      </p:sp>
      <p:sp>
        <p:nvSpPr>
          <p:cNvPr id="77" name="TextBox 76"/>
          <p:cNvSpPr txBox="1"/>
          <p:nvPr/>
        </p:nvSpPr>
        <p:spPr>
          <a:xfrm>
            <a:off x="7377103" y="5554612"/>
            <a:ext cx="575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ReLu</a:t>
            </a:r>
            <a:endParaRPr lang="ko-KR" altLang="en-US" sz="1400"/>
          </a:p>
        </p:txBody>
      </p:sp>
      <p:cxnSp>
        <p:nvCxnSpPr>
          <p:cNvPr id="78" name="꺾인 연결선 77"/>
          <p:cNvCxnSpPr>
            <a:stCxn id="72" idx="3"/>
            <a:endCxn id="73" idx="3"/>
          </p:cNvCxnSpPr>
          <p:nvPr/>
        </p:nvCxnSpPr>
        <p:spPr>
          <a:xfrm>
            <a:off x="11271336" y="4998131"/>
            <a:ext cx="729636" cy="925983"/>
          </a:xfrm>
          <a:prstGeom prst="bentConnector3">
            <a:avLst>
              <a:gd name="adj1" fmla="val 13133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73" idx="3"/>
            <a:endCxn id="74" idx="3"/>
          </p:cNvCxnSpPr>
          <p:nvPr/>
        </p:nvCxnSpPr>
        <p:spPr>
          <a:xfrm flipH="1">
            <a:off x="11135531" y="5924114"/>
            <a:ext cx="865441" cy="778014"/>
          </a:xfrm>
          <a:prstGeom prst="bentConnector3">
            <a:avLst>
              <a:gd name="adj1" fmla="val -2641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059488" y="5331089"/>
            <a:ext cx="655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3x32x32</a:t>
            </a:r>
            <a:endParaRPr lang="ko-KR" altLang="en-US" sz="1000"/>
          </a:p>
        </p:txBody>
      </p:sp>
      <p:sp>
        <p:nvSpPr>
          <p:cNvPr id="81" name="TextBox 80"/>
          <p:cNvSpPr txBox="1"/>
          <p:nvPr/>
        </p:nvSpPr>
        <p:spPr>
          <a:xfrm>
            <a:off x="8776583" y="5313082"/>
            <a:ext cx="655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6x28x28</a:t>
            </a:r>
            <a:endParaRPr lang="ko-KR" altLang="en-US" sz="1000"/>
          </a:p>
        </p:txBody>
      </p:sp>
      <p:sp>
        <p:nvSpPr>
          <p:cNvPr id="82" name="TextBox 81"/>
          <p:cNvSpPr txBox="1"/>
          <p:nvPr/>
        </p:nvSpPr>
        <p:spPr>
          <a:xfrm>
            <a:off x="9774409" y="6272810"/>
            <a:ext cx="655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6x28x28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5681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290" y="-12110376"/>
            <a:ext cx="13538910" cy="19233849"/>
          </a:xfrm>
          <a:prstGeom prst="rect">
            <a:avLst/>
          </a:prstGeom>
          <a:ln>
            <a:noFill/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849" y="-5691941"/>
            <a:ext cx="26194524" cy="95659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31861" y="-10264876"/>
            <a:ext cx="75436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b="1" dirty="0" err="1" smtClean="0"/>
              <a:t>딥러닝</a:t>
            </a:r>
            <a:r>
              <a:rPr lang="ko-KR" altLang="en-US" sz="8000" b="1" dirty="0" smtClean="0"/>
              <a:t> </a:t>
            </a:r>
            <a:r>
              <a:rPr lang="en-US" altLang="ko-KR" sz="8000" b="1" dirty="0" smtClean="0"/>
              <a:t>in</a:t>
            </a:r>
            <a:r>
              <a:rPr lang="ko-KR" altLang="en-US" sz="8000" b="1" smtClean="0"/>
              <a:t> </a:t>
            </a:r>
            <a:r>
              <a:rPr lang="en-US" altLang="ko-KR" sz="8000" b="1" dirty="0" smtClean="0"/>
              <a:t>Torch</a:t>
            </a:r>
            <a:endParaRPr lang="ko-KR" altLang="en-US" sz="8000" b="1"/>
          </a:p>
        </p:txBody>
      </p:sp>
      <p:sp>
        <p:nvSpPr>
          <p:cNvPr id="7" name="TextBox 6"/>
          <p:cNvSpPr txBox="1"/>
          <p:nvPr/>
        </p:nvSpPr>
        <p:spPr>
          <a:xfrm>
            <a:off x="4949849" y="-8941437"/>
            <a:ext cx="56765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mtClean="0"/>
              <a:t>엔지니어를 위한 </a:t>
            </a:r>
            <a:r>
              <a:rPr lang="ko-KR" altLang="en-US" sz="4000" b="1" dirty="0" err="1" smtClean="0"/>
              <a:t>딥러닝</a:t>
            </a:r>
            <a:endParaRPr lang="ko-KR" altLang="en-US" sz="4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4502812" y="5306631"/>
            <a:ext cx="22429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/>
              <a:t>송준이 지음</a:t>
            </a:r>
            <a:endParaRPr lang="ko-KR" altLang="en-US" sz="30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037" y="5221726"/>
            <a:ext cx="4063492" cy="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855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728"/>
            <a:ext cx="8739549" cy="142379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1065" y="2672655"/>
            <a:ext cx="1933119" cy="31254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8940" y="2672655"/>
            <a:ext cx="1933119" cy="31254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6815" y="2742108"/>
            <a:ext cx="949196" cy="17363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1065" y="3352534"/>
            <a:ext cx="671383" cy="32411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8940" y="3352534"/>
            <a:ext cx="671383" cy="32411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86815" y="3421987"/>
            <a:ext cx="335691" cy="18520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226756" y="2335097"/>
            <a:ext cx="1172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Convolution</a:t>
            </a:r>
            <a:endParaRPr lang="ko-KR" altLang="en-US" sz="1400"/>
          </a:p>
        </p:txBody>
      </p:sp>
      <p:sp>
        <p:nvSpPr>
          <p:cNvPr id="14" name="TextBox 13"/>
          <p:cNvSpPr txBox="1"/>
          <p:nvPr/>
        </p:nvSpPr>
        <p:spPr>
          <a:xfrm>
            <a:off x="5617920" y="2335097"/>
            <a:ext cx="575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ReLu</a:t>
            </a:r>
            <a:endParaRPr lang="ko-KR" altLang="en-US" sz="1400"/>
          </a:p>
        </p:txBody>
      </p:sp>
      <p:sp>
        <p:nvSpPr>
          <p:cNvPr id="15" name="TextBox 14"/>
          <p:cNvSpPr txBox="1"/>
          <p:nvPr/>
        </p:nvSpPr>
        <p:spPr>
          <a:xfrm>
            <a:off x="7054808" y="2335097"/>
            <a:ext cx="881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MaxPool</a:t>
            </a:r>
            <a:endParaRPr lang="ko-KR" altLang="en-US" sz="140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29334" y="2671995"/>
            <a:ext cx="294217" cy="3132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861767" y="2335097"/>
            <a:ext cx="611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Input</a:t>
            </a:r>
            <a:endParaRPr lang="ko-KR" altLang="en-US" sz="1400"/>
          </a:p>
        </p:txBody>
      </p:sp>
      <p:sp>
        <p:nvSpPr>
          <p:cNvPr id="19" name="TextBox 18"/>
          <p:cNvSpPr txBox="1"/>
          <p:nvPr/>
        </p:nvSpPr>
        <p:spPr>
          <a:xfrm>
            <a:off x="1904246" y="3014316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32x32</a:t>
            </a:r>
            <a:endParaRPr lang="ko-KR" altLang="en-US" sz="1000"/>
          </a:p>
        </p:txBody>
      </p:sp>
      <p:sp>
        <p:nvSpPr>
          <p:cNvPr id="20" name="TextBox 19"/>
          <p:cNvSpPr txBox="1"/>
          <p:nvPr/>
        </p:nvSpPr>
        <p:spPr>
          <a:xfrm>
            <a:off x="3485063" y="3021595"/>
            <a:ext cx="655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6x28x28</a:t>
            </a:r>
            <a:endParaRPr lang="ko-KR" altLang="en-US" sz="1000"/>
          </a:p>
        </p:txBody>
      </p:sp>
      <p:sp>
        <p:nvSpPr>
          <p:cNvPr id="21" name="TextBox 20"/>
          <p:cNvSpPr txBox="1"/>
          <p:nvPr/>
        </p:nvSpPr>
        <p:spPr>
          <a:xfrm>
            <a:off x="5577523" y="3014316"/>
            <a:ext cx="655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6x28x28</a:t>
            </a:r>
            <a:endParaRPr lang="ko-KR" altLang="en-US" sz="1000"/>
          </a:p>
        </p:txBody>
      </p:sp>
      <p:sp>
        <p:nvSpPr>
          <p:cNvPr id="22" name="TextBox 21"/>
          <p:cNvSpPr txBox="1"/>
          <p:nvPr/>
        </p:nvSpPr>
        <p:spPr>
          <a:xfrm>
            <a:off x="7154660" y="3014315"/>
            <a:ext cx="655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6x14x14</a:t>
            </a:r>
            <a:endParaRPr lang="ko-KR" altLang="en-US" sz="1000"/>
          </a:p>
        </p:txBody>
      </p:sp>
      <p:sp>
        <p:nvSpPr>
          <p:cNvPr id="23" name="TextBox 22"/>
          <p:cNvSpPr txBox="1"/>
          <p:nvPr/>
        </p:nvSpPr>
        <p:spPr>
          <a:xfrm>
            <a:off x="2800648" y="3794007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16x10x10</a:t>
            </a:r>
            <a:endParaRPr lang="ko-KR" altLang="en-US" sz="1000"/>
          </a:p>
        </p:txBody>
      </p:sp>
      <p:sp>
        <p:nvSpPr>
          <p:cNvPr id="24" name="TextBox 23"/>
          <p:cNvSpPr txBox="1"/>
          <p:nvPr/>
        </p:nvSpPr>
        <p:spPr>
          <a:xfrm>
            <a:off x="4851042" y="3794007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16x10x10</a:t>
            </a:r>
            <a:endParaRPr lang="ko-KR" altLang="en-US" sz="1000"/>
          </a:p>
        </p:txBody>
      </p:sp>
      <p:sp>
        <p:nvSpPr>
          <p:cNvPr id="25" name="TextBox 24"/>
          <p:cNvSpPr txBox="1"/>
          <p:nvPr/>
        </p:nvSpPr>
        <p:spPr>
          <a:xfrm>
            <a:off x="6861951" y="3809367"/>
            <a:ext cx="5854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16x5x5</a:t>
            </a:r>
            <a:endParaRPr lang="ko-KR" altLang="en-US" sz="1000"/>
          </a:p>
        </p:txBody>
      </p:sp>
      <p:sp>
        <p:nvSpPr>
          <p:cNvPr id="26" name="직사각형 25"/>
          <p:cNvSpPr/>
          <p:nvPr/>
        </p:nvSpPr>
        <p:spPr>
          <a:xfrm>
            <a:off x="9237129" y="2671995"/>
            <a:ext cx="9697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[ </a:t>
            </a:r>
            <a:r>
              <a:rPr lang="ko-KR" altLang="en-US" sz="1200" smtClean="0"/>
              <a:t>-</a:t>
            </a:r>
            <a:r>
              <a:rPr lang="ko-KR" altLang="en-US" sz="1200" dirty="0" smtClean="0"/>
              <a:t>2.1986</a:t>
            </a:r>
          </a:p>
          <a:p>
            <a:r>
              <a:rPr lang="ko-KR" altLang="en-US" sz="1200" dirty="0" smtClean="0"/>
              <a:t>-2.3380</a:t>
            </a:r>
          </a:p>
          <a:p>
            <a:r>
              <a:rPr lang="ko-KR" altLang="en-US" sz="1200" dirty="0" smtClean="0"/>
              <a:t>-2.4327</a:t>
            </a:r>
          </a:p>
          <a:p>
            <a:r>
              <a:rPr lang="ko-KR" altLang="en-US" sz="1200" dirty="0" smtClean="0"/>
              <a:t>-2.1802</a:t>
            </a:r>
          </a:p>
          <a:p>
            <a:r>
              <a:rPr lang="ko-KR" altLang="en-US" sz="1200" dirty="0" smtClean="0"/>
              <a:t>-2.3331</a:t>
            </a:r>
          </a:p>
          <a:p>
            <a:r>
              <a:rPr lang="ko-KR" altLang="en-US" sz="1200" dirty="0" smtClean="0"/>
              <a:t>-2.2747</a:t>
            </a:r>
          </a:p>
          <a:p>
            <a:r>
              <a:rPr lang="ko-KR" altLang="en-US" sz="1200" dirty="0" smtClean="0"/>
              <a:t>-2.3658</a:t>
            </a:r>
          </a:p>
          <a:p>
            <a:r>
              <a:rPr lang="ko-KR" altLang="en-US" sz="1200" dirty="0" smtClean="0"/>
              <a:t>-2.1936</a:t>
            </a:r>
          </a:p>
          <a:p>
            <a:r>
              <a:rPr lang="ko-KR" altLang="en-US" sz="1200" dirty="0" smtClean="0"/>
              <a:t>-2.3564</a:t>
            </a:r>
          </a:p>
          <a:p>
            <a:r>
              <a:rPr lang="ko-KR" altLang="en-US" sz="1200" dirty="0" smtClean="0"/>
              <a:t>-2.3890 </a:t>
            </a:r>
            <a:r>
              <a:rPr lang="en-US" altLang="ko-KR" sz="1200" dirty="0" smtClean="0"/>
              <a:t>]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9237129" y="2335096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Output</a:t>
            </a:r>
            <a:endParaRPr lang="ko-KR" altLang="en-US" sz="1400"/>
          </a:p>
        </p:txBody>
      </p:sp>
      <p:cxnSp>
        <p:nvCxnSpPr>
          <p:cNvPr id="29" name="직선 화살표 연결선 28"/>
          <p:cNvCxnSpPr>
            <a:stCxn id="17" idx="3"/>
            <a:endCxn id="7" idx="1"/>
          </p:cNvCxnSpPr>
          <p:nvPr/>
        </p:nvCxnSpPr>
        <p:spPr>
          <a:xfrm>
            <a:off x="2323551" y="2828595"/>
            <a:ext cx="567514" cy="3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7" idx="3"/>
            <a:endCxn id="8" idx="1"/>
          </p:cNvCxnSpPr>
          <p:nvPr/>
        </p:nvCxnSpPr>
        <p:spPr>
          <a:xfrm>
            <a:off x="4824184" y="2828925"/>
            <a:ext cx="1147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6881001" y="2828595"/>
            <a:ext cx="1147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9" idx="3"/>
            <a:endCxn id="10" idx="1"/>
          </p:cNvCxnSpPr>
          <p:nvPr/>
        </p:nvCxnSpPr>
        <p:spPr>
          <a:xfrm flipH="1">
            <a:off x="2891065" y="2828925"/>
            <a:ext cx="5044946" cy="685667"/>
          </a:xfrm>
          <a:prstGeom prst="bentConnector5">
            <a:avLst>
              <a:gd name="adj1" fmla="val -4531"/>
              <a:gd name="adj2" fmla="val 68129"/>
              <a:gd name="adj3" fmla="val 10453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10" idx="3"/>
            <a:endCxn id="11" idx="1"/>
          </p:cNvCxnSpPr>
          <p:nvPr/>
        </p:nvCxnSpPr>
        <p:spPr>
          <a:xfrm>
            <a:off x="3562448" y="3514592"/>
            <a:ext cx="13764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11" idx="3"/>
            <a:endCxn id="12" idx="1"/>
          </p:cNvCxnSpPr>
          <p:nvPr/>
        </p:nvCxnSpPr>
        <p:spPr>
          <a:xfrm>
            <a:off x="5610323" y="3514592"/>
            <a:ext cx="13764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12" idx="3"/>
          </p:cNvCxnSpPr>
          <p:nvPr/>
        </p:nvCxnSpPr>
        <p:spPr>
          <a:xfrm flipV="1">
            <a:off x="7322506" y="3514591"/>
            <a:ext cx="191462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068858" y="3308401"/>
            <a:ext cx="10839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fully-connected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05706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2200275" y="771525"/>
            <a:ext cx="699720" cy="476250"/>
            <a:chOff x="1924050" y="771525"/>
            <a:chExt cx="699720" cy="476250"/>
          </a:xfrm>
        </p:grpSpPr>
        <p:grpSp>
          <p:nvGrpSpPr>
            <p:cNvPr id="7" name="그룹 6"/>
            <p:cNvGrpSpPr/>
            <p:nvPr/>
          </p:nvGrpSpPr>
          <p:grpSpPr>
            <a:xfrm>
              <a:off x="1962150" y="771525"/>
              <a:ext cx="476250" cy="476250"/>
              <a:chOff x="1447800" y="552450"/>
              <a:chExt cx="914400" cy="914400"/>
            </a:xfrm>
          </p:grpSpPr>
          <p:sp>
            <p:nvSpPr>
              <p:cNvPr id="4" name="타원 3"/>
              <p:cNvSpPr/>
              <p:nvPr/>
            </p:nvSpPr>
            <p:spPr>
              <a:xfrm>
                <a:off x="1447800" y="552450"/>
                <a:ext cx="914400" cy="914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" name="직선 연결선 5"/>
              <p:cNvCxnSpPr>
                <a:stCxn id="4" idx="0"/>
                <a:endCxn id="4" idx="4"/>
              </p:cNvCxnSpPr>
              <p:nvPr/>
            </p:nvCxnSpPr>
            <p:spPr>
              <a:xfrm>
                <a:off x="1905000" y="552450"/>
                <a:ext cx="0" cy="914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924050" y="855761"/>
                  <a:ext cx="432426" cy="3532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ko-KR" altLang="en-US" sz="7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ko-KR" altLang="en-US" sz="7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4050" y="855761"/>
                  <a:ext cx="432426" cy="35323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57746" t="-103448" r="-64789" b="-14827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2149538" y="855761"/>
                  <a:ext cx="47423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/>
                        </m:sSub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9538" y="855761"/>
                  <a:ext cx="474232" cy="30777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980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430264" y="644723"/>
                <a:ext cx="3146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264" y="644723"/>
                <a:ext cx="314602" cy="3077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430264" y="1024234"/>
                <a:ext cx="3146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264" y="1024234"/>
                <a:ext cx="314602" cy="30777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화살표 연결선 18"/>
          <p:cNvCxnSpPr>
            <a:stCxn id="11" idx="3"/>
            <a:endCxn id="8" idx="1"/>
          </p:cNvCxnSpPr>
          <p:nvPr/>
        </p:nvCxnSpPr>
        <p:spPr>
          <a:xfrm>
            <a:off x="1744866" y="798612"/>
            <a:ext cx="455409" cy="233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2" idx="3"/>
            <a:endCxn id="8" idx="1"/>
          </p:cNvCxnSpPr>
          <p:nvPr/>
        </p:nvCxnSpPr>
        <p:spPr>
          <a:xfrm flipV="1">
            <a:off x="1744866" y="1032380"/>
            <a:ext cx="455409" cy="145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133122" y="855761"/>
                <a:ext cx="3146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/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122" y="855761"/>
                <a:ext cx="314602" cy="30777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화살표 연결선 28"/>
          <p:cNvCxnSpPr>
            <a:endCxn id="28" idx="1"/>
          </p:cNvCxnSpPr>
          <p:nvPr/>
        </p:nvCxnSpPr>
        <p:spPr>
          <a:xfrm>
            <a:off x="2760073" y="1009649"/>
            <a:ext cx="37304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/>
          <p:cNvGrpSpPr/>
          <p:nvPr/>
        </p:nvGrpSpPr>
        <p:grpSpPr>
          <a:xfrm>
            <a:off x="8572500" y="995659"/>
            <a:ext cx="686896" cy="476250"/>
            <a:chOff x="1924050" y="771525"/>
            <a:chExt cx="686896" cy="476250"/>
          </a:xfrm>
        </p:grpSpPr>
        <p:grpSp>
          <p:nvGrpSpPr>
            <p:cNvPr id="34" name="그룹 33"/>
            <p:cNvGrpSpPr/>
            <p:nvPr/>
          </p:nvGrpSpPr>
          <p:grpSpPr>
            <a:xfrm>
              <a:off x="1962150" y="771525"/>
              <a:ext cx="476250" cy="476250"/>
              <a:chOff x="1447800" y="552450"/>
              <a:chExt cx="914400" cy="914400"/>
            </a:xfrm>
          </p:grpSpPr>
          <p:sp>
            <p:nvSpPr>
              <p:cNvPr id="37" name="타원 36"/>
              <p:cNvSpPr/>
              <p:nvPr/>
            </p:nvSpPr>
            <p:spPr>
              <a:xfrm>
                <a:off x="1447800" y="552450"/>
                <a:ext cx="914400" cy="914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8" name="직선 연결선 37"/>
              <p:cNvCxnSpPr>
                <a:stCxn id="37" idx="0"/>
                <a:endCxn id="37" idx="4"/>
              </p:cNvCxnSpPr>
              <p:nvPr/>
            </p:nvCxnSpPr>
            <p:spPr>
              <a:xfrm>
                <a:off x="1905000" y="552450"/>
                <a:ext cx="0" cy="914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1924050" y="855761"/>
                  <a:ext cx="4774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/>
                        </m:sSub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4050" y="855761"/>
                  <a:ext cx="477438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2149538" y="855761"/>
                  <a:ext cx="4614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/>
                        </m:sSub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9538" y="855761"/>
                  <a:ext cx="461408" cy="30777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7801950" y="457793"/>
                <a:ext cx="3115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950" y="457793"/>
                <a:ext cx="311512" cy="30777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7802489" y="868857"/>
                <a:ext cx="3146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489" y="868857"/>
                <a:ext cx="314602" cy="30777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802489" y="1248368"/>
                <a:ext cx="3146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489" y="1248368"/>
                <a:ext cx="314602" cy="30777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7802489" y="1659432"/>
                <a:ext cx="3146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489" y="1659432"/>
                <a:ext cx="314602" cy="30777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직선 화살표 연결선 42"/>
          <p:cNvCxnSpPr>
            <a:stCxn id="39" idx="3"/>
            <a:endCxn id="35" idx="1"/>
          </p:cNvCxnSpPr>
          <p:nvPr/>
        </p:nvCxnSpPr>
        <p:spPr>
          <a:xfrm>
            <a:off x="8113462" y="611682"/>
            <a:ext cx="459038" cy="6221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40" idx="3"/>
            <a:endCxn id="35" idx="1"/>
          </p:cNvCxnSpPr>
          <p:nvPr/>
        </p:nvCxnSpPr>
        <p:spPr>
          <a:xfrm>
            <a:off x="8117091" y="1022746"/>
            <a:ext cx="455409" cy="2110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41" idx="3"/>
            <a:endCxn id="35" idx="1"/>
          </p:cNvCxnSpPr>
          <p:nvPr/>
        </p:nvCxnSpPr>
        <p:spPr>
          <a:xfrm flipV="1">
            <a:off x="8117091" y="1233784"/>
            <a:ext cx="455409" cy="168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42" idx="3"/>
            <a:endCxn id="35" idx="1"/>
          </p:cNvCxnSpPr>
          <p:nvPr/>
        </p:nvCxnSpPr>
        <p:spPr>
          <a:xfrm flipV="1">
            <a:off x="8117091" y="1233784"/>
            <a:ext cx="455409" cy="5795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9505347" y="1079895"/>
                <a:ext cx="3146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/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5347" y="1079895"/>
                <a:ext cx="314602" cy="30777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직선 화살표 연결선 47"/>
          <p:cNvCxnSpPr>
            <a:endCxn id="47" idx="1"/>
          </p:cNvCxnSpPr>
          <p:nvPr/>
        </p:nvCxnSpPr>
        <p:spPr>
          <a:xfrm>
            <a:off x="9132298" y="1233783"/>
            <a:ext cx="37304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779657" y="636293"/>
                <a:ext cx="3146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657" y="636293"/>
                <a:ext cx="314602" cy="307777"/>
              </a:xfrm>
              <a:prstGeom prst="rect">
                <a:avLst/>
              </a:prstGeom>
              <a:blipFill rotWithShape="0">
                <a:blip r:embed="rId13"/>
                <a:stretch>
                  <a:fillRect r="-19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789182" y="1045868"/>
                <a:ext cx="3146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182" y="1045868"/>
                <a:ext cx="314602" cy="307777"/>
              </a:xfrm>
              <a:prstGeom prst="rect">
                <a:avLst/>
              </a:prstGeom>
              <a:blipFill rotWithShape="0">
                <a:blip r:embed="rId14"/>
                <a:stretch>
                  <a:fillRect r="-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직사각형 54"/>
              <p:cNvSpPr/>
              <p:nvPr/>
            </p:nvSpPr>
            <p:spPr>
              <a:xfrm>
                <a:off x="1621776" y="1534354"/>
                <a:ext cx="182594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ko-KR" altLang="en-US" sz="1400" smtClean="0"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lang="ko-KR" altLang="en-US" sz="1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sz="1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ko-KR" alt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ko-KR" altLang="en-US" sz="1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ko-KR" altLang="en-US" sz="1400" i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ko-KR" alt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sz="1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ko-KR" alt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ko-KR" altLang="en-US" sz="1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5" name="직사각형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776" y="1534354"/>
                <a:ext cx="1825948" cy="30777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직사각형 55"/>
              <p:cNvSpPr/>
              <p:nvPr/>
            </p:nvSpPr>
            <p:spPr>
              <a:xfrm>
                <a:off x="1430211" y="1562365"/>
                <a:ext cx="397288" cy="3159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ko-KR" altLang="en-US" sz="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ko-KR" altLang="en-US" sz="700" dirty="0"/>
              </a:p>
            </p:txBody>
          </p:sp>
        </mc:Choice>
        <mc:Fallback xmlns="">
          <p:sp>
            <p:nvSpPr>
              <p:cNvPr id="56" name="직사각형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211" y="1562365"/>
                <a:ext cx="397288" cy="315984"/>
              </a:xfrm>
              <a:prstGeom prst="rect">
                <a:avLst/>
              </a:prstGeom>
              <a:blipFill rotWithShape="0">
                <a:blip r:embed="rId16"/>
                <a:stretch>
                  <a:fillRect l="-50769" t="-98077" r="-58462" b="-1403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직사각형 56"/>
              <p:cNvSpPr/>
              <p:nvPr/>
            </p:nvSpPr>
            <p:spPr>
              <a:xfrm>
                <a:off x="1430211" y="1878349"/>
                <a:ext cx="86472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7" name="직사각형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211" y="1878349"/>
                <a:ext cx="864724" cy="307777"/>
              </a:xfrm>
              <a:prstGeom prst="rect">
                <a:avLst/>
              </a:prstGeom>
              <a:blipFill rotWithShape="0">
                <a:blip r:embed="rId17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직사각형 57"/>
              <p:cNvSpPr/>
              <p:nvPr/>
            </p:nvSpPr>
            <p:spPr>
              <a:xfrm>
                <a:off x="1431276" y="2267779"/>
                <a:ext cx="203459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≻−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1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𝑒𝑙𝑠𝑒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8" name="직사각형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276" y="2267779"/>
                <a:ext cx="2034596" cy="307777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그룹 77"/>
          <p:cNvGrpSpPr/>
          <p:nvPr/>
        </p:nvGrpSpPr>
        <p:grpSpPr>
          <a:xfrm>
            <a:off x="2216889" y="3038475"/>
            <a:ext cx="699720" cy="476250"/>
            <a:chOff x="1924050" y="771525"/>
            <a:chExt cx="699720" cy="476250"/>
          </a:xfrm>
        </p:grpSpPr>
        <p:grpSp>
          <p:nvGrpSpPr>
            <p:cNvPr id="79" name="그룹 78"/>
            <p:cNvGrpSpPr/>
            <p:nvPr/>
          </p:nvGrpSpPr>
          <p:grpSpPr>
            <a:xfrm>
              <a:off x="1962150" y="771525"/>
              <a:ext cx="476250" cy="476250"/>
              <a:chOff x="1447800" y="552450"/>
              <a:chExt cx="914400" cy="914400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1447800" y="552450"/>
                <a:ext cx="914400" cy="914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3" name="직선 연결선 82"/>
              <p:cNvCxnSpPr>
                <a:stCxn id="82" idx="0"/>
                <a:endCxn id="82" idx="4"/>
              </p:cNvCxnSpPr>
              <p:nvPr/>
            </p:nvCxnSpPr>
            <p:spPr>
              <a:xfrm>
                <a:off x="1905000" y="552450"/>
                <a:ext cx="0" cy="914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1924050" y="855761"/>
                  <a:ext cx="432426" cy="3532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ko-KR" altLang="en-US" sz="7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ko-KR" altLang="en-US" sz="700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4050" y="855761"/>
                  <a:ext cx="432426" cy="35323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57746" t="-103448" r="-64789" b="-14827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2149538" y="855761"/>
                  <a:ext cx="47423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/>
                        </m:sSub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9538" y="855761"/>
                  <a:ext cx="474232" cy="307777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b="-980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1446878" y="3140273"/>
                <a:ext cx="3146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878" y="3140273"/>
                <a:ext cx="314602" cy="307777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1446878" y="3481684"/>
                <a:ext cx="3146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878" y="3481684"/>
                <a:ext cx="314602" cy="307777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직선 화살표 연결선 85"/>
          <p:cNvCxnSpPr>
            <a:stCxn id="84" idx="3"/>
            <a:endCxn id="80" idx="1"/>
          </p:cNvCxnSpPr>
          <p:nvPr/>
        </p:nvCxnSpPr>
        <p:spPr>
          <a:xfrm>
            <a:off x="1761480" y="3294162"/>
            <a:ext cx="455409" cy="5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85" idx="3"/>
            <a:endCxn id="80" idx="1"/>
          </p:cNvCxnSpPr>
          <p:nvPr/>
        </p:nvCxnSpPr>
        <p:spPr>
          <a:xfrm flipV="1">
            <a:off x="1761480" y="3299330"/>
            <a:ext cx="455409" cy="336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3149736" y="3122711"/>
                <a:ext cx="3146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/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9736" y="3122711"/>
                <a:ext cx="314602" cy="307777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직선 화살표 연결선 88"/>
          <p:cNvCxnSpPr>
            <a:endCxn id="88" idx="1"/>
          </p:cNvCxnSpPr>
          <p:nvPr/>
        </p:nvCxnSpPr>
        <p:spPr>
          <a:xfrm>
            <a:off x="2776687" y="3276599"/>
            <a:ext cx="37304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1796271" y="3055643"/>
                <a:ext cx="3146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271" y="3055643"/>
                <a:ext cx="314602" cy="307777"/>
              </a:xfrm>
              <a:prstGeom prst="rect">
                <a:avLst/>
              </a:prstGeom>
              <a:blipFill rotWithShape="0">
                <a:blip r:embed="rId13"/>
                <a:stretch>
                  <a:fillRect r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1805796" y="3436643"/>
                <a:ext cx="3146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5796" y="3436643"/>
                <a:ext cx="314602" cy="307777"/>
              </a:xfrm>
              <a:prstGeom prst="rect">
                <a:avLst/>
              </a:prstGeom>
              <a:blipFill rotWithShape="0">
                <a:blip r:embed="rId14"/>
                <a:stretch>
                  <a:fillRect r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직사각형 91"/>
              <p:cNvSpPr/>
              <p:nvPr/>
            </p:nvSpPr>
            <p:spPr>
              <a:xfrm>
                <a:off x="1638390" y="4048954"/>
                <a:ext cx="214052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ko-KR" altLang="en-US" sz="1400" smtClean="0"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lang="ko-KR" altLang="en-US" sz="1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sz="1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ko-KR" alt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ko-KR" altLang="en-US" sz="1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ko-KR" altLang="en-US" sz="1400" i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ko-KR" alt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sz="1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ko-KR" alt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ko-KR" altLang="en-US" sz="1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92" name="직사각형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390" y="4048954"/>
                <a:ext cx="2140522" cy="307777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직사각형 92"/>
              <p:cNvSpPr/>
              <p:nvPr/>
            </p:nvSpPr>
            <p:spPr>
              <a:xfrm>
                <a:off x="1446825" y="4076965"/>
                <a:ext cx="397288" cy="3159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ko-KR" altLang="en-US" sz="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ko-KR" altLang="en-US" sz="700" dirty="0"/>
              </a:p>
            </p:txBody>
          </p:sp>
        </mc:Choice>
        <mc:Fallback xmlns="">
          <p:sp>
            <p:nvSpPr>
              <p:cNvPr id="93" name="직사각형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825" y="4076965"/>
                <a:ext cx="397288" cy="315984"/>
              </a:xfrm>
              <a:prstGeom prst="rect">
                <a:avLst/>
              </a:prstGeom>
              <a:blipFill rotWithShape="0">
                <a:blip r:embed="rId24"/>
                <a:stretch>
                  <a:fillRect l="-48485" t="-98077" r="-57576" b="-1403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직사각형 93"/>
              <p:cNvSpPr/>
              <p:nvPr/>
            </p:nvSpPr>
            <p:spPr>
              <a:xfrm>
                <a:off x="1446825" y="4392949"/>
                <a:ext cx="86472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94" name="직사각형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825" y="4392949"/>
                <a:ext cx="864724" cy="307777"/>
              </a:xfrm>
              <a:prstGeom prst="rect">
                <a:avLst/>
              </a:prstGeom>
              <a:blipFill rotWithShape="0">
                <a:blip r:embed="rId25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직사각형 94"/>
              <p:cNvSpPr/>
              <p:nvPr/>
            </p:nvSpPr>
            <p:spPr>
              <a:xfrm>
                <a:off x="1447890" y="4782379"/>
                <a:ext cx="190315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1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𝑒𝑙𝑠𝑒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95" name="직사각형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90" y="4782379"/>
                <a:ext cx="1903150" cy="307777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1399252" y="2765930"/>
                <a:ext cx="7700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252" y="2765930"/>
                <a:ext cx="770011" cy="307777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직선 화살표 연결선 100"/>
          <p:cNvCxnSpPr>
            <a:stCxn id="97" idx="2"/>
            <a:endCxn id="82" idx="2"/>
          </p:cNvCxnSpPr>
          <p:nvPr/>
        </p:nvCxnSpPr>
        <p:spPr>
          <a:xfrm>
            <a:off x="1784258" y="3073707"/>
            <a:ext cx="470731" cy="2028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1910571" y="2903243"/>
                <a:ext cx="3146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/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571" y="2903243"/>
                <a:ext cx="314602" cy="307777"/>
              </a:xfrm>
              <a:prstGeom prst="rect">
                <a:avLst/>
              </a:prstGeom>
              <a:blipFill rotWithShape="0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037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304890" y="505654"/>
                <a:ext cx="429393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ko-KR" altLang="en-US" sz="1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ko-KR" alt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ko-KR" altLang="en-US" sz="1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ko-KR" alt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ko-KR" altLang="en-US" sz="1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ko-KR" altLang="en-US" sz="1400" i="0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ko-KR" alt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ko-KR" altLang="en-US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ko-KR" alt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ko-KR" altLang="en-US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90" y="505654"/>
                <a:ext cx="4293932" cy="307777"/>
              </a:xfrm>
              <a:prstGeom prst="rect">
                <a:avLst/>
              </a:prstGeom>
              <a:blipFill rotWithShape="0">
                <a:blip r:embed="rId2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304890" y="1686754"/>
                <a:ext cx="238315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ko-KR" altLang="en-US" sz="16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90" y="1686754"/>
                <a:ext cx="2383153" cy="33855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695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/>
              <p:cNvSpPr txBox="1"/>
              <p:nvPr/>
            </p:nvSpPr>
            <p:spPr>
              <a:xfrm>
                <a:off x="7559738" y="2729207"/>
                <a:ext cx="4742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/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738" y="2729207"/>
                <a:ext cx="474232" cy="307777"/>
              </a:xfrm>
              <a:prstGeom prst="rect">
                <a:avLst/>
              </a:prstGeom>
              <a:blipFill rotWithShape="0">
                <a:blip r:embed="rId2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/>
              <p:cNvSpPr txBox="1"/>
              <p:nvPr/>
            </p:nvSpPr>
            <p:spPr>
              <a:xfrm>
                <a:off x="7597838" y="3453107"/>
                <a:ext cx="4742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/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7838" y="3453107"/>
                <a:ext cx="474232" cy="307777"/>
              </a:xfrm>
              <a:prstGeom prst="rect">
                <a:avLst/>
              </a:prstGeom>
              <a:blipFill rotWithShape="0">
                <a:blip r:embed="rId3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/>
              <p:cNvSpPr txBox="1"/>
              <p:nvPr/>
            </p:nvSpPr>
            <p:spPr>
              <a:xfrm>
                <a:off x="7607363" y="4177007"/>
                <a:ext cx="4742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/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7363" y="4177007"/>
                <a:ext cx="474232" cy="307777"/>
              </a:xfrm>
              <a:prstGeom prst="rect">
                <a:avLst/>
              </a:prstGeom>
              <a:blipFill rotWithShape="0">
                <a:blip r:embed="rId3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534580" y="3167358"/>
                <a:ext cx="4742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/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580" y="3167358"/>
                <a:ext cx="474232" cy="307777"/>
              </a:xfrm>
              <a:prstGeom prst="rect">
                <a:avLst/>
              </a:prstGeom>
              <a:blipFill rotWithShape="0">
                <a:blip r:embed="rId2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544105" y="3891258"/>
                <a:ext cx="4742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/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105" y="3891258"/>
                <a:ext cx="474232" cy="307777"/>
              </a:xfrm>
              <a:prstGeom prst="rect">
                <a:avLst/>
              </a:prstGeom>
              <a:blipFill rotWithShape="0">
                <a:blip r:embed="rId4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544105" y="4615158"/>
                <a:ext cx="4742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/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105" y="4615158"/>
                <a:ext cx="474232" cy="307777"/>
              </a:xfrm>
              <a:prstGeom prst="rect">
                <a:avLst/>
              </a:prstGeom>
              <a:blipFill rotWithShape="0">
                <a:blip r:embed="rId4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515530" y="2443458"/>
                <a:ext cx="4742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/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5530" y="2443458"/>
                <a:ext cx="474232" cy="307777"/>
              </a:xfrm>
              <a:prstGeom prst="rect">
                <a:avLst/>
              </a:prstGeom>
              <a:blipFill rotWithShape="0">
                <a:blip r:embed="rId2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그룹 3"/>
          <p:cNvGrpSpPr/>
          <p:nvPr/>
        </p:nvGrpSpPr>
        <p:grpSpPr>
          <a:xfrm>
            <a:off x="1750164" y="857250"/>
            <a:ext cx="699720" cy="476250"/>
            <a:chOff x="1924050" y="771525"/>
            <a:chExt cx="699720" cy="476250"/>
          </a:xfrm>
        </p:grpSpPr>
        <p:grpSp>
          <p:nvGrpSpPr>
            <p:cNvPr id="5" name="그룹 4"/>
            <p:cNvGrpSpPr/>
            <p:nvPr/>
          </p:nvGrpSpPr>
          <p:grpSpPr>
            <a:xfrm>
              <a:off x="1962150" y="771525"/>
              <a:ext cx="476250" cy="476250"/>
              <a:chOff x="1447800" y="552450"/>
              <a:chExt cx="914400" cy="914400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1447800" y="552450"/>
                <a:ext cx="914400" cy="914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" name="직선 연결선 8"/>
              <p:cNvCxnSpPr>
                <a:stCxn id="8" idx="0"/>
                <a:endCxn id="8" idx="4"/>
              </p:cNvCxnSpPr>
              <p:nvPr/>
            </p:nvCxnSpPr>
            <p:spPr>
              <a:xfrm>
                <a:off x="1905000" y="552450"/>
                <a:ext cx="0" cy="914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924050" y="855761"/>
                  <a:ext cx="432426" cy="3532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ko-KR" altLang="en-US" sz="7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ko-KR" altLang="en-US" sz="7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4050" y="855761"/>
                  <a:ext cx="432426" cy="35323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56338" t="-103448" r="-66197" b="-14827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149538" y="855761"/>
                  <a:ext cx="47423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/>
                        </m:sSub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9538" y="855761"/>
                  <a:ext cx="474232" cy="30777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980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80153" y="959048"/>
                <a:ext cx="3146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153" y="959048"/>
                <a:ext cx="314602" cy="30777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80153" y="1300459"/>
                <a:ext cx="3146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153" y="1300459"/>
                <a:ext cx="314602" cy="30777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/>
          <p:cNvCxnSpPr>
            <a:stCxn id="10" idx="3"/>
            <a:endCxn id="6" idx="1"/>
          </p:cNvCxnSpPr>
          <p:nvPr/>
        </p:nvCxnSpPr>
        <p:spPr>
          <a:xfrm>
            <a:off x="1294755" y="1112937"/>
            <a:ext cx="455409" cy="5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11" idx="3"/>
            <a:endCxn id="6" idx="1"/>
          </p:cNvCxnSpPr>
          <p:nvPr/>
        </p:nvCxnSpPr>
        <p:spPr>
          <a:xfrm flipV="1">
            <a:off x="1294755" y="1118105"/>
            <a:ext cx="455409" cy="336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793764" y="131861"/>
                <a:ext cx="3146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/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3764" y="131861"/>
                <a:ext cx="314602" cy="30777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화살표 연결선 14"/>
          <p:cNvCxnSpPr>
            <a:endCxn id="14" idx="1"/>
          </p:cNvCxnSpPr>
          <p:nvPr/>
        </p:nvCxnSpPr>
        <p:spPr>
          <a:xfrm>
            <a:off x="2420715" y="285749"/>
            <a:ext cx="37304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329546" y="874418"/>
                <a:ext cx="3146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546" y="874418"/>
                <a:ext cx="314602" cy="307777"/>
              </a:xfrm>
              <a:prstGeom prst="rect">
                <a:avLst/>
              </a:prstGeom>
              <a:blipFill rotWithShape="0">
                <a:blip r:embed="rId9"/>
                <a:stretch>
                  <a:fillRect r="-19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339071" y="1255418"/>
                <a:ext cx="3146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071" y="1255418"/>
                <a:ext cx="314602" cy="307777"/>
              </a:xfrm>
              <a:prstGeom prst="rect">
                <a:avLst/>
              </a:prstGeom>
              <a:blipFill rotWithShape="0">
                <a:blip r:embed="rId10"/>
                <a:stretch>
                  <a:fillRect r="-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932527" y="584705"/>
                <a:ext cx="7700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527" y="584705"/>
                <a:ext cx="770011" cy="30777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화살표 연결선 18"/>
          <p:cNvCxnSpPr>
            <a:stCxn id="18" idx="2"/>
            <a:endCxn id="8" idx="2"/>
          </p:cNvCxnSpPr>
          <p:nvPr/>
        </p:nvCxnSpPr>
        <p:spPr>
          <a:xfrm>
            <a:off x="1317533" y="892482"/>
            <a:ext cx="470731" cy="2028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443846" y="722018"/>
                <a:ext cx="3146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/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846" y="722018"/>
                <a:ext cx="314602" cy="30777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그룹 21"/>
          <p:cNvGrpSpPr/>
          <p:nvPr/>
        </p:nvGrpSpPr>
        <p:grpSpPr>
          <a:xfrm>
            <a:off x="6328142" y="2359222"/>
            <a:ext cx="476250" cy="476250"/>
            <a:chOff x="1447800" y="552450"/>
            <a:chExt cx="914400" cy="914400"/>
          </a:xfrm>
        </p:grpSpPr>
        <p:sp>
          <p:nvSpPr>
            <p:cNvPr id="25" name="타원 24"/>
            <p:cNvSpPr/>
            <p:nvPr/>
          </p:nvSpPr>
          <p:spPr>
            <a:xfrm>
              <a:off x="1447800" y="552450"/>
              <a:ext cx="914400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/>
            <p:cNvCxnSpPr>
              <a:stCxn id="25" idx="0"/>
              <a:endCxn id="25" idx="4"/>
            </p:cNvCxnSpPr>
            <p:nvPr/>
          </p:nvCxnSpPr>
          <p:spPr>
            <a:xfrm>
              <a:off x="1905000" y="552450"/>
              <a:ext cx="0" cy="914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290042" y="2443458"/>
                <a:ext cx="432426" cy="3532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ko-KR" altLang="en-US" sz="7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ko-KR" altLang="en-US" sz="7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042" y="2443458"/>
                <a:ext cx="432426" cy="353238"/>
              </a:xfrm>
              <a:prstGeom prst="rect">
                <a:avLst/>
              </a:prstGeom>
              <a:blipFill rotWithShape="0">
                <a:blip r:embed="rId13"/>
                <a:stretch>
                  <a:fillRect l="-57746" t="-103448" r="-64789" b="-1482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그룹 27"/>
          <p:cNvGrpSpPr/>
          <p:nvPr/>
        </p:nvGrpSpPr>
        <p:grpSpPr>
          <a:xfrm>
            <a:off x="6347192" y="3083122"/>
            <a:ext cx="476250" cy="476250"/>
            <a:chOff x="1447800" y="552450"/>
            <a:chExt cx="914400" cy="914400"/>
          </a:xfrm>
        </p:grpSpPr>
        <p:sp>
          <p:nvSpPr>
            <p:cNvPr id="31" name="타원 30"/>
            <p:cNvSpPr/>
            <p:nvPr/>
          </p:nvSpPr>
          <p:spPr>
            <a:xfrm>
              <a:off x="1447800" y="552450"/>
              <a:ext cx="914400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연결선 31"/>
            <p:cNvCxnSpPr>
              <a:stCxn id="31" idx="0"/>
              <a:endCxn id="31" idx="4"/>
            </p:cNvCxnSpPr>
            <p:nvPr/>
          </p:nvCxnSpPr>
          <p:spPr>
            <a:xfrm>
              <a:off x="1905000" y="552450"/>
              <a:ext cx="0" cy="914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309092" y="3167358"/>
                <a:ext cx="432426" cy="3532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ko-KR" altLang="en-US" sz="7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ko-KR" altLang="en-US" sz="7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092" y="3167358"/>
                <a:ext cx="432426" cy="353238"/>
              </a:xfrm>
              <a:prstGeom prst="rect">
                <a:avLst/>
              </a:prstGeom>
              <a:blipFill rotWithShape="0">
                <a:blip r:embed="rId13"/>
                <a:stretch>
                  <a:fillRect l="-57746" t="-103448" r="-64789" b="-1482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그룹 33"/>
          <p:cNvGrpSpPr/>
          <p:nvPr/>
        </p:nvGrpSpPr>
        <p:grpSpPr>
          <a:xfrm>
            <a:off x="6356717" y="3807022"/>
            <a:ext cx="476250" cy="476250"/>
            <a:chOff x="1447800" y="552450"/>
            <a:chExt cx="914400" cy="914400"/>
          </a:xfrm>
        </p:grpSpPr>
        <p:sp>
          <p:nvSpPr>
            <p:cNvPr id="37" name="타원 36"/>
            <p:cNvSpPr/>
            <p:nvPr/>
          </p:nvSpPr>
          <p:spPr>
            <a:xfrm>
              <a:off x="1447800" y="552450"/>
              <a:ext cx="914400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연결선 37"/>
            <p:cNvCxnSpPr>
              <a:stCxn id="37" idx="0"/>
              <a:endCxn id="37" idx="4"/>
            </p:cNvCxnSpPr>
            <p:nvPr/>
          </p:nvCxnSpPr>
          <p:spPr>
            <a:xfrm>
              <a:off x="1905000" y="552450"/>
              <a:ext cx="0" cy="914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318617" y="3891258"/>
                <a:ext cx="432426" cy="3532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ko-KR" altLang="en-US" sz="7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ko-KR" altLang="en-US" sz="7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617" y="3891258"/>
                <a:ext cx="432426" cy="353238"/>
              </a:xfrm>
              <a:prstGeom prst="rect">
                <a:avLst/>
              </a:prstGeom>
              <a:blipFill rotWithShape="0">
                <a:blip r:embed="rId14"/>
                <a:stretch>
                  <a:fillRect l="-58571" t="-103448" r="-67143" b="-1482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그룹 39"/>
          <p:cNvGrpSpPr/>
          <p:nvPr/>
        </p:nvGrpSpPr>
        <p:grpSpPr>
          <a:xfrm>
            <a:off x="6356717" y="4530922"/>
            <a:ext cx="476250" cy="476250"/>
            <a:chOff x="1447800" y="552450"/>
            <a:chExt cx="914400" cy="914400"/>
          </a:xfrm>
        </p:grpSpPr>
        <p:sp>
          <p:nvSpPr>
            <p:cNvPr id="43" name="타원 42"/>
            <p:cNvSpPr/>
            <p:nvPr/>
          </p:nvSpPr>
          <p:spPr>
            <a:xfrm>
              <a:off x="1447800" y="552450"/>
              <a:ext cx="914400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직선 연결선 43"/>
            <p:cNvCxnSpPr>
              <a:stCxn id="43" idx="0"/>
              <a:endCxn id="43" idx="4"/>
            </p:cNvCxnSpPr>
            <p:nvPr/>
          </p:nvCxnSpPr>
          <p:spPr>
            <a:xfrm>
              <a:off x="1905000" y="552450"/>
              <a:ext cx="0" cy="914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318617" y="4615158"/>
                <a:ext cx="432426" cy="3532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ko-KR" altLang="en-US" sz="7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ko-KR" altLang="en-US" sz="7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617" y="4615158"/>
                <a:ext cx="432426" cy="353238"/>
              </a:xfrm>
              <a:prstGeom prst="rect">
                <a:avLst/>
              </a:prstGeom>
              <a:blipFill rotWithShape="0">
                <a:blip r:embed="rId14"/>
                <a:stretch>
                  <a:fillRect l="-58571" t="-103448" r="-67143" b="-1482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5137351" y="2077151"/>
                <a:ext cx="7700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351" y="2077151"/>
                <a:ext cx="770011" cy="30777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207754" y="2729207"/>
                <a:ext cx="3146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7754" y="2729207"/>
                <a:ext cx="314602" cy="30777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237527" y="4946369"/>
                <a:ext cx="3146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527" y="4946369"/>
                <a:ext cx="314602" cy="307777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207754" y="3453810"/>
                <a:ext cx="3146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7754" y="3453810"/>
                <a:ext cx="314602" cy="307777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5237527" y="4222469"/>
                <a:ext cx="3146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527" y="4222469"/>
                <a:ext cx="314602" cy="307777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직선 화살표 연결선 50"/>
          <p:cNvCxnSpPr>
            <a:stCxn id="45" idx="2"/>
            <a:endCxn id="23" idx="1"/>
          </p:cNvCxnSpPr>
          <p:nvPr/>
        </p:nvCxnSpPr>
        <p:spPr>
          <a:xfrm>
            <a:off x="5522357" y="2384928"/>
            <a:ext cx="767685" cy="235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45" idx="2"/>
            <a:endCxn id="29" idx="1"/>
          </p:cNvCxnSpPr>
          <p:nvPr/>
        </p:nvCxnSpPr>
        <p:spPr>
          <a:xfrm>
            <a:off x="5522357" y="2384928"/>
            <a:ext cx="786735" cy="9590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45" idx="2"/>
            <a:endCxn id="35" idx="1"/>
          </p:cNvCxnSpPr>
          <p:nvPr/>
        </p:nvCxnSpPr>
        <p:spPr>
          <a:xfrm>
            <a:off x="5522357" y="2384928"/>
            <a:ext cx="796260" cy="1682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45" idx="2"/>
            <a:endCxn id="41" idx="1"/>
          </p:cNvCxnSpPr>
          <p:nvPr/>
        </p:nvCxnSpPr>
        <p:spPr>
          <a:xfrm>
            <a:off x="5522357" y="2384928"/>
            <a:ext cx="796260" cy="2406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47" idx="3"/>
            <a:endCxn id="23" idx="1"/>
          </p:cNvCxnSpPr>
          <p:nvPr/>
        </p:nvCxnSpPr>
        <p:spPr>
          <a:xfrm flipV="1">
            <a:off x="5522356" y="2620077"/>
            <a:ext cx="767686" cy="2630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47" idx="3"/>
            <a:endCxn id="31" idx="2"/>
          </p:cNvCxnSpPr>
          <p:nvPr/>
        </p:nvCxnSpPr>
        <p:spPr>
          <a:xfrm>
            <a:off x="5522356" y="2883096"/>
            <a:ext cx="824836" cy="4381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47" idx="3"/>
            <a:endCxn id="35" idx="1"/>
          </p:cNvCxnSpPr>
          <p:nvPr/>
        </p:nvCxnSpPr>
        <p:spPr>
          <a:xfrm>
            <a:off x="5522356" y="2883096"/>
            <a:ext cx="796261" cy="11847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47" idx="3"/>
            <a:endCxn id="43" idx="2"/>
          </p:cNvCxnSpPr>
          <p:nvPr/>
        </p:nvCxnSpPr>
        <p:spPr>
          <a:xfrm>
            <a:off x="5522356" y="2883096"/>
            <a:ext cx="834361" cy="18859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49" idx="3"/>
            <a:endCxn id="23" idx="1"/>
          </p:cNvCxnSpPr>
          <p:nvPr/>
        </p:nvCxnSpPr>
        <p:spPr>
          <a:xfrm flipV="1">
            <a:off x="5522356" y="2620077"/>
            <a:ext cx="767686" cy="987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49" idx="3"/>
            <a:endCxn id="29" idx="1"/>
          </p:cNvCxnSpPr>
          <p:nvPr/>
        </p:nvCxnSpPr>
        <p:spPr>
          <a:xfrm flipV="1">
            <a:off x="5522356" y="3343977"/>
            <a:ext cx="786736" cy="263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49" idx="3"/>
            <a:endCxn id="35" idx="1"/>
          </p:cNvCxnSpPr>
          <p:nvPr/>
        </p:nvCxnSpPr>
        <p:spPr>
          <a:xfrm>
            <a:off x="5522356" y="3607699"/>
            <a:ext cx="796261" cy="460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49" idx="3"/>
            <a:endCxn id="41" idx="1"/>
          </p:cNvCxnSpPr>
          <p:nvPr/>
        </p:nvCxnSpPr>
        <p:spPr>
          <a:xfrm>
            <a:off x="5522356" y="3607699"/>
            <a:ext cx="796261" cy="11840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stCxn id="50" idx="3"/>
            <a:endCxn id="23" idx="1"/>
          </p:cNvCxnSpPr>
          <p:nvPr/>
        </p:nvCxnSpPr>
        <p:spPr>
          <a:xfrm flipV="1">
            <a:off x="5552129" y="2620077"/>
            <a:ext cx="737913" cy="17562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stCxn id="50" idx="3"/>
            <a:endCxn id="29" idx="1"/>
          </p:cNvCxnSpPr>
          <p:nvPr/>
        </p:nvCxnSpPr>
        <p:spPr>
          <a:xfrm flipV="1">
            <a:off x="5552129" y="3343977"/>
            <a:ext cx="756963" cy="1032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>
            <a:stCxn id="50" idx="3"/>
            <a:endCxn id="35" idx="1"/>
          </p:cNvCxnSpPr>
          <p:nvPr/>
        </p:nvCxnSpPr>
        <p:spPr>
          <a:xfrm flipV="1">
            <a:off x="5552129" y="4067877"/>
            <a:ext cx="766488" cy="3084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50" idx="3"/>
            <a:endCxn id="41" idx="1"/>
          </p:cNvCxnSpPr>
          <p:nvPr/>
        </p:nvCxnSpPr>
        <p:spPr>
          <a:xfrm>
            <a:off x="5552129" y="4376358"/>
            <a:ext cx="766488" cy="4154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>
            <a:stCxn id="48" idx="3"/>
            <a:endCxn id="25" idx="2"/>
          </p:cNvCxnSpPr>
          <p:nvPr/>
        </p:nvCxnSpPr>
        <p:spPr>
          <a:xfrm flipV="1">
            <a:off x="5552129" y="2597347"/>
            <a:ext cx="776013" cy="25029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stCxn id="48" idx="3"/>
            <a:endCxn id="31" idx="2"/>
          </p:cNvCxnSpPr>
          <p:nvPr/>
        </p:nvCxnSpPr>
        <p:spPr>
          <a:xfrm flipV="1">
            <a:off x="5552129" y="3321247"/>
            <a:ext cx="795063" cy="17790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>
            <a:stCxn id="48" idx="3"/>
            <a:endCxn id="35" idx="1"/>
          </p:cNvCxnSpPr>
          <p:nvPr/>
        </p:nvCxnSpPr>
        <p:spPr>
          <a:xfrm flipV="1">
            <a:off x="5552129" y="4067877"/>
            <a:ext cx="766488" cy="1032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>
            <a:stCxn id="48" idx="3"/>
            <a:endCxn id="43" idx="2"/>
          </p:cNvCxnSpPr>
          <p:nvPr/>
        </p:nvCxnSpPr>
        <p:spPr>
          <a:xfrm flipV="1">
            <a:off x="5552129" y="4769047"/>
            <a:ext cx="804588" cy="3312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그룹 117"/>
          <p:cNvGrpSpPr/>
          <p:nvPr/>
        </p:nvGrpSpPr>
        <p:grpSpPr>
          <a:xfrm>
            <a:off x="7372350" y="2644971"/>
            <a:ext cx="476250" cy="476250"/>
            <a:chOff x="1447800" y="552450"/>
            <a:chExt cx="914400" cy="914400"/>
          </a:xfrm>
        </p:grpSpPr>
        <p:sp>
          <p:nvSpPr>
            <p:cNvPr id="121" name="타원 120"/>
            <p:cNvSpPr/>
            <p:nvPr/>
          </p:nvSpPr>
          <p:spPr>
            <a:xfrm>
              <a:off x="1447800" y="552450"/>
              <a:ext cx="914400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2" name="직선 연결선 121"/>
            <p:cNvCxnSpPr>
              <a:stCxn id="121" idx="0"/>
              <a:endCxn id="121" idx="4"/>
            </p:cNvCxnSpPr>
            <p:nvPr/>
          </p:nvCxnSpPr>
          <p:spPr>
            <a:xfrm>
              <a:off x="1905000" y="552450"/>
              <a:ext cx="0" cy="914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7334250" y="2729207"/>
                <a:ext cx="432426" cy="3532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ko-KR" altLang="en-US" sz="7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ko-KR" altLang="en-US" sz="700" dirty="0"/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250" y="2729207"/>
                <a:ext cx="432426" cy="353238"/>
              </a:xfrm>
              <a:prstGeom prst="rect">
                <a:avLst/>
              </a:prstGeom>
              <a:blipFill rotWithShape="0">
                <a:blip r:embed="rId19"/>
                <a:stretch>
                  <a:fillRect l="-56338" t="-103448" r="-66197" b="-1482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4" name="그룹 123"/>
          <p:cNvGrpSpPr/>
          <p:nvPr/>
        </p:nvGrpSpPr>
        <p:grpSpPr>
          <a:xfrm>
            <a:off x="7410450" y="3368871"/>
            <a:ext cx="476250" cy="476250"/>
            <a:chOff x="1447800" y="552450"/>
            <a:chExt cx="914400" cy="914400"/>
          </a:xfrm>
        </p:grpSpPr>
        <p:sp>
          <p:nvSpPr>
            <p:cNvPr id="127" name="타원 126"/>
            <p:cNvSpPr/>
            <p:nvPr/>
          </p:nvSpPr>
          <p:spPr>
            <a:xfrm>
              <a:off x="1447800" y="552450"/>
              <a:ext cx="914400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8" name="직선 연결선 127"/>
            <p:cNvCxnSpPr>
              <a:stCxn id="127" idx="0"/>
              <a:endCxn id="127" idx="4"/>
            </p:cNvCxnSpPr>
            <p:nvPr/>
          </p:nvCxnSpPr>
          <p:spPr>
            <a:xfrm>
              <a:off x="1905000" y="552450"/>
              <a:ext cx="0" cy="914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/>
              <p:cNvSpPr txBox="1"/>
              <p:nvPr/>
            </p:nvSpPr>
            <p:spPr>
              <a:xfrm>
                <a:off x="7372350" y="3453107"/>
                <a:ext cx="432426" cy="3532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ko-KR" altLang="en-US" sz="7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ko-KR" altLang="en-US" sz="700" dirty="0"/>
              </a:p>
            </p:txBody>
          </p:sp>
        </mc:Choice>
        <mc:Fallback xmlns=""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50" y="3453107"/>
                <a:ext cx="432426" cy="353238"/>
              </a:xfrm>
              <a:prstGeom prst="rect">
                <a:avLst/>
              </a:prstGeom>
              <a:blipFill rotWithShape="0">
                <a:blip r:embed="rId5"/>
                <a:stretch>
                  <a:fillRect l="-56338" t="-103448" r="-66197" b="-1482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0" name="그룹 129"/>
          <p:cNvGrpSpPr/>
          <p:nvPr/>
        </p:nvGrpSpPr>
        <p:grpSpPr>
          <a:xfrm>
            <a:off x="7419975" y="4092771"/>
            <a:ext cx="476250" cy="476250"/>
            <a:chOff x="1447800" y="552450"/>
            <a:chExt cx="914400" cy="914400"/>
          </a:xfrm>
        </p:grpSpPr>
        <p:sp>
          <p:nvSpPr>
            <p:cNvPr id="133" name="타원 132"/>
            <p:cNvSpPr/>
            <p:nvPr/>
          </p:nvSpPr>
          <p:spPr>
            <a:xfrm>
              <a:off x="1447800" y="552450"/>
              <a:ext cx="914400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4" name="직선 연결선 133"/>
            <p:cNvCxnSpPr>
              <a:stCxn id="133" idx="0"/>
              <a:endCxn id="133" idx="4"/>
            </p:cNvCxnSpPr>
            <p:nvPr/>
          </p:nvCxnSpPr>
          <p:spPr>
            <a:xfrm>
              <a:off x="1905000" y="552450"/>
              <a:ext cx="0" cy="914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7381875" y="4177007"/>
                <a:ext cx="432426" cy="3532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ko-KR" altLang="en-US" sz="7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ko-KR" altLang="en-US" sz="700" dirty="0"/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875" y="4177007"/>
                <a:ext cx="432426" cy="353238"/>
              </a:xfrm>
              <a:prstGeom prst="rect">
                <a:avLst/>
              </a:prstGeom>
              <a:blipFill rotWithShape="0">
                <a:blip r:embed="rId14"/>
                <a:stretch>
                  <a:fillRect l="-57746" t="-103448" r="-64789" b="-1482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5" name="직선 화살표 연결선 134"/>
          <p:cNvCxnSpPr>
            <a:stCxn id="25" idx="6"/>
            <a:endCxn id="119" idx="1"/>
          </p:cNvCxnSpPr>
          <p:nvPr/>
        </p:nvCxnSpPr>
        <p:spPr>
          <a:xfrm>
            <a:off x="6804392" y="2597347"/>
            <a:ext cx="529858" cy="3084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/>
          <p:cNvCxnSpPr>
            <a:endCxn id="125" idx="1"/>
          </p:cNvCxnSpPr>
          <p:nvPr/>
        </p:nvCxnSpPr>
        <p:spPr>
          <a:xfrm>
            <a:off x="6816482" y="2589662"/>
            <a:ext cx="555868" cy="1040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/>
          <p:cNvCxnSpPr>
            <a:stCxn id="25" idx="6"/>
            <a:endCxn id="131" idx="1"/>
          </p:cNvCxnSpPr>
          <p:nvPr/>
        </p:nvCxnSpPr>
        <p:spPr>
          <a:xfrm>
            <a:off x="6804392" y="2597347"/>
            <a:ext cx="577483" cy="1756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/>
          <p:cNvCxnSpPr>
            <a:stCxn id="31" idx="6"/>
            <a:endCxn id="119" idx="1"/>
          </p:cNvCxnSpPr>
          <p:nvPr/>
        </p:nvCxnSpPr>
        <p:spPr>
          <a:xfrm flipV="1">
            <a:off x="6823442" y="2905826"/>
            <a:ext cx="510808" cy="415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/>
          <p:cNvCxnSpPr>
            <a:stCxn id="31" idx="6"/>
            <a:endCxn id="125" idx="1"/>
          </p:cNvCxnSpPr>
          <p:nvPr/>
        </p:nvCxnSpPr>
        <p:spPr>
          <a:xfrm>
            <a:off x="6823442" y="3321247"/>
            <a:ext cx="548908" cy="3084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31" idx="6"/>
            <a:endCxn id="131" idx="1"/>
          </p:cNvCxnSpPr>
          <p:nvPr/>
        </p:nvCxnSpPr>
        <p:spPr>
          <a:xfrm>
            <a:off x="6823442" y="3321247"/>
            <a:ext cx="558433" cy="1032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>
            <a:stCxn id="37" idx="6"/>
            <a:endCxn id="119" idx="1"/>
          </p:cNvCxnSpPr>
          <p:nvPr/>
        </p:nvCxnSpPr>
        <p:spPr>
          <a:xfrm flipV="1">
            <a:off x="6832967" y="2905826"/>
            <a:ext cx="501283" cy="1139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/>
          <p:cNvCxnSpPr>
            <a:stCxn id="37" idx="6"/>
            <a:endCxn id="125" idx="1"/>
          </p:cNvCxnSpPr>
          <p:nvPr/>
        </p:nvCxnSpPr>
        <p:spPr>
          <a:xfrm flipV="1">
            <a:off x="6832967" y="3629726"/>
            <a:ext cx="539383" cy="415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/>
          <p:cNvCxnSpPr>
            <a:stCxn id="37" idx="6"/>
            <a:endCxn id="131" idx="1"/>
          </p:cNvCxnSpPr>
          <p:nvPr/>
        </p:nvCxnSpPr>
        <p:spPr>
          <a:xfrm>
            <a:off x="6832967" y="4045147"/>
            <a:ext cx="548908" cy="3084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/>
          <p:cNvCxnSpPr>
            <a:stCxn id="43" idx="6"/>
            <a:endCxn id="119" idx="1"/>
          </p:cNvCxnSpPr>
          <p:nvPr/>
        </p:nvCxnSpPr>
        <p:spPr>
          <a:xfrm flipV="1">
            <a:off x="6832967" y="2905826"/>
            <a:ext cx="501283" cy="1863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/>
          <p:cNvCxnSpPr>
            <a:stCxn id="43" idx="6"/>
            <a:endCxn id="127" idx="2"/>
          </p:cNvCxnSpPr>
          <p:nvPr/>
        </p:nvCxnSpPr>
        <p:spPr>
          <a:xfrm flipV="1">
            <a:off x="6832967" y="3606996"/>
            <a:ext cx="577483" cy="11620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/>
          <p:cNvCxnSpPr>
            <a:endCxn id="131" idx="1"/>
          </p:cNvCxnSpPr>
          <p:nvPr/>
        </p:nvCxnSpPr>
        <p:spPr>
          <a:xfrm flipV="1">
            <a:off x="6839133" y="4353626"/>
            <a:ext cx="542742" cy="4381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/>
              <p:cNvSpPr txBox="1"/>
              <p:nvPr/>
            </p:nvSpPr>
            <p:spPr>
              <a:xfrm>
                <a:off x="8626538" y="3442795"/>
                <a:ext cx="4742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/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76" name="TextBox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6538" y="3442795"/>
                <a:ext cx="474232" cy="307777"/>
              </a:xfrm>
              <a:prstGeom prst="rect">
                <a:avLst/>
              </a:prstGeom>
              <a:blipFill rotWithShape="0">
                <a:blip r:embed="rId2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7" name="그룹 176"/>
          <p:cNvGrpSpPr/>
          <p:nvPr/>
        </p:nvGrpSpPr>
        <p:grpSpPr>
          <a:xfrm>
            <a:off x="8439150" y="3358559"/>
            <a:ext cx="476250" cy="476250"/>
            <a:chOff x="1447800" y="552450"/>
            <a:chExt cx="914400" cy="914400"/>
          </a:xfrm>
        </p:grpSpPr>
        <p:sp>
          <p:nvSpPr>
            <p:cNvPr id="178" name="타원 177"/>
            <p:cNvSpPr/>
            <p:nvPr/>
          </p:nvSpPr>
          <p:spPr>
            <a:xfrm>
              <a:off x="1447800" y="552450"/>
              <a:ext cx="914400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9" name="직선 연결선 178"/>
            <p:cNvCxnSpPr>
              <a:stCxn id="178" idx="0"/>
              <a:endCxn id="178" idx="4"/>
            </p:cNvCxnSpPr>
            <p:nvPr/>
          </p:nvCxnSpPr>
          <p:spPr>
            <a:xfrm>
              <a:off x="1905000" y="552450"/>
              <a:ext cx="0" cy="914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/>
              <p:cNvSpPr txBox="1"/>
              <p:nvPr/>
            </p:nvSpPr>
            <p:spPr>
              <a:xfrm>
                <a:off x="8401050" y="3442795"/>
                <a:ext cx="432426" cy="3532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ko-KR" altLang="en-US" sz="7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ko-KR" altLang="en-US" sz="700" dirty="0"/>
              </a:p>
            </p:txBody>
          </p:sp>
        </mc:Choice>
        <mc:Fallback xmlns="">
          <p:sp>
            <p:nvSpPr>
              <p:cNvPr id="180" name="TextBox 1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1050" y="3442795"/>
                <a:ext cx="432426" cy="353238"/>
              </a:xfrm>
              <a:prstGeom prst="rect">
                <a:avLst/>
              </a:prstGeom>
              <a:blipFill rotWithShape="0">
                <a:blip r:embed="rId19"/>
                <a:stretch>
                  <a:fillRect l="-56338" t="-103448" r="-66197" b="-1482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1" name="직선 화살표 연결선 180"/>
          <p:cNvCxnSpPr>
            <a:stCxn id="121" idx="6"/>
            <a:endCxn id="180" idx="1"/>
          </p:cNvCxnSpPr>
          <p:nvPr/>
        </p:nvCxnSpPr>
        <p:spPr>
          <a:xfrm>
            <a:off x="7848600" y="2883096"/>
            <a:ext cx="552450" cy="7363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/>
          <p:cNvCxnSpPr>
            <a:stCxn id="127" idx="6"/>
            <a:endCxn id="180" idx="1"/>
          </p:cNvCxnSpPr>
          <p:nvPr/>
        </p:nvCxnSpPr>
        <p:spPr>
          <a:xfrm>
            <a:off x="7886700" y="3606996"/>
            <a:ext cx="514350" cy="12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화살표 연결선 186"/>
          <p:cNvCxnSpPr>
            <a:endCxn id="180" idx="1"/>
          </p:cNvCxnSpPr>
          <p:nvPr/>
        </p:nvCxnSpPr>
        <p:spPr>
          <a:xfrm flipV="1">
            <a:off x="7905750" y="3619414"/>
            <a:ext cx="495300" cy="7114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/>
              <p:cNvSpPr txBox="1"/>
              <p:nvPr/>
            </p:nvSpPr>
            <p:spPr>
              <a:xfrm>
                <a:off x="9367638" y="3446166"/>
                <a:ext cx="3146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/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90" name="TextBox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7638" y="3446166"/>
                <a:ext cx="314602" cy="307777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1" name="직선 화살표 연결선 190"/>
          <p:cNvCxnSpPr>
            <a:stCxn id="178" idx="6"/>
            <a:endCxn id="190" idx="1"/>
          </p:cNvCxnSpPr>
          <p:nvPr/>
        </p:nvCxnSpPr>
        <p:spPr>
          <a:xfrm>
            <a:off x="8915400" y="3596684"/>
            <a:ext cx="452238" cy="3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4524705" y="1395332"/>
            <a:ext cx="514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layer</a:t>
            </a:r>
            <a:endParaRPr lang="ko-KR" altLang="en-US" sz="1200" dirty="0"/>
          </a:p>
        </p:txBody>
      </p:sp>
      <p:sp>
        <p:nvSpPr>
          <p:cNvPr id="196" name="TextBox 195"/>
          <p:cNvSpPr txBox="1"/>
          <p:nvPr/>
        </p:nvSpPr>
        <p:spPr>
          <a:xfrm>
            <a:off x="5182374" y="139533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197" name="TextBox 196"/>
          <p:cNvSpPr txBox="1"/>
          <p:nvPr/>
        </p:nvSpPr>
        <p:spPr>
          <a:xfrm>
            <a:off x="6440118" y="139533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198" name="TextBox 197"/>
          <p:cNvSpPr txBox="1"/>
          <p:nvPr/>
        </p:nvSpPr>
        <p:spPr>
          <a:xfrm>
            <a:off x="7412112" y="139532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3</a:t>
            </a:r>
            <a:endParaRPr lang="ko-KR" altLang="en-US" sz="1200" dirty="0"/>
          </a:p>
        </p:txBody>
      </p:sp>
      <p:sp>
        <p:nvSpPr>
          <p:cNvPr id="199" name="TextBox 198"/>
          <p:cNvSpPr txBox="1"/>
          <p:nvPr/>
        </p:nvSpPr>
        <p:spPr>
          <a:xfrm>
            <a:off x="8384106" y="139532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4</a:t>
            </a:r>
            <a:endParaRPr lang="ko-KR" altLang="en-US" sz="1200" dirty="0"/>
          </a:p>
        </p:txBody>
      </p:sp>
      <p:sp>
        <p:nvSpPr>
          <p:cNvPr id="200" name="TextBox 199"/>
          <p:cNvSpPr txBox="1"/>
          <p:nvPr/>
        </p:nvSpPr>
        <p:spPr>
          <a:xfrm>
            <a:off x="4946851" y="1736331"/>
            <a:ext cx="9324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input layer</a:t>
            </a:r>
            <a:endParaRPr lang="ko-KR" altLang="en-US" sz="1200" dirty="0"/>
          </a:p>
        </p:txBody>
      </p:sp>
      <p:sp>
        <p:nvSpPr>
          <p:cNvPr id="201" name="TextBox 200"/>
          <p:cNvSpPr txBox="1"/>
          <p:nvPr/>
        </p:nvSpPr>
        <p:spPr>
          <a:xfrm>
            <a:off x="6011212" y="1736331"/>
            <a:ext cx="10157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hidden </a:t>
            </a:r>
            <a:r>
              <a:rPr lang="en-US" altLang="ko-KR" sz="1200" dirty="0" err="1" smtClean="0"/>
              <a:t>ayer</a:t>
            </a:r>
            <a:endParaRPr lang="ko-KR" altLang="en-US" sz="1200" dirty="0"/>
          </a:p>
        </p:txBody>
      </p:sp>
      <p:sp>
        <p:nvSpPr>
          <p:cNvPr id="202" name="TextBox 201"/>
          <p:cNvSpPr txBox="1"/>
          <p:nvPr/>
        </p:nvSpPr>
        <p:spPr>
          <a:xfrm>
            <a:off x="7075573" y="1736331"/>
            <a:ext cx="10157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hidden </a:t>
            </a:r>
            <a:r>
              <a:rPr lang="en-US" altLang="ko-KR" sz="1200" dirty="0" err="1" smtClean="0"/>
              <a:t>ayer</a:t>
            </a:r>
            <a:endParaRPr lang="ko-KR" altLang="en-US" sz="1200" dirty="0"/>
          </a:p>
        </p:txBody>
      </p:sp>
      <p:sp>
        <p:nvSpPr>
          <p:cNvPr id="203" name="TextBox 202"/>
          <p:cNvSpPr txBox="1"/>
          <p:nvPr/>
        </p:nvSpPr>
        <p:spPr>
          <a:xfrm>
            <a:off x="8139934" y="1736331"/>
            <a:ext cx="1039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output layer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TextBox 203"/>
              <p:cNvSpPr txBox="1"/>
              <p:nvPr/>
            </p:nvSpPr>
            <p:spPr>
              <a:xfrm>
                <a:off x="5774094" y="5226950"/>
                <a:ext cx="7700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204" name="TextBox 2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094" y="5226950"/>
                <a:ext cx="770011" cy="307777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Box 204"/>
              <p:cNvSpPr txBox="1"/>
              <p:nvPr/>
            </p:nvSpPr>
            <p:spPr>
              <a:xfrm>
                <a:off x="6823442" y="5234959"/>
                <a:ext cx="7700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205" name="TextBox 2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3442" y="5234959"/>
                <a:ext cx="770011" cy="307777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TextBox 205"/>
              <p:cNvSpPr txBox="1"/>
              <p:nvPr/>
            </p:nvSpPr>
            <p:spPr>
              <a:xfrm>
                <a:off x="7814301" y="5234959"/>
                <a:ext cx="7700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206" name="TextBox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301" y="5234959"/>
                <a:ext cx="770011" cy="307777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" name="TextBox 206"/>
          <p:cNvSpPr txBox="1"/>
          <p:nvPr/>
        </p:nvSpPr>
        <p:spPr>
          <a:xfrm>
            <a:off x="4511036" y="5265737"/>
            <a:ext cx="894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parameter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Box 208"/>
              <p:cNvSpPr txBox="1"/>
              <p:nvPr/>
            </p:nvSpPr>
            <p:spPr>
              <a:xfrm>
                <a:off x="5793144" y="5560325"/>
                <a:ext cx="7700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209" name="TextBox 2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144" y="5560325"/>
                <a:ext cx="770011" cy="307777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TextBox 209"/>
              <p:cNvSpPr txBox="1"/>
              <p:nvPr/>
            </p:nvSpPr>
            <p:spPr>
              <a:xfrm>
                <a:off x="6842492" y="5568334"/>
                <a:ext cx="7700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210" name="TextBox 2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492" y="5568334"/>
                <a:ext cx="770011" cy="307777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/>
              <p:cNvSpPr txBox="1"/>
              <p:nvPr/>
            </p:nvSpPr>
            <p:spPr>
              <a:xfrm>
                <a:off x="7833351" y="5568334"/>
                <a:ext cx="7700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211" name="TextBox 2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3351" y="5568334"/>
                <a:ext cx="770011" cy="307777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2" name="TextBox 211"/>
          <p:cNvSpPr txBox="1"/>
          <p:nvPr/>
        </p:nvSpPr>
        <p:spPr>
          <a:xfrm>
            <a:off x="4530086" y="5599112"/>
            <a:ext cx="655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output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1818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285750" y="1241351"/>
                <a:ext cx="6096000" cy="188577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=</m:t>
                      </m:r>
                      <m:sSub>
                        <m:sSubPr>
                          <m:ctrlPr>
                            <a:rPr lang="ko-KR" altLang="ko-KR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 kern="1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ko-KR" altLang="ko-KR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ko-KR" altLang="ko-KR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ko-KR" altLang="ko-KR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ko-KR" altLang="ko-KR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lang="ko-KR" altLang="ko-KR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ko-KR" altLang="ko-KR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14</m:t>
                          </m:r>
                        </m:sub>
                      </m:sSub>
                      <m:sSub>
                        <m:sSubPr>
                          <m:ctrlPr>
                            <a:rPr lang="ko-KR" altLang="ko-KR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ko-KR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ko-KR" sz="1200" kern="10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=</m:t>
                      </m:r>
                      <m:sSub>
                        <m:sSubPr>
                          <m:ctrlPr>
                            <a:rPr lang="ko-KR" altLang="ko-KR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ko-KR" altLang="ko-KR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ko-KR" altLang="ko-KR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ko-KR" altLang="ko-KR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ko-KR" altLang="ko-KR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23</m:t>
                          </m:r>
                        </m:sub>
                      </m:sSub>
                      <m:sSub>
                        <m:sSubPr>
                          <m:ctrlPr>
                            <a:rPr lang="ko-KR" altLang="ko-KR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ko-KR" altLang="ko-KR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24</m:t>
                          </m:r>
                        </m:sub>
                      </m:sSub>
                      <m:sSub>
                        <m:sSubPr>
                          <m:ctrlPr>
                            <a:rPr lang="ko-KR" altLang="ko-KR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ko-KR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ko-KR" sz="1200" kern="10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=</m:t>
                      </m:r>
                      <m:sSub>
                        <m:sSubPr>
                          <m:ctrlPr>
                            <a:rPr lang="ko-KR" altLang="ko-KR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31</m:t>
                          </m:r>
                        </m:sub>
                      </m:sSub>
                      <m:sSub>
                        <m:sSubPr>
                          <m:ctrlPr>
                            <a:rPr lang="ko-KR" altLang="ko-KR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ko-KR" altLang="ko-KR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32</m:t>
                          </m:r>
                        </m:sub>
                      </m:sSub>
                      <m:sSub>
                        <m:sSubPr>
                          <m:ctrlPr>
                            <a:rPr lang="ko-KR" altLang="ko-KR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ko-KR" altLang="ko-KR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33</m:t>
                          </m:r>
                        </m:sub>
                      </m:sSub>
                      <m:sSub>
                        <m:sSubPr>
                          <m:ctrlPr>
                            <a:rPr lang="ko-KR" altLang="ko-KR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ko-KR" altLang="ko-KR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34</m:t>
                          </m:r>
                        </m:sub>
                      </m:sSub>
                      <m:sSub>
                        <m:sSubPr>
                          <m:ctrlPr>
                            <a:rPr lang="ko-KR" altLang="ko-KR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ko-KR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1200" kern="100" dirty="0" smtClean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0" kern="1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=</m:t>
                      </m:r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0" kern="1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0" kern="1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0" kern="1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ko-KR" altLang="ko-KR" i="1" kern="1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0" kern="1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kern="10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endParaRPr lang="en-US" altLang="ko-KR" sz="1200" kern="100" dirty="0" smtClean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50" y="1241351"/>
                <a:ext cx="6096000" cy="188577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33475" y="3228861"/>
                <a:ext cx="2617255" cy="822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ko-KR" altLang="ko-KR" i="1" kern="100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i="1" kern="10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ko-KR" altLang="ko-KR" i="1" kern="100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ko-KR" altLang="ko-KR" i="1" kern="10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0" kern="10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  <m:r>
                                      <a:rPr lang="en-US" altLang="ko-KR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ko-KR" altLang="ko-KR" i="1" kern="10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0" kern="10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  <m:r>
                                      <a:rPr lang="en-US" altLang="ko-KR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475" y="3228861"/>
                <a:ext cx="2617255" cy="82227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1133475" y="4305395"/>
                <a:ext cx="2337050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p>
                          <m:d>
                            <m:dPr>
                              <m:ctrlPr>
                                <a:rPr lang="ko-KR" alt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b="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ko-KR" altLang="en-US" b="0" i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ko-KR" altLang="en-US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ctrlPr>
                                <a:rPr lang="ko-KR" alt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b="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ko-KR" altLang="en-US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ko-KR" altLang="en-US" b="0" i="0"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ko-KR" altLang="en-US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d>
                            <m:dPr>
                              <m:ctrlPr>
                                <a:rPr lang="ko-KR" alt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b="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475" y="4305395"/>
                <a:ext cx="2337050" cy="38792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926040" y="534226"/>
                <a:ext cx="2407710" cy="491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/>
                      </m:sSub>
                      <m:r>
                        <a:rPr lang="en-US" altLang="ko-KR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=</m:t>
                      </m:r>
                      <m:sSup>
                        <m:sSupPr>
                          <m:ctrlPr>
                            <a:rPr lang="en-US" altLang="ko-KR" i="1" kern="1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 kern="1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i="1" kern="100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b="0" i="1" kern="1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ko-KR" altLang="ko-KR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b="0" i="1" kern="1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ko-KR" altLang="ko-KR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ko-KR" b="0" i="1" kern="1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ko-KR" altLang="ko-KR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b="0" i="1" kern="1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ko-KR" altLang="ko-KR" sz="1200" kern="10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040" y="534226"/>
                <a:ext cx="2407710" cy="49128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285750" y="5472827"/>
                <a:ext cx="6096000" cy="50359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ko-KR" b="1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𝒖</m:t>
                          </m:r>
                        </m:e>
                        <m:sup>
                          <m:r>
                            <a:rPr lang="en-US" altLang="ko-KR" b="1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ko-KR" b="1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  <m:r>
                            <a:rPr lang="en-US" altLang="ko-KR" b="1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ko-KR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p>
                        <m:sSupPr>
                          <m:ctrlPr>
                            <a:rPr lang="ko-KR" altLang="ko-KR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altLang="ko-KR" b="1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ko-KR" b="1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  <m:r>
                            <a:rPr lang="en-US" altLang="ko-KR" b="1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ko-KR" b="1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n-US" altLang="ko-KR" b="1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ko-KR" altLang="ko-KR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ko-KR" b="1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ko-KR" b="1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  <m:r>
                            <a:rPr lang="en-US" altLang="ko-KR" b="1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ko-KR" altLang="ko-KR" sz="1200" kern="10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50" y="5472827"/>
                <a:ext cx="6096000" cy="50359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2177520" y="5838349"/>
                <a:ext cx="1709891" cy="5112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ko-KR" b="1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𝒛</m:t>
                          </m:r>
                        </m:e>
                        <m:sup>
                          <m:d>
                            <m:dPr>
                              <m:ctrlPr>
                                <a:rPr lang="ko-KR" altLang="ko-KR" b="1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</m:e>
                          </m:d>
                        </m:sup>
                      </m:sSup>
                      <m:r>
                        <m:rPr>
                          <m:aln/>
                        </m:rPr>
                        <a:rPr lang="en-US" altLang="ko-KR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p>
                        <m:sSupPr>
                          <m:ctrlPr>
                            <a:rPr lang="ko-KR" altLang="ko-KR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𝒇</m:t>
                          </m:r>
                          <m:r>
                            <a:rPr lang="en-US" altLang="ko-KR" b="1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ko-KR" b="1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𝒖</m:t>
                          </m:r>
                        </m:e>
                        <m:sup>
                          <m:d>
                            <m:dPr>
                              <m:ctrlPr>
                                <a:rPr lang="ko-KR" altLang="ko-KR" b="1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</m:e>
                          </m:d>
                        </m:sup>
                      </m:sSup>
                      <m:r>
                        <a:rPr lang="en-US" altLang="ko-KR" b="1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ko-KR" altLang="ko-KR" sz="1200" kern="10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520" y="5838349"/>
                <a:ext cx="1709891" cy="51123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4257675" y="4388405"/>
                <a:ext cx="6096000" cy="50359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ko-KR" b="1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𝒖</m:t>
                          </m:r>
                        </m:e>
                        <m:sup>
                          <m:r>
                            <a:rPr lang="en-US" altLang="ko-KR" b="1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ko-KR" b="1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𝒍</m:t>
                          </m:r>
                          <m:r>
                            <a:rPr lang="en-US" altLang="ko-KR" b="1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ko-KR" b="1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en-US" altLang="ko-KR" b="1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ko-KR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p>
                        <m:sSupPr>
                          <m:ctrlPr>
                            <a:rPr lang="ko-KR" altLang="ko-KR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altLang="ko-KR" b="1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ko-KR" b="1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𝒍</m:t>
                          </m:r>
                          <m:r>
                            <a:rPr lang="en-US" altLang="ko-KR" b="1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ko-KR" b="1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en-US" altLang="ko-KR" b="1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ko-KR" b="1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n-US" altLang="ko-KR" b="1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ko-KR" altLang="ko-KR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ko-KR" b="1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ko-KR" b="1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𝒍</m:t>
                          </m:r>
                          <m:r>
                            <a:rPr lang="en-US" altLang="ko-KR" b="1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ko-KR" altLang="ko-KR" sz="1200" kern="10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675" y="4388405"/>
                <a:ext cx="6096000" cy="50359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6015308" y="4746766"/>
                <a:ext cx="2078582" cy="5112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ko-KR" b="1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𝒛</m:t>
                          </m:r>
                        </m:e>
                        <m:sup>
                          <m:d>
                            <m:dPr>
                              <m:ctrlPr>
                                <a:rPr lang="ko-KR" altLang="ko-KR" b="1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𝒍</m:t>
                              </m:r>
                              <m:r>
                                <a:rPr lang="en-US" altLang="ko-KR" b="1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ko-KR" b="1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m:rPr>
                          <m:aln/>
                        </m:rPr>
                        <a:rPr lang="en-US" altLang="ko-KR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p>
                        <m:sSupPr>
                          <m:ctrlPr>
                            <a:rPr lang="ko-KR" altLang="ko-KR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𝒇</m:t>
                          </m:r>
                          <m:r>
                            <a:rPr lang="en-US" altLang="ko-KR" b="1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ko-KR" b="1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𝒖</m:t>
                          </m:r>
                        </m:e>
                        <m:sup>
                          <m:d>
                            <m:dPr>
                              <m:ctrlPr>
                                <a:rPr lang="ko-KR" altLang="ko-KR" b="1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𝒍</m:t>
                              </m:r>
                              <m:r>
                                <a:rPr lang="en-US" altLang="ko-KR" b="1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ko-KR" b="1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altLang="ko-KR" b="1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ko-KR" altLang="ko-KR" sz="1200" kern="10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308" y="4746766"/>
                <a:ext cx="2078582" cy="51123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1133475" y="4917163"/>
                <a:ext cx="1710981" cy="410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ko-KR" alt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ko-KR" alt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b="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ko-KR" altLang="en-US" b="0" i="0">
                              <a:latin typeface="Cambria Math" panose="02040503050406030204" pitchFamily="18" charset="0"/>
                            </a:rPr>
                            <m:t>= </m:t>
                          </m:r>
                          <m:sSup>
                            <m:sSupPr>
                              <m:ctrlPr>
                                <a:rPr lang="ko-KR" altLang="en-US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ko-KR" altLang="en-US" b="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ko-KR" altLang="en-US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ko-KR" alt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b="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475" y="4917163"/>
                <a:ext cx="1710981" cy="410177"/>
              </a:xfrm>
              <a:prstGeom prst="rect">
                <a:avLst/>
              </a:prstGeom>
              <a:blipFill rotWithShape="0">
                <a:blip r:embed="rId10"/>
                <a:stretch>
                  <a:fillRect t="-152239" r="-35943" b="-2298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926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/>
              <p:cNvSpPr txBox="1"/>
              <p:nvPr/>
            </p:nvSpPr>
            <p:spPr>
              <a:xfrm>
                <a:off x="7559738" y="2729207"/>
                <a:ext cx="4742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/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738" y="2729207"/>
                <a:ext cx="474232" cy="307777"/>
              </a:xfrm>
              <a:prstGeom prst="rect">
                <a:avLst/>
              </a:prstGeom>
              <a:blipFill rotWithShape="0">
                <a:blip r:embed="rId2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/>
              <p:cNvSpPr txBox="1"/>
              <p:nvPr/>
            </p:nvSpPr>
            <p:spPr>
              <a:xfrm>
                <a:off x="7597838" y="3453107"/>
                <a:ext cx="4742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/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7838" y="3453107"/>
                <a:ext cx="474232" cy="307777"/>
              </a:xfrm>
              <a:prstGeom prst="rect">
                <a:avLst/>
              </a:prstGeom>
              <a:blipFill rotWithShape="0">
                <a:blip r:embed="rId3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/>
              <p:cNvSpPr txBox="1"/>
              <p:nvPr/>
            </p:nvSpPr>
            <p:spPr>
              <a:xfrm>
                <a:off x="7607363" y="4177007"/>
                <a:ext cx="4742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/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7363" y="4177007"/>
                <a:ext cx="474232" cy="307777"/>
              </a:xfrm>
              <a:prstGeom prst="rect">
                <a:avLst/>
              </a:prstGeom>
              <a:blipFill rotWithShape="0">
                <a:blip r:embed="rId3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534580" y="3167358"/>
                <a:ext cx="4742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/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580" y="3167358"/>
                <a:ext cx="474232" cy="307777"/>
              </a:xfrm>
              <a:prstGeom prst="rect">
                <a:avLst/>
              </a:prstGeom>
              <a:blipFill rotWithShape="0">
                <a:blip r:embed="rId2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544105" y="3891258"/>
                <a:ext cx="4742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/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105" y="3891258"/>
                <a:ext cx="474232" cy="307777"/>
              </a:xfrm>
              <a:prstGeom prst="rect">
                <a:avLst/>
              </a:prstGeom>
              <a:blipFill rotWithShape="0">
                <a:blip r:embed="rId4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544105" y="4615158"/>
                <a:ext cx="4742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/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105" y="4615158"/>
                <a:ext cx="474232" cy="307777"/>
              </a:xfrm>
              <a:prstGeom prst="rect">
                <a:avLst/>
              </a:prstGeom>
              <a:blipFill rotWithShape="0">
                <a:blip r:embed="rId4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515530" y="2443458"/>
                <a:ext cx="4742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/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5530" y="2443458"/>
                <a:ext cx="474232" cy="307777"/>
              </a:xfrm>
              <a:prstGeom prst="rect">
                <a:avLst/>
              </a:prstGeom>
              <a:blipFill rotWithShape="0">
                <a:blip r:embed="rId2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그룹 21"/>
          <p:cNvGrpSpPr/>
          <p:nvPr/>
        </p:nvGrpSpPr>
        <p:grpSpPr>
          <a:xfrm>
            <a:off x="6328142" y="2359222"/>
            <a:ext cx="476250" cy="476250"/>
            <a:chOff x="1447800" y="552450"/>
            <a:chExt cx="914400" cy="914400"/>
          </a:xfrm>
        </p:grpSpPr>
        <p:sp>
          <p:nvSpPr>
            <p:cNvPr id="25" name="타원 24"/>
            <p:cNvSpPr/>
            <p:nvPr/>
          </p:nvSpPr>
          <p:spPr>
            <a:xfrm>
              <a:off x="1447800" y="552450"/>
              <a:ext cx="914400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/>
            <p:cNvCxnSpPr>
              <a:stCxn id="25" idx="0"/>
              <a:endCxn id="25" idx="4"/>
            </p:cNvCxnSpPr>
            <p:nvPr/>
          </p:nvCxnSpPr>
          <p:spPr>
            <a:xfrm>
              <a:off x="1905000" y="552450"/>
              <a:ext cx="0" cy="914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290042" y="2443458"/>
                <a:ext cx="432426" cy="3532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ko-KR" altLang="en-US" sz="7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ko-KR" altLang="en-US" sz="7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042" y="2443458"/>
                <a:ext cx="432426" cy="353238"/>
              </a:xfrm>
              <a:prstGeom prst="rect">
                <a:avLst/>
              </a:prstGeom>
              <a:blipFill rotWithShape="0">
                <a:blip r:embed="rId13"/>
                <a:stretch>
                  <a:fillRect l="-57746" t="-103448" r="-64789" b="-1482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그룹 27"/>
          <p:cNvGrpSpPr/>
          <p:nvPr/>
        </p:nvGrpSpPr>
        <p:grpSpPr>
          <a:xfrm>
            <a:off x="6347192" y="3083122"/>
            <a:ext cx="476250" cy="476250"/>
            <a:chOff x="1447800" y="552450"/>
            <a:chExt cx="914400" cy="914400"/>
          </a:xfrm>
        </p:grpSpPr>
        <p:sp>
          <p:nvSpPr>
            <p:cNvPr id="31" name="타원 30"/>
            <p:cNvSpPr/>
            <p:nvPr/>
          </p:nvSpPr>
          <p:spPr>
            <a:xfrm>
              <a:off x="1447800" y="552450"/>
              <a:ext cx="914400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연결선 31"/>
            <p:cNvCxnSpPr>
              <a:stCxn id="31" idx="0"/>
              <a:endCxn id="31" idx="4"/>
            </p:cNvCxnSpPr>
            <p:nvPr/>
          </p:nvCxnSpPr>
          <p:spPr>
            <a:xfrm>
              <a:off x="1905000" y="552450"/>
              <a:ext cx="0" cy="914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309092" y="3167358"/>
                <a:ext cx="432426" cy="3532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ko-KR" altLang="en-US" sz="7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ko-KR" altLang="en-US" sz="7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092" y="3167358"/>
                <a:ext cx="432426" cy="353238"/>
              </a:xfrm>
              <a:prstGeom prst="rect">
                <a:avLst/>
              </a:prstGeom>
              <a:blipFill rotWithShape="0">
                <a:blip r:embed="rId13"/>
                <a:stretch>
                  <a:fillRect l="-57746" t="-103448" r="-64789" b="-1482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그룹 33"/>
          <p:cNvGrpSpPr/>
          <p:nvPr/>
        </p:nvGrpSpPr>
        <p:grpSpPr>
          <a:xfrm>
            <a:off x="6356717" y="3807022"/>
            <a:ext cx="476250" cy="476250"/>
            <a:chOff x="1447800" y="552450"/>
            <a:chExt cx="914400" cy="914400"/>
          </a:xfrm>
        </p:grpSpPr>
        <p:sp>
          <p:nvSpPr>
            <p:cNvPr id="37" name="타원 36"/>
            <p:cNvSpPr/>
            <p:nvPr/>
          </p:nvSpPr>
          <p:spPr>
            <a:xfrm>
              <a:off x="1447800" y="552450"/>
              <a:ext cx="914400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연결선 37"/>
            <p:cNvCxnSpPr>
              <a:stCxn id="37" idx="0"/>
              <a:endCxn id="37" idx="4"/>
            </p:cNvCxnSpPr>
            <p:nvPr/>
          </p:nvCxnSpPr>
          <p:spPr>
            <a:xfrm>
              <a:off x="1905000" y="552450"/>
              <a:ext cx="0" cy="914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318617" y="3891258"/>
                <a:ext cx="432426" cy="3532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ko-KR" altLang="en-US" sz="7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ko-KR" altLang="en-US" sz="7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617" y="3891258"/>
                <a:ext cx="432426" cy="353238"/>
              </a:xfrm>
              <a:prstGeom prst="rect">
                <a:avLst/>
              </a:prstGeom>
              <a:blipFill rotWithShape="0">
                <a:blip r:embed="rId14"/>
                <a:stretch>
                  <a:fillRect l="-58571" t="-103448" r="-67143" b="-1482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그룹 39"/>
          <p:cNvGrpSpPr/>
          <p:nvPr/>
        </p:nvGrpSpPr>
        <p:grpSpPr>
          <a:xfrm>
            <a:off x="6356717" y="4530922"/>
            <a:ext cx="476250" cy="476250"/>
            <a:chOff x="1447800" y="552450"/>
            <a:chExt cx="914400" cy="914400"/>
          </a:xfrm>
        </p:grpSpPr>
        <p:sp>
          <p:nvSpPr>
            <p:cNvPr id="43" name="타원 42"/>
            <p:cNvSpPr/>
            <p:nvPr/>
          </p:nvSpPr>
          <p:spPr>
            <a:xfrm>
              <a:off x="1447800" y="552450"/>
              <a:ext cx="914400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직선 연결선 43"/>
            <p:cNvCxnSpPr>
              <a:stCxn id="43" idx="0"/>
              <a:endCxn id="43" idx="4"/>
            </p:cNvCxnSpPr>
            <p:nvPr/>
          </p:nvCxnSpPr>
          <p:spPr>
            <a:xfrm>
              <a:off x="1905000" y="552450"/>
              <a:ext cx="0" cy="914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318617" y="4615158"/>
                <a:ext cx="432426" cy="3532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ko-KR" altLang="en-US" sz="7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ko-KR" altLang="en-US" sz="7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617" y="4615158"/>
                <a:ext cx="432426" cy="353238"/>
              </a:xfrm>
              <a:prstGeom prst="rect">
                <a:avLst/>
              </a:prstGeom>
              <a:blipFill rotWithShape="0">
                <a:blip r:embed="rId14"/>
                <a:stretch>
                  <a:fillRect l="-58571" t="-103448" r="-67143" b="-1482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5137351" y="2077151"/>
                <a:ext cx="7700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351" y="2077151"/>
                <a:ext cx="770011" cy="30777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207754" y="2729207"/>
                <a:ext cx="3146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7754" y="2729207"/>
                <a:ext cx="314602" cy="30777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237527" y="4946369"/>
                <a:ext cx="3146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527" y="4946369"/>
                <a:ext cx="314602" cy="307777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207754" y="3453810"/>
                <a:ext cx="3146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7754" y="3453810"/>
                <a:ext cx="314602" cy="307777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5237527" y="4222469"/>
                <a:ext cx="3146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527" y="4222469"/>
                <a:ext cx="314602" cy="307777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직선 화살표 연결선 50"/>
          <p:cNvCxnSpPr>
            <a:stCxn id="45" idx="2"/>
            <a:endCxn id="23" idx="1"/>
          </p:cNvCxnSpPr>
          <p:nvPr/>
        </p:nvCxnSpPr>
        <p:spPr>
          <a:xfrm>
            <a:off x="5522357" y="2384928"/>
            <a:ext cx="767685" cy="235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45" idx="2"/>
            <a:endCxn id="29" idx="1"/>
          </p:cNvCxnSpPr>
          <p:nvPr/>
        </p:nvCxnSpPr>
        <p:spPr>
          <a:xfrm>
            <a:off x="5522357" y="2384928"/>
            <a:ext cx="786735" cy="9590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45" idx="2"/>
            <a:endCxn id="35" idx="1"/>
          </p:cNvCxnSpPr>
          <p:nvPr/>
        </p:nvCxnSpPr>
        <p:spPr>
          <a:xfrm>
            <a:off x="5522357" y="2384928"/>
            <a:ext cx="796260" cy="1682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45" idx="2"/>
            <a:endCxn id="41" idx="1"/>
          </p:cNvCxnSpPr>
          <p:nvPr/>
        </p:nvCxnSpPr>
        <p:spPr>
          <a:xfrm>
            <a:off x="5522357" y="2384928"/>
            <a:ext cx="796260" cy="2406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47" idx="3"/>
            <a:endCxn id="23" idx="1"/>
          </p:cNvCxnSpPr>
          <p:nvPr/>
        </p:nvCxnSpPr>
        <p:spPr>
          <a:xfrm flipV="1">
            <a:off x="5522356" y="2620077"/>
            <a:ext cx="767686" cy="2630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47" idx="3"/>
            <a:endCxn id="31" idx="2"/>
          </p:cNvCxnSpPr>
          <p:nvPr/>
        </p:nvCxnSpPr>
        <p:spPr>
          <a:xfrm>
            <a:off x="5522356" y="2883096"/>
            <a:ext cx="824836" cy="4381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47" idx="3"/>
            <a:endCxn id="35" idx="1"/>
          </p:cNvCxnSpPr>
          <p:nvPr/>
        </p:nvCxnSpPr>
        <p:spPr>
          <a:xfrm>
            <a:off x="5522356" y="2883096"/>
            <a:ext cx="796261" cy="11847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47" idx="3"/>
            <a:endCxn id="43" idx="2"/>
          </p:cNvCxnSpPr>
          <p:nvPr/>
        </p:nvCxnSpPr>
        <p:spPr>
          <a:xfrm>
            <a:off x="5522356" y="2883096"/>
            <a:ext cx="834361" cy="18859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49" idx="3"/>
            <a:endCxn id="23" idx="1"/>
          </p:cNvCxnSpPr>
          <p:nvPr/>
        </p:nvCxnSpPr>
        <p:spPr>
          <a:xfrm flipV="1">
            <a:off x="5522356" y="2620077"/>
            <a:ext cx="767686" cy="987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49" idx="3"/>
            <a:endCxn id="29" idx="1"/>
          </p:cNvCxnSpPr>
          <p:nvPr/>
        </p:nvCxnSpPr>
        <p:spPr>
          <a:xfrm flipV="1">
            <a:off x="5522356" y="3343977"/>
            <a:ext cx="786736" cy="263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49" idx="3"/>
            <a:endCxn id="35" idx="1"/>
          </p:cNvCxnSpPr>
          <p:nvPr/>
        </p:nvCxnSpPr>
        <p:spPr>
          <a:xfrm>
            <a:off x="5522356" y="3607699"/>
            <a:ext cx="796261" cy="460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49" idx="3"/>
            <a:endCxn id="41" idx="1"/>
          </p:cNvCxnSpPr>
          <p:nvPr/>
        </p:nvCxnSpPr>
        <p:spPr>
          <a:xfrm>
            <a:off x="5522356" y="3607699"/>
            <a:ext cx="796261" cy="11840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stCxn id="50" idx="3"/>
            <a:endCxn id="23" idx="1"/>
          </p:cNvCxnSpPr>
          <p:nvPr/>
        </p:nvCxnSpPr>
        <p:spPr>
          <a:xfrm flipV="1">
            <a:off x="5552129" y="2620077"/>
            <a:ext cx="737913" cy="17562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stCxn id="50" idx="3"/>
            <a:endCxn id="29" idx="1"/>
          </p:cNvCxnSpPr>
          <p:nvPr/>
        </p:nvCxnSpPr>
        <p:spPr>
          <a:xfrm flipV="1">
            <a:off x="5552129" y="3343977"/>
            <a:ext cx="756963" cy="1032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>
            <a:stCxn id="50" idx="3"/>
            <a:endCxn id="35" idx="1"/>
          </p:cNvCxnSpPr>
          <p:nvPr/>
        </p:nvCxnSpPr>
        <p:spPr>
          <a:xfrm flipV="1">
            <a:off x="5552129" y="4067877"/>
            <a:ext cx="766488" cy="3084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50" idx="3"/>
            <a:endCxn id="41" idx="1"/>
          </p:cNvCxnSpPr>
          <p:nvPr/>
        </p:nvCxnSpPr>
        <p:spPr>
          <a:xfrm>
            <a:off x="5552129" y="4376358"/>
            <a:ext cx="766488" cy="4154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>
            <a:stCxn id="48" idx="3"/>
            <a:endCxn id="25" idx="2"/>
          </p:cNvCxnSpPr>
          <p:nvPr/>
        </p:nvCxnSpPr>
        <p:spPr>
          <a:xfrm flipV="1">
            <a:off x="5552129" y="2597347"/>
            <a:ext cx="776013" cy="25029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stCxn id="48" idx="3"/>
            <a:endCxn id="31" idx="2"/>
          </p:cNvCxnSpPr>
          <p:nvPr/>
        </p:nvCxnSpPr>
        <p:spPr>
          <a:xfrm flipV="1">
            <a:off x="5552129" y="3321247"/>
            <a:ext cx="795063" cy="17790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>
            <a:stCxn id="48" idx="3"/>
            <a:endCxn id="35" idx="1"/>
          </p:cNvCxnSpPr>
          <p:nvPr/>
        </p:nvCxnSpPr>
        <p:spPr>
          <a:xfrm flipV="1">
            <a:off x="5552129" y="4067877"/>
            <a:ext cx="766488" cy="1032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>
            <a:stCxn id="48" idx="3"/>
            <a:endCxn id="43" idx="2"/>
          </p:cNvCxnSpPr>
          <p:nvPr/>
        </p:nvCxnSpPr>
        <p:spPr>
          <a:xfrm flipV="1">
            <a:off x="5552129" y="4769047"/>
            <a:ext cx="804588" cy="3312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그룹 117"/>
          <p:cNvGrpSpPr/>
          <p:nvPr/>
        </p:nvGrpSpPr>
        <p:grpSpPr>
          <a:xfrm>
            <a:off x="7372350" y="2644971"/>
            <a:ext cx="476250" cy="476250"/>
            <a:chOff x="1447800" y="552450"/>
            <a:chExt cx="914400" cy="914400"/>
          </a:xfrm>
        </p:grpSpPr>
        <p:sp>
          <p:nvSpPr>
            <p:cNvPr id="121" name="타원 120"/>
            <p:cNvSpPr/>
            <p:nvPr/>
          </p:nvSpPr>
          <p:spPr>
            <a:xfrm>
              <a:off x="1447800" y="552450"/>
              <a:ext cx="914400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2" name="직선 연결선 121"/>
            <p:cNvCxnSpPr>
              <a:stCxn id="121" idx="0"/>
              <a:endCxn id="121" idx="4"/>
            </p:cNvCxnSpPr>
            <p:nvPr/>
          </p:nvCxnSpPr>
          <p:spPr>
            <a:xfrm>
              <a:off x="1905000" y="552450"/>
              <a:ext cx="0" cy="914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7334250" y="2729207"/>
                <a:ext cx="432426" cy="3532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ko-KR" altLang="en-US" sz="7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ko-KR" altLang="en-US" sz="700" dirty="0"/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250" y="2729207"/>
                <a:ext cx="432426" cy="353238"/>
              </a:xfrm>
              <a:prstGeom prst="rect">
                <a:avLst/>
              </a:prstGeom>
              <a:blipFill rotWithShape="0">
                <a:blip r:embed="rId19"/>
                <a:stretch>
                  <a:fillRect l="-56338" t="-103448" r="-66197" b="-1482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4" name="그룹 123"/>
          <p:cNvGrpSpPr/>
          <p:nvPr/>
        </p:nvGrpSpPr>
        <p:grpSpPr>
          <a:xfrm>
            <a:off x="7410450" y="3368871"/>
            <a:ext cx="476250" cy="476250"/>
            <a:chOff x="1447800" y="552450"/>
            <a:chExt cx="914400" cy="914400"/>
          </a:xfrm>
        </p:grpSpPr>
        <p:sp>
          <p:nvSpPr>
            <p:cNvPr id="127" name="타원 126"/>
            <p:cNvSpPr/>
            <p:nvPr/>
          </p:nvSpPr>
          <p:spPr>
            <a:xfrm>
              <a:off x="1447800" y="552450"/>
              <a:ext cx="914400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8" name="직선 연결선 127"/>
            <p:cNvCxnSpPr>
              <a:stCxn id="127" idx="0"/>
              <a:endCxn id="127" idx="4"/>
            </p:cNvCxnSpPr>
            <p:nvPr/>
          </p:nvCxnSpPr>
          <p:spPr>
            <a:xfrm>
              <a:off x="1905000" y="552450"/>
              <a:ext cx="0" cy="914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/>
              <p:cNvSpPr txBox="1"/>
              <p:nvPr/>
            </p:nvSpPr>
            <p:spPr>
              <a:xfrm>
                <a:off x="7372350" y="3453107"/>
                <a:ext cx="432426" cy="3532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ko-KR" altLang="en-US" sz="7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ko-KR" altLang="en-US" sz="700" dirty="0"/>
              </a:p>
            </p:txBody>
          </p:sp>
        </mc:Choice>
        <mc:Fallback xmlns=""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50" y="3453107"/>
                <a:ext cx="432426" cy="353238"/>
              </a:xfrm>
              <a:prstGeom prst="rect">
                <a:avLst/>
              </a:prstGeom>
              <a:blipFill rotWithShape="0">
                <a:blip r:embed="rId5"/>
                <a:stretch>
                  <a:fillRect l="-56338" t="-103448" r="-66197" b="-1482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0" name="그룹 129"/>
          <p:cNvGrpSpPr/>
          <p:nvPr/>
        </p:nvGrpSpPr>
        <p:grpSpPr>
          <a:xfrm>
            <a:off x="7419975" y="4092771"/>
            <a:ext cx="476250" cy="476250"/>
            <a:chOff x="1447800" y="552450"/>
            <a:chExt cx="914400" cy="914400"/>
          </a:xfrm>
        </p:grpSpPr>
        <p:sp>
          <p:nvSpPr>
            <p:cNvPr id="133" name="타원 132"/>
            <p:cNvSpPr/>
            <p:nvPr/>
          </p:nvSpPr>
          <p:spPr>
            <a:xfrm>
              <a:off x="1447800" y="552450"/>
              <a:ext cx="914400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4" name="직선 연결선 133"/>
            <p:cNvCxnSpPr>
              <a:stCxn id="133" idx="0"/>
              <a:endCxn id="133" idx="4"/>
            </p:cNvCxnSpPr>
            <p:nvPr/>
          </p:nvCxnSpPr>
          <p:spPr>
            <a:xfrm>
              <a:off x="1905000" y="552450"/>
              <a:ext cx="0" cy="914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7381875" y="4177007"/>
                <a:ext cx="432426" cy="3532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ko-KR" altLang="en-US" sz="7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ko-KR" altLang="en-US" sz="700" dirty="0"/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875" y="4177007"/>
                <a:ext cx="432426" cy="353238"/>
              </a:xfrm>
              <a:prstGeom prst="rect">
                <a:avLst/>
              </a:prstGeom>
              <a:blipFill rotWithShape="0">
                <a:blip r:embed="rId14"/>
                <a:stretch>
                  <a:fillRect l="-57746" t="-103448" r="-64789" b="-1482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5" name="직선 화살표 연결선 134"/>
          <p:cNvCxnSpPr>
            <a:stCxn id="25" idx="6"/>
            <a:endCxn id="119" idx="1"/>
          </p:cNvCxnSpPr>
          <p:nvPr/>
        </p:nvCxnSpPr>
        <p:spPr>
          <a:xfrm>
            <a:off x="6804392" y="2597347"/>
            <a:ext cx="529858" cy="3084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/>
          <p:cNvCxnSpPr>
            <a:endCxn id="125" idx="1"/>
          </p:cNvCxnSpPr>
          <p:nvPr/>
        </p:nvCxnSpPr>
        <p:spPr>
          <a:xfrm>
            <a:off x="6816482" y="2589662"/>
            <a:ext cx="555868" cy="1040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/>
          <p:cNvCxnSpPr>
            <a:stCxn id="25" idx="6"/>
            <a:endCxn id="131" idx="1"/>
          </p:cNvCxnSpPr>
          <p:nvPr/>
        </p:nvCxnSpPr>
        <p:spPr>
          <a:xfrm>
            <a:off x="6804392" y="2597347"/>
            <a:ext cx="577483" cy="1756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/>
          <p:cNvCxnSpPr>
            <a:stCxn id="31" idx="6"/>
            <a:endCxn id="119" idx="1"/>
          </p:cNvCxnSpPr>
          <p:nvPr/>
        </p:nvCxnSpPr>
        <p:spPr>
          <a:xfrm flipV="1">
            <a:off x="6823442" y="2905826"/>
            <a:ext cx="510808" cy="415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/>
          <p:cNvCxnSpPr>
            <a:stCxn id="31" idx="6"/>
            <a:endCxn id="125" idx="1"/>
          </p:cNvCxnSpPr>
          <p:nvPr/>
        </p:nvCxnSpPr>
        <p:spPr>
          <a:xfrm>
            <a:off x="6823442" y="3321247"/>
            <a:ext cx="548908" cy="3084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31" idx="6"/>
            <a:endCxn id="131" idx="1"/>
          </p:cNvCxnSpPr>
          <p:nvPr/>
        </p:nvCxnSpPr>
        <p:spPr>
          <a:xfrm>
            <a:off x="6823442" y="3321247"/>
            <a:ext cx="558433" cy="1032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>
            <a:stCxn id="37" idx="6"/>
            <a:endCxn id="119" idx="1"/>
          </p:cNvCxnSpPr>
          <p:nvPr/>
        </p:nvCxnSpPr>
        <p:spPr>
          <a:xfrm flipV="1">
            <a:off x="6832967" y="2905826"/>
            <a:ext cx="501283" cy="1139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/>
          <p:cNvCxnSpPr>
            <a:stCxn id="37" idx="6"/>
            <a:endCxn id="125" idx="1"/>
          </p:cNvCxnSpPr>
          <p:nvPr/>
        </p:nvCxnSpPr>
        <p:spPr>
          <a:xfrm flipV="1">
            <a:off x="6832967" y="3629726"/>
            <a:ext cx="539383" cy="415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/>
          <p:cNvCxnSpPr>
            <a:stCxn id="37" idx="6"/>
            <a:endCxn id="131" idx="1"/>
          </p:cNvCxnSpPr>
          <p:nvPr/>
        </p:nvCxnSpPr>
        <p:spPr>
          <a:xfrm>
            <a:off x="6832967" y="4045147"/>
            <a:ext cx="548908" cy="3084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/>
          <p:cNvCxnSpPr>
            <a:stCxn id="43" idx="6"/>
            <a:endCxn id="119" idx="1"/>
          </p:cNvCxnSpPr>
          <p:nvPr/>
        </p:nvCxnSpPr>
        <p:spPr>
          <a:xfrm flipV="1">
            <a:off x="6832967" y="2905826"/>
            <a:ext cx="501283" cy="1863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/>
          <p:cNvCxnSpPr>
            <a:stCxn id="43" idx="6"/>
            <a:endCxn id="127" idx="2"/>
          </p:cNvCxnSpPr>
          <p:nvPr/>
        </p:nvCxnSpPr>
        <p:spPr>
          <a:xfrm flipV="1">
            <a:off x="6832967" y="3606996"/>
            <a:ext cx="577483" cy="11620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/>
          <p:cNvCxnSpPr>
            <a:endCxn id="131" idx="1"/>
          </p:cNvCxnSpPr>
          <p:nvPr/>
        </p:nvCxnSpPr>
        <p:spPr>
          <a:xfrm flipV="1">
            <a:off x="6839133" y="4353626"/>
            <a:ext cx="542742" cy="4381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/>
              <p:cNvSpPr txBox="1"/>
              <p:nvPr/>
            </p:nvSpPr>
            <p:spPr>
              <a:xfrm>
                <a:off x="8626538" y="3442795"/>
                <a:ext cx="4742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/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76" name="TextBox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6538" y="3442795"/>
                <a:ext cx="474232" cy="307777"/>
              </a:xfrm>
              <a:prstGeom prst="rect">
                <a:avLst/>
              </a:prstGeom>
              <a:blipFill rotWithShape="0">
                <a:blip r:embed="rId2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7" name="그룹 176"/>
          <p:cNvGrpSpPr/>
          <p:nvPr/>
        </p:nvGrpSpPr>
        <p:grpSpPr>
          <a:xfrm>
            <a:off x="8439150" y="3358559"/>
            <a:ext cx="476250" cy="476250"/>
            <a:chOff x="1447800" y="552450"/>
            <a:chExt cx="914400" cy="914400"/>
          </a:xfrm>
        </p:grpSpPr>
        <p:sp>
          <p:nvSpPr>
            <p:cNvPr id="178" name="타원 177"/>
            <p:cNvSpPr/>
            <p:nvPr/>
          </p:nvSpPr>
          <p:spPr>
            <a:xfrm>
              <a:off x="1447800" y="552450"/>
              <a:ext cx="914400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9" name="직선 연결선 178"/>
            <p:cNvCxnSpPr>
              <a:stCxn id="178" idx="0"/>
              <a:endCxn id="178" idx="4"/>
            </p:cNvCxnSpPr>
            <p:nvPr/>
          </p:nvCxnSpPr>
          <p:spPr>
            <a:xfrm>
              <a:off x="1905000" y="552450"/>
              <a:ext cx="0" cy="914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/>
              <p:cNvSpPr txBox="1"/>
              <p:nvPr/>
            </p:nvSpPr>
            <p:spPr>
              <a:xfrm>
                <a:off x="8401050" y="3442795"/>
                <a:ext cx="432426" cy="3532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ko-KR" altLang="en-US" sz="7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ko-KR" altLang="en-US" sz="700" dirty="0"/>
              </a:p>
            </p:txBody>
          </p:sp>
        </mc:Choice>
        <mc:Fallback xmlns="">
          <p:sp>
            <p:nvSpPr>
              <p:cNvPr id="180" name="TextBox 1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1050" y="3442795"/>
                <a:ext cx="432426" cy="353238"/>
              </a:xfrm>
              <a:prstGeom prst="rect">
                <a:avLst/>
              </a:prstGeom>
              <a:blipFill rotWithShape="0">
                <a:blip r:embed="rId19"/>
                <a:stretch>
                  <a:fillRect l="-56338" t="-103448" r="-66197" b="-1482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1" name="직선 화살표 연결선 180"/>
          <p:cNvCxnSpPr>
            <a:stCxn id="121" idx="6"/>
            <a:endCxn id="180" idx="1"/>
          </p:cNvCxnSpPr>
          <p:nvPr/>
        </p:nvCxnSpPr>
        <p:spPr>
          <a:xfrm>
            <a:off x="7848600" y="2883096"/>
            <a:ext cx="552450" cy="7363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/>
          <p:cNvCxnSpPr>
            <a:stCxn id="127" idx="6"/>
            <a:endCxn id="180" idx="1"/>
          </p:cNvCxnSpPr>
          <p:nvPr/>
        </p:nvCxnSpPr>
        <p:spPr>
          <a:xfrm>
            <a:off x="7886700" y="3606996"/>
            <a:ext cx="514350" cy="12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화살표 연결선 186"/>
          <p:cNvCxnSpPr>
            <a:endCxn id="180" idx="1"/>
          </p:cNvCxnSpPr>
          <p:nvPr/>
        </p:nvCxnSpPr>
        <p:spPr>
          <a:xfrm flipV="1">
            <a:off x="7905750" y="3619414"/>
            <a:ext cx="495300" cy="7114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/>
              <p:cNvSpPr txBox="1"/>
              <p:nvPr/>
            </p:nvSpPr>
            <p:spPr>
              <a:xfrm>
                <a:off x="9367638" y="3446166"/>
                <a:ext cx="3146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/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90" name="TextBox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7638" y="3446166"/>
                <a:ext cx="314602" cy="307777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1" name="직선 화살표 연결선 190"/>
          <p:cNvCxnSpPr>
            <a:stCxn id="178" idx="6"/>
            <a:endCxn id="190" idx="1"/>
          </p:cNvCxnSpPr>
          <p:nvPr/>
        </p:nvCxnSpPr>
        <p:spPr>
          <a:xfrm>
            <a:off x="8915400" y="3596684"/>
            <a:ext cx="452238" cy="3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/>
          <p:cNvCxnSpPr/>
          <p:nvPr/>
        </p:nvCxnSpPr>
        <p:spPr>
          <a:xfrm>
            <a:off x="5237527" y="1811547"/>
            <a:ext cx="44447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6507217" y="1503770"/>
            <a:ext cx="24236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ko-KR" altLang="en-US" sz="1200" dirty="0" err="1" smtClean="0"/>
              <a:t>피드</a:t>
            </a:r>
            <a:r>
              <a:rPr lang="ko-KR" altLang="en-US" sz="1200" dirty="0" smtClean="0"/>
              <a:t> 포워드</a:t>
            </a:r>
            <a:r>
              <a:rPr lang="en-US" altLang="ko-KR" sz="1200" dirty="0" smtClean="0"/>
              <a:t>(Feed Forward)</a:t>
            </a:r>
            <a:endParaRPr lang="ko-KR" alt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직사각형 20"/>
              <p:cNvSpPr/>
              <p:nvPr/>
            </p:nvSpPr>
            <p:spPr>
              <a:xfrm>
                <a:off x="9929368" y="3358559"/>
                <a:ext cx="7770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ko-KR" altLang="en-US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b="1" i="0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1" name="직사각형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9368" y="3358559"/>
                <a:ext cx="777008" cy="369332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꺾인 연결선 32"/>
          <p:cNvCxnSpPr>
            <a:endCxn id="52" idx="3"/>
          </p:cNvCxnSpPr>
          <p:nvPr/>
        </p:nvCxnSpPr>
        <p:spPr>
          <a:xfrm rot="5400000">
            <a:off x="8053964" y="3543667"/>
            <a:ext cx="3446107" cy="34418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280798" y="525414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d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9947805" y="3121221"/>
            <a:ext cx="1269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ko-KR" altLang="en-US" sz="1200" smtClean="0"/>
              <a:t>손실 함수 계산</a:t>
            </a:r>
            <a:endParaRPr lang="ko-KR" altLang="en-US" sz="1200" dirty="0"/>
          </a:p>
        </p:txBody>
      </p:sp>
      <p:cxnSp>
        <p:nvCxnSpPr>
          <p:cNvPr id="137" name="직선 화살표 연결선 136"/>
          <p:cNvCxnSpPr/>
          <p:nvPr/>
        </p:nvCxnSpPr>
        <p:spPr>
          <a:xfrm flipH="1">
            <a:off x="5524131" y="5438812"/>
            <a:ext cx="3871503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6842197" y="5500942"/>
            <a:ext cx="24236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ko-KR" altLang="en-US" sz="1200" dirty="0" err="1" smtClean="0"/>
              <a:t>파라미터</a:t>
            </a:r>
            <a:r>
              <a:rPr lang="ko-KR" altLang="en-US" sz="1200" dirty="0" smtClean="0"/>
              <a:t> 업데이트</a:t>
            </a:r>
            <a:endParaRPr lang="ko-KR" alt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직사각형 138"/>
              <p:cNvSpPr/>
              <p:nvPr/>
            </p:nvSpPr>
            <p:spPr>
              <a:xfrm>
                <a:off x="6415786" y="5791923"/>
                <a:ext cx="238315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ko-KR" altLang="en-US" sz="16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139" name="직사각형 1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5786" y="5791923"/>
                <a:ext cx="2383153" cy="338554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605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/>
              <p:cNvSpPr/>
              <p:nvPr/>
            </p:nvSpPr>
            <p:spPr>
              <a:xfrm>
                <a:off x="837762" y="607485"/>
                <a:ext cx="3149517" cy="7087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>
                          <a:latin typeface="Cambria Math" panose="02040503050406030204" pitchFamily="18" charset="0"/>
                        </a:rPr>
                        <m:t>∇</m:t>
                      </m:r>
                      <m:r>
                        <m:rPr>
                          <m:sty m:val="p"/>
                        </m:rPr>
                        <a:rPr lang="ko-KR" altLang="en-US" i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∂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∂</m:t>
                          </m:r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  <m:r>
                        <a:rPr lang="ko-KR" altLang="en-US" b="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en-US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ko-KR" alt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b="0" i="0">
                                        <a:latin typeface="Cambria Math" panose="02040503050406030204" pitchFamily="18" charset="0"/>
                                      </a:rPr>
                                      <m:t>∂</m:t>
                                    </m:r>
                                    <m:r>
                                      <a:rPr lang="ko-KR" altLang="en-US" b="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ko-KR" altLang="en-US" b="0" i="0">
                                        <a:latin typeface="Cambria Math" panose="02040503050406030204" pitchFamily="18" charset="0"/>
                                      </a:rPr>
                                      <m:t>∂</m:t>
                                    </m:r>
                                    <m:sSub>
                                      <m:sSubPr>
                                        <m:ctrlPr>
                                          <a:rPr lang="ko-KR" altLang="en-US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b="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ko-KR" altLang="en-US" b="0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ko-KR" altLang="en-US" b="0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ko-KR" alt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b="0" i="0">
                                        <a:latin typeface="Cambria Math" panose="02040503050406030204" pitchFamily="18" charset="0"/>
                                      </a:rPr>
                                      <m:t>∂</m:t>
                                    </m:r>
                                    <m:r>
                                      <a:rPr lang="ko-KR" altLang="en-US" b="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ko-KR" altLang="en-US" b="0" i="0">
                                        <a:latin typeface="Cambria Math" panose="02040503050406030204" pitchFamily="18" charset="0"/>
                                      </a:rPr>
                                      <m:t>∂</m:t>
                                    </m:r>
                                    <m:sSub>
                                      <m:sSubPr>
                                        <m:ctrlPr>
                                          <a:rPr lang="ko-KR" altLang="en-US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b="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ko-KR" altLang="en-US" b="1" i="1">
                                            <a:latin typeface="Cambria Math" panose="02040503050406030204" pitchFamily="18" charset="0"/>
                                          </a:rPr>
                                          <m:t>𝑴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62" y="607485"/>
                <a:ext cx="3149517" cy="7087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/>
              <p:cNvSpPr/>
              <p:nvPr/>
            </p:nvSpPr>
            <p:spPr>
              <a:xfrm>
                <a:off x="1082183" y="1794426"/>
                <a:ext cx="2367378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b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d>
                            <m:dPr>
                              <m:ctrlPr>
                                <a:rPr lang="ko-KR" alt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ko-KR" altLang="en-US" b="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ko-KR" altLang="en-US" b="0" i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ko-KR" altLang="en-US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d>
                            <m:dPr>
                              <m:ctrlPr>
                                <a:rPr lang="ko-KR" alt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ko-KR" altLang="en-US" b="0" i="0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ko-KR" altLang="en-US" b="0" i="1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ko-KR" altLang="en-US" b="0" i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m:rPr>
                          <m:sty m:val="p"/>
                        </m:rPr>
                        <a:rPr lang="ko-KR" altLang="en-US" b="0" i="0">
                          <a:latin typeface="Cambria Math" panose="02040503050406030204" pitchFamily="18" charset="0"/>
                        </a:rPr>
                        <m:t>E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183" y="1794426"/>
                <a:ext cx="2367378" cy="38792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088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직사각형 8"/>
              <p:cNvSpPr/>
              <p:nvPr/>
            </p:nvSpPr>
            <p:spPr>
              <a:xfrm>
                <a:off x="591019" y="284778"/>
                <a:ext cx="3560014" cy="410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ko-KR" alt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ko-KR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d>
                              <m:dPr>
                                <m:ctrlPr>
                                  <a:rPr lang="ko-KR" alt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b="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ko-KR" altLang="en-US" b="0" i="0">
                            <a:latin typeface="Cambria Math" panose="02040503050406030204" pitchFamily="18" charset="0"/>
                          </a:rPr>
                          <m:t>= </m:t>
                        </m:r>
                        <m:sSup>
                          <m:sSupPr>
                            <m:ctrlPr>
                              <a:rPr lang="ko-KR" alt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ko-KR" altLang="en-US" b="0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ko-KR" altLang="en-US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d>
                              <m:dPr>
                                <m:ctrlPr>
                                  <a:rPr lang="ko-KR" alt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b="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d>
                          <m:dPr>
                            <m:ctrlPr>
                              <a:rPr lang="ko-KR" alt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ko-KR" alt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ko-KR" altLang="en-US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d>
                          <m:dPr>
                            <m:ctrlPr>
                              <a:rPr lang="ko-KR" alt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ko-KR" dirty="0" smtClean="0"/>
                  <a:t>)</a:t>
                </a:r>
                <a:endParaRPr lang="ko-KR" altLang="en-US" dirty="0"/>
              </a:p>
            </p:txBody>
          </p:sp>
        </mc:Choice>
        <mc:Fallback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19" y="284778"/>
                <a:ext cx="3560014" cy="410177"/>
              </a:xfrm>
              <a:prstGeom prst="rect">
                <a:avLst/>
              </a:prstGeom>
              <a:blipFill rotWithShape="0">
                <a:blip r:embed="rId2"/>
                <a:stretch>
                  <a:fillRect t="-152239" r="-171" b="-2298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직사각형 10"/>
              <p:cNvSpPr/>
              <p:nvPr/>
            </p:nvSpPr>
            <p:spPr>
              <a:xfrm>
                <a:off x="591019" y="909786"/>
                <a:ext cx="3676519" cy="5350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ko-KR" b="1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𝒛</m:t>
                          </m:r>
                        </m:e>
                        <m:sup>
                          <m:d>
                            <m:dPr>
                              <m:ctrlPr>
                                <a:rPr lang="ko-KR" altLang="ko-KR" b="1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</m:e>
                          </m:d>
                        </m:sup>
                      </m:sSup>
                      <m:r>
                        <m:rPr>
                          <m:aln/>
                        </m:rPr>
                        <a:rPr lang="en-US" altLang="ko-KR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p>
                        <m:sSupPr>
                          <m:ctrlPr>
                            <a:rPr lang="ko-KR" altLang="ko-KR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𝒇</m:t>
                          </m:r>
                          <m:r>
                            <a:rPr lang="en-US" altLang="ko-KR" b="1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ko-KR" b="1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𝒖</m:t>
                          </m:r>
                        </m:e>
                        <m:sup>
                          <m:d>
                            <m:dPr>
                              <m:ctrlPr>
                                <a:rPr lang="ko-KR" altLang="ko-KR" b="1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</m:e>
                          </m:d>
                        </m:sup>
                      </m:sSup>
                      <m:r>
                        <a:rPr lang="en-US" altLang="ko-KR" b="1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ko-KR" b="1" i="1" kern="1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b="1" i="1" kern="1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ko-KR" b="1" i="1" kern="1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ko-KR" b="1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1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𝑾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ko-KR" b="1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𝟑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ko-KR" b="1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  <m:r>
                            <a:rPr lang="en-US" altLang="ko-KR" b="1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 </m:t>
                          </m:r>
                          <m:sSup>
                            <m:sSupPr>
                              <m:ctrlPr>
                                <a:rPr lang="ko-KR" altLang="ko-KR" b="1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1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ko-KR" b="1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𝟑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ko-KR" altLang="ko-KR" sz="1200" kern="10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19" y="909786"/>
                <a:ext cx="3676519" cy="53501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직사각형 11"/>
              <p:cNvSpPr/>
              <p:nvPr/>
            </p:nvSpPr>
            <p:spPr>
              <a:xfrm>
                <a:off x="2082379" y="1283934"/>
                <a:ext cx="2404954" cy="5350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kern="10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b="1" i="1" kern="1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ko-KR" b="1" i="1" kern="1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ko-KR" b="1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1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𝑾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ko-KR" b="1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𝟑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ko-KR" altLang="ko-KR" b="1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1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𝒛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ko-KR" altLang="ko-KR" b="1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𝟑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ko-KR" b="1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 </m:t>
                          </m:r>
                          <m:sSup>
                            <m:sSupPr>
                              <m:ctrlPr>
                                <a:rPr lang="ko-KR" altLang="ko-KR" b="1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1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ko-KR" b="1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𝟑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ko-KR" altLang="ko-KR" sz="1200" kern="10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2379" y="1283934"/>
                <a:ext cx="2404954" cy="53501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직사각형 12"/>
              <p:cNvSpPr/>
              <p:nvPr/>
            </p:nvSpPr>
            <p:spPr>
              <a:xfrm>
                <a:off x="2070650" y="1671388"/>
                <a:ext cx="3755644" cy="5404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kern="10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b="1" i="1" kern="1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ko-KR" b="1" i="1" kern="1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ko-KR" b="1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1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𝑾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ko-KR" b="1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𝟑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ko-KR" b="1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ko-KR" b="1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ko-KR" altLang="ko-KR" b="1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1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𝑾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b="1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1" i="1" kern="10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𝟐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ko-KR" b="1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altLang="ko-KR" b="1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 </m:t>
                              </m:r>
                              <m:sSup>
                                <m:sSupPr>
                                  <m:ctrlPr>
                                    <a:rPr lang="ko-KR" altLang="ko-KR" b="1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1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𝒃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b="1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1" i="1" kern="10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𝟐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ko-KR" b="1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 </m:t>
                          </m:r>
                          <m:sSup>
                            <m:sSupPr>
                              <m:ctrlPr>
                                <a:rPr lang="ko-KR" altLang="ko-KR" b="1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1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ko-KR" b="1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𝟑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ko-KR" altLang="ko-KR" sz="1200" kern="10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650" y="1671388"/>
                <a:ext cx="3755644" cy="54046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직사각형 13"/>
              <p:cNvSpPr/>
              <p:nvPr/>
            </p:nvSpPr>
            <p:spPr>
              <a:xfrm>
                <a:off x="736923" y="2864003"/>
                <a:ext cx="3384709" cy="87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ko-KR" altLang="en-US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b="1" i="0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ko-KR" altLang="en-US" b="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ko-KR" altLang="en-US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ko-KR" altLang="en-US" b="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ko-KR" altLang="en-US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ko-KR" altLang="en-US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ko-KR" altLang="en-US" b="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ko-KR" altLang="en-US" b="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ko-KR" altLang="en-US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ko-KR" alt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ctrlPr>
                                        <a:rPr lang="ko-KR" altLang="en-US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ko-KR" altLang="en-US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b="1" i="1">
                                              <a:latin typeface="Cambria Math" panose="02040503050406030204" pitchFamily="18" charset="0"/>
                                            </a:rPr>
                                            <m:t>𝒅</m:t>
                                          </m:r>
                                        </m:e>
                                        <m:sub>
                                          <m:r>
                                            <a:rPr lang="ko-KR" altLang="en-US" b="1" i="1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  <m:r>
                                        <a:rPr lang="ko-KR" altLang="en-US" b="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ko-KR" altLang="en-US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  <m:r>
                                        <a:rPr lang="ko-KR" altLang="en-US" b="0" i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ko-KR" altLang="en-US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ko-KR" altLang="en-US" b="1" i="1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  <m:r>
                                        <a:rPr lang="ko-KR" altLang="en-US" b="0" i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ko-KR" altLang="en-US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ko-KR" altLang="en-US" b="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923" y="2864003"/>
                <a:ext cx="3384709" cy="87120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직사각형 14"/>
              <p:cNvSpPr/>
              <p:nvPr/>
            </p:nvSpPr>
            <p:spPr>
              <a:xfrm>
                <a:off x="1288271" y="3735204"/>
                <a:ext cx="7711535" cy="87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ko-KR" altLang="en-US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ko-KR" altLang="en-US" b="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ko-KR" altLang="en-US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ko-KR" altLang="en-US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ko-KR" altLang="en-US" b="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ko-KR" altLang="en-US" b="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ko-KR" altLang="en-US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ko-KR" alt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ctrlPr>
                                        <a:rPr lang="ko-KR" alt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ko-KR" altLang="en-US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b="1" i="1">
                                              <a:latin typeface="Cambria Math" panose="02040503050406030204" pitchFamily="18" charset="0"/>
                                            </a:rPr>
                                            <m:t>𝒅</m:t>
                                          </m:r>
                                        </m:e>
                                        <m:sub>
                                          <m:r>
                                            <a:rPr lang="ko-KR" altLang="en-US" b="1" i="1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  <m:r>
                                        <a:rPr lang="ko-KR" altLang="en-US" b="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b="1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𝒇</m:t>
                                      </m:r>
                                      <m:d>
                                        <m:dPr>
                                          <m:ctrlPr>
                                            <a:rPr lang="en-US" altLang="ko-KR" b="1" i="1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ko-KR" altLang="ko-KR" b="1" i="1" kern="10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b="1" i="1" kern="10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𝑾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altLang="ko-KR" b="1" i="1" kern="10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b="1" i="1" kern="100" smtClean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𝑳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  <m:r>
                                            <a:rPr lang="en-US" altLang="ko-KR" b="1" i="1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𝒇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ko-KR" b="1" i="1" kern="10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ko-KR" altLang="ko-KR" b="1" i="1" kern="10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ko-KR" b="1" i="1" kern="10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𝑾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en-US" altLang="ko-KR" b="1" i="1" kern="100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altLang="ko-KR" b="1" i="1" kern="100" smtClean="0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𝑳</m:t>
                                                      </m:r>
                                                      <m:r>
                                                        <a:rPr lang="en-US" altLang="ko-KR" b="1" i="1" kern="100" smtClean="0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−</m:t>
                                                      </m:r>
                                                      <m:r>
                                                        <a:rPr lang="en-US" altLang="ko-KR" b="1" i="1" kern="100" smtClean="0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𝟏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  <m:r>
                                                <a:rPr lang="en-US" altLang="ko-KR" b="1" i="1" kern="10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𝒇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altLang="ko-KR" b="1" i="1" kern="10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ko-KR" altLang="ko-KR" b="1" i="1" kern="10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altLang="ko-KR" b="1" i="1" kern="10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…</m:t>
                                                      </m:r>
                                                      <m:r>
                                                        <a:rPr lang="en-US" altLang="ko-KR" b="1" i="1" kern="10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𝒇</m:t>
                                                      </m:r>
                                                      <m:r>
                                                        <a:rPr lang="en-US" altLang="ko-KR" b="1" i="1" kern="10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(</m:t>
                                                      </m:r>
                                                      <m:r>
                                                        <a:rPr lang="en-US" altLang="ko-KR" b="1" i="1" kern="100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𝑾</m:t>
                                                      </m:r>
                                                    </m:e>
                                                    <m:sup>
                                                      <m:d>
                                                        <m:dPr>
                                                          <m:ctrlPr>
                                                            <a:rPr lang="en-US" altLang="ko-KR" b="1" i="1" kern="100">
                                                              <a:latin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en-US" altLang="ko-KR" b="1" i="1" kern="100" smtClean="0">
                                                              <a:latin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𝟐</m:t>
                                                          </m:r>
                                                        </m:e>
                                                      </m:d>
                                                    </m:sup>
                                                  </m:sSup>
                                                  <m:r>
                                                    <a:rPr lang="en-US" altLang="ko-KR" b="1" i="1" kern="10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𝒙</m:t>
                                                  </m:r>
                                                  <m:r>
                                                    <a:rPr lang="en-US" altLang="ko-KR" b="1" i="1" kern="10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+ </m:t>
                                                  </m:r>
                                                  <m:sSup>
                                                    <m:sSupPr>
                                                      <m:ctrlPr>
                                                        <a:rPr lang="ko-KR" altLang="ko-KR" b="1" i="1" kern="10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altLang="ko-KR" b="1" i="1" kern="100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𝒃</m:t>
                                                      </m:r>
                                                    </m:e>
                                                    <m:sup>
                                                      <m:d>
                                                        <m:dPr>
                                                          <m:ctrlPr>
                                                            <a:rPr lang="en-US" altLang="ko-KR" b="1" i="1" kern="100">
                                                              <a:latin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en-US" altLang="ko-KR" b="1" i="1" kern="100" smtClean="0">
                                                              <a:latin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𝟐</m:t>
                                                          </m:r>
                                                        </m:e>
                                                      </m:d>
                                                    </m:sup>
                                                  </m:sSup>
                                                </m:e>
                                              </m:d>
                                              <m:r>
                                                <a:rPr lang="en-US" altLang="ko-KR" b="1" i="1" kern="10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+ 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ko-KR" altLang="ko-KR" b="1" i="1" kern="10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ko-KR" b="1" i="1" kern="10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𝒃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en-US" altLang="ko-KR" b="1" i="1" kern="100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/>
                                                  </m:d>
                                                </m:sup>
                                              </m:sSup>
                                              <m:r>
                                                <a:rPr lang="en-US" altLang="ko-KR" b="1" i="1" kern="100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ko-KR" b="1" i="1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+ 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ko-KR" altLang="ko-KR" b="1" i="1" kern="10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b="1" i="1" kern="10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𝒃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altLang="ko-KR" b="1" i="1" kern="10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b="1" i="1" kern="100" smtClean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𝑳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ko-KR" altLang="en-US" b="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5" name="직사각형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271" y="3735204"/>
                <a:ext cx="7711535" cy="87120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081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9836</TotalTime>
  <Words>182</Words>
  <Application>Microsoft Office PowerPoint</Application>
  <PresentationFormat>와이드스크린</PresentationFormat>
  <Paragraphs>223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junyisong</dc:creator>
  <cp:lastModifiedBy>junyisong</cp:lastModifiedBy>
  <cp:revision>49</cp:revision>
  <dcterms:created xsi:type="dcterms:W3CDTF">2016-12-02T08:04:12Z</dcterms:created>
  <dcterms:modified xsi:type="dcterms:W3CDTF">2016-12-09T04:51:40Z</dcterms:modified>
</cp:coreProperties>
</file>