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648" r:id="rId1"/>
  </p:sldMasterIdLst>
  <p:notesMasterIdLst>
    <p:notesMasterId r:id="rId33"/>
  </p:notesMasterIdLst>
  <p:sldIdLst>
    <p:sldId id="258" r:id="rId2"/>
    <p:sldId id="259" r:id="rId3"/>
    <p:sldId id="260" r:id="rId4"/>
    <p:sldId id="261" r:id="rId5"/>
    <p:sldId id="307" r:id="rId6"/>
    <p:sldId id="262" r:id="rId7"/>
    <p:sldId id="308" r:id="rId8"/>
    <p:sldId id="264" r:id="rId9"/>
    <p:sldId id="309" r:id="rId10"/>
    <p:sldId id="310" r:id="rId11"/>
    <p:sldId id="311" r:id="rId12"/>
    <p:sldId id="312" r:id="rId13"/>
    <p:sldId id="313" r:id="rId14"/>
    <p:sldId id="314" r:id="rId15"/>
    <p:sldId id="315" r:id="rId16"/>
    <p:sldId id="316" r:id="rId17"/>
    <p:sldId id="289" r:id="rId18"/>
    <p:sldId id="317" r:id="rId19"/>
    <p:sldId id="318" r:id="rId20"/>
    <p:sldId id="319" r:id="rId21"/>
    <p:sldId id="320" r:id="rId22"/>
    <p:sldId id="321" r:id="rId23"/>
    <p:sldId id="322" r:id="rId24"/>
    <p:sldId id="265" r:id="rId25"/>
    <p:sldId id="323" r:id="rId26"/>
    <p:sldId id="324" r:id="rId27"/>
    <p:sldId id="325" r:id="rId28"/>
    <p:sldId id="326" r:id="rId29"/>
    <p:sldId id="266" r:id="rId30"/>
    <p:sldId id="327" r:id="rId31"/>
    <p:sldId id="300" r:id="rId32"/>
  </p:sldIdLst>
  <p:sldSz cx="9144000" cy="5143500" type="screen16x9"/>
  <p:notesSz cx="6858000" cy="9144000"/>
  <p:embeddedFontLst>
    <p:embeddedFont>
      <p:font typeface="Dosis" panose="020B0604020202020204" charset="0"/>
      <p:regular r:id="rId34"/>
      <p:bold r:id="rId35"/>
    </p:embeddedFont>
    <p:embeddedFont>
      <p:font typeface="Snigle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587"/>
    <a:srgbClr val="EE1A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E05E0FE-D782-4A1A-986F-B7B9CD51296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2" autoAdjust="0"/>
  </p:normalViewPr>
  <p:slideViewPr>
    <p:cSldViewPr snapToGrid="0">
      <p:cViewPr varScale="1">
        <p:scale>
          <a:sx n="87" d="100"/>
          <a:sy n="87" d="100"/>
        </p:scale>
        <p:origin x="768" y="84"/>
      </p:cViewPr>
      <p:guideLst>
        <p:guide orient="horz" pos="1620"/>
        <p:guide pos="2880"/>
      </p:guideLst>
    </p:cSldViewPr>
  </p:slideViewPr>
  <p:outlineViewPr>
    <p:cViewPr>
      <p:scale>
        <a:sx n="33" d="100"/>
        <a:sy n="33" d="100"/>
      </p:scale>
      <p:origin x="0" y="149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254"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9255"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1048808"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8809"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104904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9047" name="Shape 6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36992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1048899"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8900"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838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6551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10044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1048899"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8900"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2740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1048899"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8900"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2795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1049165"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9166"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1048843"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8844"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1048899"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8900"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47322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3966665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299893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173018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279384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1048899"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8900"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9756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048845" name="Shape 192"/>
          <p:cNvSpPr txBox="1">
            <a:spLocks noGrp="1"/>
          </p:cNvSpPr>
          <p:nvPr>
            <p:ph type="ctrTitle" hasCustomPrompt="1"/>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atin typeface="+mn-lt"/>
              </a:defRPr>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r>
              <a:rPr lang="en-US"/>
              <a:t>đ</a:t>
            </a:r>
            <a:endParaRPr/>
          </a:p>
        </p:txBody>
      </p:sp>
      <p:sp>
        <p:nvSpPr>
          <p:cNvPr id="1048846"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048847"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48"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49"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0"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1"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2"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3"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4"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5"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6"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7"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8"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59"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0"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1"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2"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3"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4"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5"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6"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7"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8"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69"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0"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1"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2"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3"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4"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5"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6"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7"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8"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79"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0"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1"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2"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3"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4"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5"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6"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7"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8"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89"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90"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91"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92"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93"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94"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95"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96"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97"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1048810" name="Shape 289"/>
          <p:cNvSpPr txBox="1">
            <a:spLocks noGrp="1"/>
          </p:cNvSpPr>
          <p:nvPr>
            <p:ph type="title" hasCustomPrompt="1"/>
          </p:nvPr>
        </p:nvSpPr>
        <p:spPr>
          <a:xfrm>
            <a:off x="747925" y="225025"/>
            <a:ext cx="6963771" cy="534989"/>
          </a:xfrm>
          <a:prstGeom prst="rect">
            <a:avLst/>
          </a:prstGeom>
        </p:spPr>
        <p:txBody>
          <a:bodyPr lIns="91425" tIns="91425" rIns="91425" bIns="91425" anchor="b" anchorCtr="0"/>
          <a:lstStyle>
            <a:lvl1pPr lvl="0">
              <a:spcBef>
                <a:spcPts val="0"/>
              </a:spcBef>
              <a:defRPr sz="2400">
                <a:latin typeface="+mj-lt"/>
              </a:defRPr>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a:r>
              <a:rPr lang="en-US"/>
              <a:t>dff</a:t>
            </a:r>
            <a:endParaRPr/>
          </a:p>
        </p:txBody>
      </p:sp>
      <p:sp>
        <p:nvSpPr>
          <p:cNvPr id="1048811" name="Shape 290"/>
          <p:cNvSpPr txBox="1">
            <a:spLocks noGrp="1"/>
          </p:cNvSpPr>
          <p:nvPr>
            <p:ph type="body" idx="1" hasCustomPrompt="1"/>
          </p:nvPr>
        </p:nvSpPr>
        <p:spPr>
          <a:xfrm>
            <a:off x="747925" y="924563"/>
            <a:ext cx="6963771" cy="3989073"/>
          </a:xfrm>
          <a:prstGeom prst="rect">
            <a:avLst/>
          </a:prstGeom>
        </p:spPr>
        <p:txBody>
          <a:bodyPr lIns="91425" tIns="91425" rIns="91425" bIns="91425" anchor="t" anchorCtr="0"/>
          <a:lstStyle>
            <a:lvl1pPr lvl="0">
              <a:spcBef>
                <a:spcPts val="0"/>
              </a:spcBef>
              <a:buSzPct val="100000"/>
              <a:defRPr sz="1800">
                <a:latin typeface="+mn-lt"/>
              </a:defRPr>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a:r>
              <a:rPr lang="en-US"/>
              <a:t>ggvr</a:t>
            </a:r>
            <a:endParaRPr/>
          </a:p>
        </p:txBody>
      </p:sp>
      <p:grpSp>
        <p:nvGrpSpPr>
          <p:cNvPr id="65" name="Shape 291"/>
          <p:cNvGrpSpPr/>
          <p:nvPr/>
        </p:nvGrpSpPr>
        <p:grpSpPr>
          <a:xfrm>
            <a:off x="8016240" y="152400"/>
            <a:ext cx="1127760" cy="4761236"/>
            <a:chOff x="6023725" y="842300"/>
            <a:chExt cx="1358150" cy="4030375"/>
          </a:xfrm>
        </p:grpSpPr>
        <p:sp>
          <p:nvSpPr>
            <p:cNvPr id="104881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1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1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1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1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1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1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1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2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3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104884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145728" name="Shape 321"/>
          <p:cNvCxnSpPr>
            <a:cxnSpLocks/>
          </p:cNvCxnSpPr>
          <p:nvPr/>
        </p:nvCxnSpPr>
        <p:spPr>
          <a:xfrm>
            <a:off x="850475" y="76726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1048762"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63"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64"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65"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66"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67"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68"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69"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0"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1"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2"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3"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4"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5"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6"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7"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8"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79"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0"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1"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2"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3"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4"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5"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6"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7"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8"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89"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0"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1"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2"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3"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4"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5"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6"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7"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8"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799"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00"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01"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048802"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727"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048728"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5" r:id="rId3"/>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1048803" name="Shape 530"/>
          <p:cNvSpPr txBox="1">
            <a:spLocks noGrp="1"/>
          </p:cNvSpPr>
          <p:nvPr>
            <p:ph type="ctrTitle" idx="4294967295"/>
          </p:nvPr>
        </p:nvSpPr>
        <p:spPr>
          <a:xfrm>
            <a:off x="1635849" y="1078521"/>
            <a:ext cx="6880190" cy="1274551"/>
          </a:xfrm>
          <a:prstGeom prst="rect">
            <a:avLst/>
          </a:prstGeom>
          <a:noFill/>
          <a:ln>
            <a:noFill/>
          </a:ln>
        </p:spPr>
        <p:txBody>
          <a:bodyPr lIns="91425" tIns="91425" rIns="91425" bIns="91425" anchor="b" anchorCtr="0">
            <a:noAutofit/>
          </a:bodyPr>
          <a:lstStyle/>
          <a:p>
            <a:pPr lvl="0"/>
            <a:r>
              <a:rPr lang="vi-VN" sz="2400">
                <a:latin typeface="+mn-lt"/>
              </a:rPr>
              <a:t>ĐỀ TÀI:</a:t>
            </a:r>
            <a:br>
              <a:rPr lang="vi-VN" sz="2400">
                <a:latin typeface="+mn-lt"/>
              </a:rPr>
            </a:br>
            <a:r>
              <a:rPr lang="en" sz="2400">
                <a:latin typeface="+mn-lt"/>
              </a:rPr>
              <a:t>HỆ THỐNG QUẢN LÝ </a:t>
            </a:r>
            <a:r>
              <a:rPr lang="vi-VN" sz="2400">
                <a:latin typeface="+mn-lt"/>
              </a:rPr>
              <a:t>WEBSITE ĐỌC TRUYỆN ONLINE</a:t>
            </a:r>
            <a:endParaRPr lang="en" sz="2400">
              <a:latin typeface="+mn-lt"/>
            </a:endParaRPr>
          </a:p>
        </p:txBody>
      </p:sp>
      <p:sp>
        <p:nvSpPr>
          <p:cNvPr id="1048804" name="Shape 531"/>
          <p:cNvSpPr txBox="1">
            <a:spLocks noGrp="1"/>
          </p:cNvSpPr>
          <p:nvPr>
            <p:ph type="body" idx="4294967295"/>
          </p:nvPr>
        </p:nvSpPr>
        <p:spPr>
          <a:xfrm>
            <a:off x="1659399" y="2519016"/>
            <a:ext cx="4641299" cy="590141"/>
          </a:xfrm>
          <a:prstGeom prst="rect">
            <a:avLst/>
          </a:prstGeom>
          <a:noFill/>
          <a:ln>
            <a:noFill/>
          </a:ln>
        </p:spPr>
        <p:txBody>
          <a:bodyPr lIns="91425" tIns="91425" rIns="91425" bIns="91425" anchor="t" anchorCtr="0">
            <a:noAutofit/>
          </a:bodyPr>
          <a:lstStyle/>
          <a:p>
            <a:pPr lvl="0" rtl="0">
              <a:spcBef>
                <a:spcPts val="0"/>
              </a:spcBef>
              <a:buNone/>
            </a:pPr>
            <a:r>
              <a:rPr lang="en" sz="2000"/>
              <a:t>GVHD:  </a:t>
            </a:r>
            <a:r>
              <a:rPr lang="vi-VN" sz="2000"/>
              <a:t>VŨ Sơn Lâm</a:t>
            </a:r>
          </a:p>
        </p:txBody>
      </p:sp>
      <p:sp>
        <p:nvSpPr>
          <p:cNvPr id="1048805" name="Shape 725"/>
          <p:cNvSpPr/>
          <p:nvPr/>
        </p:nvSpPr>
        <p:spPr>
          <a:xfrm>
            <a:off x="901746" y="1158072"/>
            <a:ext cx="656984" cy="811658"/>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1048806" name="Shape 731"/>
          <p:cNvSpPr/>
          <p:nvPr/>
        </p:nvSpPr>
        <p:spPr>
          <a:xfrm>
            <a:off x="1178697" y="3268795"/>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1048807" name="Shape 731"/>
          <p:cNvSpPr/>
          <p:nvPr/>
        </p:nvSpPr>
        <p:spPr>
          <a:xfrm>
            <a:off x="1178697" y="2586252"/>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 name="Shape 531">
            <a:extLst>
              <a:ext uri="{FF2B5EF4-FFF2-40B4-BE49-F238E27FC236}">
                <a16:creationId xmlns:a16="http://schemas.microsoft.com/office/drawing/2014/main" id="{947874BD-D459-463B-B732-8F84A7CBE309}"/>
              </a:ext>
            </a:extLst>
          </p:cNvPr>
          <p:cNvSpPr txBox="1">
            <a:spLocks/>
          </p:cNvSpPr>
          <p:nvPr/>
        </p:nvSpPr>
        <p:spPr>
          <a:xfrm>
            <a:off x="1659399" y="3146433"/>
            <a:ext cx="4641299" cy="157877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3D4965"/>
              </a:buClr>
              <a:buSzPct val="100000"/>
              <a:buFont typeface="Dosis"/>
              <a:buChar char="✘"/>
              <a:defRPr sz="2600" b="0" i="0" u="none" strike="noStrike" cap="none">
                <a:solidFill>
                  <a:srgbClr val="3D4965"/>
                </a:solidFill>
                <a:latin typeface="Dosis"/>
                <a:ea typeface="Dosis"/>
                <a:cs typeface="Dosis"/>
                <a:sym typeface="Dosis"/>
              </a:defRPr>
            </a:lvl1pPr>
            <a:lvl2pPr marR="0" lvl="1" algn="l" rtl="0">
              <a:lnSpc>
                <a:spcPct val="100000"/>
              </a:lnSpc>
              <a:spcBef>
                <a:spcPts val="48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48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spcBef>
                <a:spcPts val="0"/>
              </a:spcBef>
              <a:buFont typeface="Dosis"/>
              <a:buNone/>
            </a:pPr>
            <a:r>
              <a:rPr lang="en" sz="2000"/>
              <a:t>Nhóm </a:t>
            </a:r>
            <a:r>
              <a:rPr lang="vi-VN" sz="2000"/>
              <a:t>1</a:t>
            </a:r>
            <a:r>
              <a:rPr lang="en" sz="2000"/>
              <a:t>: </a:t>
            </a:r>
            <a:r>
              <a:rPr lang="vi-VN" sz="2000"/>
              <a:t> </a:t>
            </a:r>
          </a:p>
          <a:p>
            <a:pPr marL="457200" indent="-457200">
              <a:spcBef>
                <a:spcPts val="0"/>
              </a:spcBef>
              <a:buFont typeface="Courier New" panose="02070309020205020404" pitchFamily="49" charset="0"/>
              <a:buChar char="o"/>
            </a:pPr>
            <a:r>
              <a:rPr lang="en" sz="2000"/>
              <a:t>Nguyễn Công Toàn</a:t>
            </a:r>
          </a:p>
          <a:p>
            <a:pPr marL="457200" indent="-457200">
              <a:spcBef>
                <a:spcPts val="0"/>
              </a:spcBef>
              <a:buFont typeface="Courier New" panose="02070309020205020404" pitchFamily="49" charset="0"/>
              <a:buChar char="o"/>
            </a:pPr>
            <a:r>
              <a:rPr lang="vi-VN" sz="2000"/>
              <a:t>Võ Văn Việt</a:t>
            </a:r>
          </a:p>
          <a:p>
            <a:pPr marL="457200" indent="-457200">
              <a:spcBef>
                <a:spcPts val="0"/>
              </a:spcBef>
              <a:buFont typeface="Courier New" panose="02070309020205020404" pitchFamily="49" charset="0"/>
              <a:buChar char="o"/>
            </a:pPr>
            <a:r>
              <a:rPr lang="vi-VN" sz="2000"/>
              <a:t>Phạm Ngọc Văn</a:t>
            </a:r>
            <a:endParaRPr lang="en" sz="2000"/>
          </a:p>
        </p:txBody>
      </p:sp>
      <p:sp>
        <p:nvSpPr>
          <p:cNvPr id="2" name="Rectangle 1">
            <a:extLst>
              <a:ext uri="{FF2B5EF4-FFF2-40B4-BE49-F238E27FC236}">
                <a16:creationId xmlns:a16="http://schemas.microsoft.com/office/drawing/2014/main" id="{D7EB84C2-5719-414A-9E51-63ED9F52A3B3}"/>
              </a:ext>
            </a:extLst>
          </p:cNvPr>
          <p:cNvSpPr/>
          <p:nvPr/>
        </p:nvSpPr>
        <p:spPr>
          <a:xfrm>
            <a:off x="1301262" y="196030"/>
            <a:ext cx="6495560" cy="646331"/>
          </a:xfrm>
          <a:prstGeom prst="rect">
            <a:avLst/>
          </a:prstGeom>
        </p:spPr>
        <p:txBody>
          <a:bodyPr wrap="square">
            <a:spAutoFit/>
          </a:bodyPr>
          <a:lstStyle/>
          <a:p>
            <a:pPr algn="ctr"/>
            <a:r>
              <a:rPr lang="en" sz="1800" b="1">
                <a:solidFill>
                  <a:srgbClr val="0070C0"/>
                </a:solidFill>
              </a:rPr>
              <a:t>BÁO CÁO</a:t>
            </a:r>
            <a:br>
              <a:rPr lang="en" sz="1800" b="1">
                <a:solidFill>
                  <a:srgbClr val="0070C0"/>
                </a:solidFill>
              </a:rPr>
            </a:br>
            <a:r>
              <a:rPr lang="vi-VN" sz="1800" b="1">
                <a:solidFill>
                  <a:srgbClr val="0070C0"/>
                </a:solidFill>
              </a:rPr>
              <a:t>HỌC PHẦN: </a:t>
            </a:r>
            <a:r>
              <a:rPr lang="en" sz="1800" b="1">
                <a:solidFill>
                  <a:srgbClr val="0070C0"/>
                </a:solidFill>
              </a:rPr>
              <a:t>PH</a:t>
            </a:r>
            <a:r>
              <a:rPr lang="vi-VN" sz="1800" b="1">
                <a:solidFill>
                  <a:srgbClr val="0070C0"/>
                </a:solidFill>
              </a:rPr>
              <a:t>ÁT TRIỂN PHẦN MỀM CHUYÊN NGHIỆP</a:t>
            </a:r>
          </a:p>
        </p:txBody>
      </p:sp>
      <p:sp>
        <p:nvSpPr>
          <p:cNvPr id="9" name="Shape 300">
            <a:extLst>
              <a:ext uri="{FF2B5EF4-FFF2-40B4-BE49-F238E27FC236}">
                <a16:creationId xmlns:a16="http://schemas.microsoft.com/office/drawing/2014/main" id="{84E42019-7507-42A8-ADB5-1ACDE3F99626}"/>
              </a:ext>
            </a:extLst>
          </p:cNvPr>
          <p:cNvSpPr/>
          <p:nvPr/>
        </p:nvSpPr>
        <p:spPr>
          <a:xfrm>
            <a:off x="7145252" y="3815364"/>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0" name="Shape 301">
            <a:extLst>
              <a:ext uri="{FF2B5EF4-FFF2-40B4-BE49-F238E27FC236}">
                <a16:creationId xmlns:a16="http://schemas.microsoft.com/office/drawing/2014/main" id="{3E3374E6-BDCA-4278-8953-934299FE8C37}"/>
              </a:ext>
            </a:extLst>
          </p:cNvPr>
          <p:cNvGrpSpPr/>
          <p:nvPr/>
        </p:nvGrpSpPr>
        <p:grpSpPr>
          <a:xfrm>
            <a:off x="5569186" y="3084707"/>
            <a:ext cx="325661" cy="326130"/>
            <a:chOff x="5294400" y="974850"/>
            <a:chExt cx="416500" cy="417100"/>
          </a:xfrm>
        </p:grpSpPr>
        <p:sp>
          <p:nvSpPr>
            <p:cNvPr id="11" name="Shape 302">
              <a:extLst>
                <a:ext uri="{FF2B5EF4-FFF2-40B4-BE49-F238E27FC236}">
                  <a16:creationId xmlns:a16="http://schemas.microsoft.com/office/drawing/2014/main" id="{066E0068-DB5F-45D5-896F-B7DF44DD4A30}"/>
                </a:ext>
              </a:extLst>
            </p:cNvPr>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303">
              <a:extLst>
                <a:ext uri="{FF2B5EF4-FFF2-40B4-BE49-F238E27FC236}">
                  <a16:creationId xmlns:a16="http://schemas.microsoft.com/office/drawing/2014/main" id="{F31E3F7E-3A1B-45EC-AE34-870FCC63B605}"/>
                </a:ext>
              </a:extLst>
            </p:cNvPr>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3" name="Shape 304">
            <a:extLst>
              <a:ext uri="{FF2B5EF4-FFF2-40B4-BE49-F238E27FC236}">
                <a16:creationId xmlns:a16="http://schemas.microsoft.com/office/drawing/2014/main" id="{379605F1-5D3E-4503-A07F-FE30AC8DDAF0}"/>
              </a:ext>
            </a:extLst>
          </p:cNvPr>
          <p:cNvGrpSpPr/>
          <p:nvPr/>
        </p:nvGrpSpPr>
        <p:grpSpPr>
          <a:xfrm>
            <a:off x="5894844" y="3410858"/>
            <a:ext cx="586760" cy="586760"/>
            <a:chOff x="5941025" y="3634400"/>
            <a:chExt cx="467650" cy="467650"/>
          </a:xfrm>
        </p:grpSpPr>
        <p:sp>
          <p:nvSpPr>
            <p:cNvPr id="14" name="Shape 305">
              <a:extLst>
                <a:ext uri="{FF2B5EF4-FFF2-40B4-BE49-F238E27FC236}">
                  <a16:creationId xmlns:a16="http://schemas.microsoft.com/office/drawing/2014/main" id="{062C48C0-4002-44C9-B4BD-7E8026A5B60C}"/>
                </a:ext>
              </a:extLst>
            </p:cNvPr>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306">
              <a:extLst>
                <a:ext uri="{FF2B5EF4-FFF2-40B4-BE49-F238E27FC236}">
                  <a16:creationId xmlns:a16="http://schemas.microsoft.com/office/drawing/2014/main" id="{9F89D776-18B0-4B9E-8073-044DAD18E387}"/>
                </a:ext>
              </a:extLst>
            </p:cNvPr>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307">
              <a:extLst>
                <a:ext uri="{FF2B5EF4-FFF2-40B4-BE49-F238E27FC236}">
                  <a16:creationId xmlns:a16="http://schemas.microsoft.com/office/drawing/2014/main" id="{78F46A72-30EC-4B5F-9AAE-07BD731B9BCA}"/>
                </a:ext>
              </a:extLst>
            </p:cNvPr>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308">
              <a:extLst>
                <a:ext uri="{FF2B5EF4-FFF2-40B4-BE49-F238E27FC236}">
                  <a16:creationId xmlns:a16="http://schemas.microsoft.com/office/drawing/2014/main" id="{00D7752F-6394-4D15-83CE-D46D21F07115}"/>
                </a:ext>
              </a:extLst>
            </p:cNvPr>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309">
              <a:extLst>
                <a:ext uri="{FF2B5EF4-FFF2-40B4-BE49-F238E27FC236}">
                  <a16:creationId xmlns:a16="http://schemas.microsoft.com/office/drawing/2014/main" id="{5623E42E-7F38-4994-9F1C-DBE3E1AEFEF4}"/>
                </a:ext>
              </a:extLst>
            </p:cNvPr>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310">
              <a:extLst>
                <a:ext uri="{FF2B5EF4-FFF2-40B4-BE49-F238E27FC236}">
                  <a16:creationId xmlns:a16="http://schemas.microsoft.com/office/drawing/2014/main" id="{58AD4BB7-2F8B-470C-8150-DA2F4F0898BE}"/>
                </a:ext>
              </a:extLst>
            </p:cNvPr>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0" name="Shape 311">
            <a:extLst>
              <a:ext uri="{FF2B5EF4-FFF2-40B4-BE49-F238E27FC236}">
                <a16:creationId xmlns:a16="http://schemas.microsoft.com/office/drawing/2014/main" id="{67690988-E364-470E-A3B0-1A143BB3996E}"/>
              </a:ext>
            </a:extLst>
          </p:cNvPr>
          <p:cNvGrpSpPr/>
          <p:nvPr/>
        </p:nvGrpSpPr>
        <p:grpSpPr>
          <a:xfrm>
            <a:off x="7440439" y="2411708"/>
            <a:ext cx="1075600" cy="1075666"/>
            <a:chOff x="6643075" y="3664250"/>
            <a:chExt cx="407950" cy="407975"/>
          </a:xfrm>
        </p:grpSpPr>
        <p:sp>
          <p:nvSpPr>
            <p:cNvPr id="21" name="Shape 312">
              <a:extLst>
                <a:ext uri="{FF2B5EF4-FFF2-40B4-BE49-F238E27FC236}">
                  <a16:creationId xmlns:a16="http://schemas.microsoft.com/office/drawing/2014/main" id="{681D6173-3AFC-43C2-807C-20CC66F65A56}"/>
                </a:ext>
              </a:extLst>
            </p:cNvPr>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313">
              <a:extLst>
                <a:ext uri="{FF2B5EF4-FFF2-40B4-BE49-F238E27FC236}">
                  <a16:creationId xmlns:a16="http://schemas.microsoft.com/office/drawing/2014/main" id="{B3433FD0-DDA7-46FE-A6C3-6BA47B1F1907}"/>
                </a:ext>
              </a:extLst>
            </p:cNvPr>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 name="Shape 314">
            <a:extLst>
              <a:ext uri="{FF2B5EF4-FFF2-40B4-BE49-F238E27FC236}">
                <a16:creationId xmlns:a16="http://schemas.microsoft.com/office/drawing/2014/main" id="{AFA4F1C9-4C67-4550-9DC0-D1E01803BD73}"/>
              </a:ext>
            </a:extLst>
          </p:cNvPr>
          <p:cNvGrpSpPr/>
          <p:nvPr/>
        </p:nvGrpSpPr>
        <p:grpSpPr>
          <a:xfrm rot="1385783">
            <a:off x="6726739" y="3090658"/>
            <a:ext cx="468581" cy="468555"/>
            <a:chOff x="576250" y="4319400"/>
            <a:chExt cx="442075" cy="442050"/>
          </a:xfrm>
        </p:grpSpPr>
        <p:sp>
          <p:nvSpPr>
            <p:cNvPr id="24" name="Shape 315">
              <a:extLst>
                <a:ext uri="{FF2B5EF4-FFF2-40B4-BE49-F238E27FC236}">
                  <a16:creationId xmlns:a16="http://schemas.microsoft.com/office/drawing/2014/main" id="{70DFAB7D-7705-48A1-91C2-700FFBADBCB2}"/>
                </a:ext>
              </a:extLst>
            </p:cNvPr>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316">
              <a:extLst>
                <a:ext uri="{FF2B5EF4-FFF2-40B4-BE49-F238E27FC236}">
                  <a16:creationId xmlns:a16="http://schemas.microsoft.com/office/drawing/2014/main" id="{B43145A4-2BB5-4889-8DDC-2672E315FFB6}"/>
                </a:ext>
              </a:extLst>
            </p:cNvPr>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317">
              <a:extLst>
                <a:ext uri="{FF2B5EF4-FFF2-40B4-BE49-F238E27FC236}">
                  <a16:creationId xmlns:a16="http://schemas.microsoft.com/office/drawing/2014/main" id="{6213EC15-35D1-4E01-9357-AE0854A81108}"/>
                </a:ext>
              </a:extLst>
            </p:cNvPr>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318">
              <a:extLst>
                <a:ext uri="{FF2B5EF4-FFF2-40B4-BE49-F238E27FC236}">
                  <a16:creationId xmlns:a16="http://schemas.microsoft.com/office/drawing/2014/main" id="{474D98DB-B126-4015-BC20-45B661FA9416}"/>
                </a:ext>
              </a:extLst>
            </p:cNvPr>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8" name="Shape 319">
            <a:extLst>
              <a:ext uri="{FF2B5EF4-FFF2-40B4-BE49-F238E27FC236}">
                <a16:creationId xmlns:a16="http://schemas.microsoft.com/office/drawing/2014/main" id="{7D217DF0-8329-491A-820D-36F93311BA1A}"/>
              </a:ext>
            </a:extLst>
          </p:cNvPr>
          <p:cNvSpPr/>
          <p:nvPr/>
        </p:nvSpPr>
        <p:spPr>
          <a:xfrm rot="6304741">
            <a:off x="7268448" y="2522763"/>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320">
            <a:extLst>
              <a:ext uri="{FF2B5EF4-FFF2-40B4-BE49-F238E27FC236}">
                <a16:creationId xmlns:a16="http://schemas.microsoft.com/office/drawing/2014/main" id="{FB4D1D2E-FE56-4FA5-AEA8-8E0C27643429}"/>
              </a:ext>
            </a:extLst>
          </p:cNvPr>
          <p:cNvSpPr/>
          <p:nvPr/>
        </p:nvSpPr>
        <p:spPr>
          <a:xfrm rot="1735981">
            <a:off x="8179083" y="3448017"/>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0">
            <a:extLst>
              <a:ext uri="{FF2B5EF4-FFF2-40B4-BE49-F238E27FC236}">
                <a16:creationId xmlns:a16="http://schemas.microsoft.com/office/drawing/2014/main" id="{703C722E-9562-4F88-9656-0F2A681EAE93}"/>
              </a:ext>
            </a:extLst>
          </p:cNvPr>
          <p:cNvSpPr/>
          <p:nvPr/>
        </p:nvSpPr>
        <p:spPr>
          <a:xfrm>
            <a:off x="7103509" y="3815364"/>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1" name="Shape 304">
            <a:extLst>
              <a:ext uri="{FF2B5EF4-FFF2-40B4-BE49-F238E27FC236}">
                <a16:creationId xmlns:a16="http://schemas.microsoft.com/office/drawing/2014/main" id="{AA360D63-FCF5-4317-A839-8438D3F28A4B}"/>
              </a:ext>
            </a:extLst>
          </p:cNvPr>
          <p:cNvGrpSpPr/>
          <p:nvPr/>
        </p:nvGrpSpPr>
        <p:grpSpPr>
          <a:xfrm>
            <a:off x="5853101" y="3410858"/>
            <a:ext cx="586760" cy="586760"/>
            <a:chOff x="5941025" y="3634400"/>
            <a:chExt cx="467650" cy="467650"/>
          </a:xfrm>
        </p:grpSpPr>
        <p:sp>
          <p:nvSpPr>
            <p:cNvPr id="32" name="Shape 305">
              <a:extLst>
                <a:ext uri="{FF2B5EF4-FFF2-40B4-BE49-F238E27FC236}">
                  <a16:creationId xmlns:a16="http://schemas.microsoft.com/office/drawing/2014/main" id="{8E4B7790-6600-41B2-9F32-15CEB0DC27BD}"/>
                </a:ext>
              </a:extLst>
            </p:cNvPr>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06">
              <a:extLst>
                <a:ext uri="{FF2B5EF4-FFF2-40B4-BE49-F238E27FC236}">
                  <a16:creationId xmlns:a16="http://schemas.microsoft.com/office/drawing/2014/main" id="{3C4E2CF4-6D29-41C7-8DF9-45D68C1AE995}"/>
                </a:ext>
              </a:extLst>
            </p:cNvPr>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07">
              <a:extLst>
                <a:ext uri="{FF2B5EF4-FFF2-40B4-BE49-F238E27FC236}">
                  <a16:creationId xmlns:a16="http://schemas.microsoft.com/office/drawing/2014/main" id="{196102B0-A5A4-4DD6-B836-DE06C7F709E5}"/>
                </a:ext>
              </a:extLst>
            </p:cNvPr>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08">
              <a:extLst>
                <a:ext uri="{FF2B5EF4-FFF2-40B4-BE49-F238E27FC236}">
                  <a16:creationId xmlns:a16="http://schemas.microsoft.com/office/drawing/2014/main" id="{BAE4CBD3-0DA6-4DE9-9953-C3C36CE800A8}"/>
                </a:ext>
              </a:extLst>
            </p:cNvPr>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09">
              <a:extLst>
                <a:ext uri="{FF2B5EF4-FFF2-40B4-BE49-F238E27FC236}">
                  <a16:creationId xmlns:a16="http://schemas.microsoft.com/office/drawing/2014/main" id="{DEF1DAEA-FF76-43AE-9D53-D2F16C8D6429}"/>
                </a:ext>
              </a:extLst>
            </p:cNvPr>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10">
              <a:extLst>
                <a:ext uri="{FF2B5EF4-FFF2-40B4-BE49-F238E27FC236}">
                  <a16:creationId xmlns:a16="http://schemas.microsoft.com/office/drawing/2014/main" id="{3B9DC7EE-F954-4544-97DD-8E7827341D4B}"/>
                </a:ext>
              </a:extLst>
            </p:cNvPr>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 name="Shape 311">
            <a:extLst>
              <a:ext uri="{FF2B5EF4-FFF2-40B4-BE49-F238E27FC236}">
                <a16:creationId xmlns:a16="http://schemas.microsoft.com/office/drawing/2014/main" id="{1B9C101E-0798-45B7-8FCD-7F9532C6CF7D}"/>
              </a:ext>
            </a:extLst>
          </p:cNvPr>
          <p:cNvGrpSpPr/>
          <p:nvPr/>
        </p:nvGrpSpPr>
        <p:grpSpPr>
          <a:xfrm>
            <a:off x="7398696" y="2411708"/>
            <a:ext cx="1075600" cy="1075666"/>
            <a:chOff x="6643075" y="3664250"/>
            <a:chExt cx="407950" cy="407975"/>
          </a:xfrm>
        </p:grpSpPr>
        <p:sp>
          <p:nvSpPr>
            <p:cNvPr id="39" name="Shape 312">
              <a:extLst>
                <a:ext uri="{FF2B5EF4-FFF2-40B4-BE49-F238E27FC236}">
                  <a16:creationId xmlns:a16="http://schemas.microsoft.com/office/drawing/2014/main" id="{7AC72B5E-2CDA-4E7B-8798-BC4AEA8B988D}"/>
                </a:ext>
              </a:extLst>
            </p:cNvPr>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313">
              <a:extLst>
                <a:ext uri="{FF2B5EF4-FFF2-40B4-BE49-F238E27FC236}">
                  <a16:creationId xmlns:a16="http://schemas.microsoft.com/office/drawing/2014/main" id="{8EFE0349-8E3D-4DF1-A0DD-D5CE1A9B8181}"/>
                </a:ext>
              </a:extLst>
            </p:cNvPr>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 name="Shape 314">
            <a:extLst>
              <a:ext uri="{FF2B5EF4-FFF2-40B4-BE49-F238E27FC236}">
                <a16:creationId xmlns:a16="http://schemas.microsoft.com/office/drawing/2014/main" id="{EB081588-8B02-46A5-9033-7BEFCFDD020F}"/>
              </a:ext>
            </a:extLst>
          </p:cNvPr>
          <p:cNvGrpSpPr/>
          <p:nvPr/>
        </p:nvGrpSpPr>
        <p:grpSpPr>
          <a:xfrm rot="1385783">
            <a:off x="6684996" y="3090658"/>
            <a:ext cx="468581" cy="468555"/>
            <a:chOff x="576250" y="4319400"/>
            <a:chExt cx="442075" cy="442050"/>
          </a:xfrm>
        </p:grpSpPr>
        <p:sp>
          <p:nvSpPr>
            <p:cNvPr id="42" name="Shape 315">
              <a:extLst>
                <a:ext uri="{FF2B5EF4-FFF2-40B4-BE49-F238E27FC236}">
                  <a16:creationId xmlns:a16="http://schemas.microsoft.com/office/drawing/2014/main" id="{8DD62749-3CDE-4317-9AC2-FF6D8138D69F}"/>
                </a:ext>
              </a:extLst>
            </p:cNvPr>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316">
              <a:extLst>
                <a:ext uri="{FF2B5EF4-FFF2-40B4-BE49-F238E27FC236}">
                  <a16:creationId xmlns:a16="http://schemas.microsoft.com/office/drawing/2014/main" id="{F0DEE928-AEA7-4D6C-B5D0-DFBEDA56CBB5}"/>
                </a:ext>
              </a:extLst>
            </p:cNvPr>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317">
              <a:extLst>
                <a:ext uri="{FF2B5EF4-FFF2-40B4-BE49-F238E27FC236}">
                  <a16:creationId xmlns:a16="http://schemas.microsoft.com/office/drawing/2014/main" id="{84396E7E-3364-409C-9699-DB718DD43EB9}"/>
                </a:ext>
              </a:extLst>
            </p:cNvPr>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318">
              <a:extLst>
                <a:ext uri="{FF2B5EF4-FFF2-40B4-BE49-F238E27FC236}">
                  <a16:creationId xmlns:a16="http://schemas.microsoft.com/office/drawing/2014/main" id="{D928B800-3030-46AB-8A1B-5682C0344313}"/>
                </a:ext>
              </a:extLst>
            </p:cNvPr>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7" name="Title 1"/>
          <p:cNvSpPr>
            <a:spLocks noGrp="1"/>
          </p:cNvSpPr>
          <p:nvPr>
            <p:ph type="title"/>
          </p:nvPr>
        </p:nvSpPr>
        <p:spPr/>
        <p:txBody>
          <a:bodyPr/>
          <a:lstStyle/>
          <a:p>
            <a:pPr marL="457200" indent="-457200">
              <a:buFont typeface="+mj-lt"/>
              <a:buAutoNum type="arabicPeriod" startAt="3"/>
            </a:pPr>
            <a:r>
              <a:rPr lang="en-US"/>
              <a:t>Đặc tả use case</a:t>
            </a:r>
            <a:endParaRPr lang="en-US" sz="2400"/>
          </a:p>
        </p:txBody>
      </p:sp>
      <p:sp>
        <p:nvSpPr>
          <p:cNvPr id="3" name="Text Placeholder 2">
            <a:extLst>
              <a:ext uri="{FF2B5EF4-FFF2-40B4-BE49-F238E27FC236}">
                <a16:creationId xmlns:a16="http://schemas.microsoft.com/office/drawing/2014/main" id="{386A7E28-E25A-4AA4-A301-E348B6E9C6CB}"/>
              </a:ext>
            </a:extLst>
          </p:cNvPr>
          <p:cNvSpPr>
            <a:spLocks noGrp="1"/>
          </p:cNvSpPr>
          <p:nvPr>
            <p:ph type="body" idx="1"/>
          </p:nvPr>
        </p:nvSpPr>
        <p:spPr>
          <a:xfrm>
            <a:off x="747925" y="1027413"/>
            <a:ext cx="6140399" cy="492913"/>
          </a:xfrm>
        </p:spPr>
        <p:txBody>
          <a:bodyPr/>
          <a:lstStyle/>
          <a:p>
            <a:pPr>
              <a:buNone/>
            </a:pPr>
            <a:r>
              <a:rPr lang="en-US">
                <a:solidFill>
                  <a:schemeClr val="tx1"/>
                </a:solidFill>
              </a:rPr>
              <a:t>Một số use case tiêu biểu:</a:t>
            </a:r>
            <a:endParaRPr lang="vi-VN">
              <a:solidFill>
                <a:schemeClr val="tx1"/>
              </a:solidFill>
            </a:endParaRPr>
          </a:p>
        </p:txBody>
      </p:sp>
      <p:sp>
        <p:nvSpPr>
          <p:cNvPr id="9" name="Text Placeholder 2">
            <a:extLst>
              <a:ext uri="{FF2B5EF4-FFF2-40B4-BE49-F238E27FC236}">
                <a16:creationId xmlns:a16="http://schemas.microsoft.com/office/drawing/2014/main" id="{29BAE2C2-5993-4A64-9137-DFDD803CD600}"/>
              </a:ext>
            </a:extLst>
          </p:cNvPr>
          <p:cNvSpPr txBox="1">
            <a:spLocks/>
          </p:cNvSpPr>
          <p:nvPr/>
        </p:nvSpPr>
        <p:spPr>
          <a:xfrm>
            <a:off x="747924" y="1362078"/>
            <a:ext cx="6140399" cy="4929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buFont typeface="Dosis"/>
              <a:buNone/>
            </a:pPr>
            <a:r>
              <a:rPr lang="en-US">
                <a:solidFill>
                  <a:schemeClr val="tx1"/>
                </a:solidFill>
              </a:rPr>
              <a:t>b. Use case thêm truyện</a:t>
            </a:r>
            <a:endParaRPr lang="vi-VN">
              <a:solidFill>
                <a:schemeClr val="tx1"/>
              </a:solidFill>
            </a:endParaRPr>
          </a:p>
        </p:txBody>
      </p:sp>
      <p:cxnSp>
        <p:nvCxnSpPr>
          <p:cNvPr id="10" name="Straight Connector 9">
            <a:extLst>
              <a:ext uri="{FF2B5EF4-FFF2-40B4-BE49-F238E27FC236}">
                <a16:creationId xmlns:a16="http://schemas.microsoft.com/office/drawing/2014/main" id="{ED81D451-F7AF-4E9E-B9AC-C91AC2676181}"/>
              </a:ext>
            </a:extLst>
          </p:cNvPr>
          <p:cNvCxnSpPr>
            <a:cxnSpLocks/>
          </p:cNvCxnSpPr>
          <p:nvPr/>
        </p:nvCxnSpPr>
        <p:spPr>
          <a:xfrm>
            <a:off x="364541" y="2996556"/>
            <a:ext cx="7277769"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A033DAD-1722-4356-8C5E-35B16007BB01}"/>
              </a:ext>
            </a:extLst>
          </p:cNvPr>
          <p:cNvGrpSpPr/>
          <p:nvPr/>
        </p:nvGrpSpPr>
        <p:grpSpPr>
          <a:xfrm>
            <a:off x="767460" y="2708529"/>
            <a:ext cx="566549" cy="611527"/>
            <a:chOff x="1835696" y="2517293"/>
            <a:chExt cx="792088" cy="792088"/>
          </a:xfrm>
        </p:grpSpPr>
        <p:sp>
          <p:nvSpPr>
            <p:cNvPr id="12" name="Diamond 11">
              <a:extLst>
                <a:ext uri="{FF2B5EF4-FFF2-40B4-BE49-F238E27FC236}">
                  <a16:creationId xmlns:a16="http://schemas.microsoft.com/office/drawing/2014/main" id="{4402EDE8-3BCE-4EC8-8B3E-647CC59DB1BE}"/>
                </a:ext>
              </a:extLst>
            </p:cNvPr>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Diamond 12">
              <a:extLst>
                <a:ext uri="{FF2B5EF4-FFF2-40B4-BE49-F238E27FC236}">
                  <a16:creationId xmlns:a16="http://schemas.microsoft.com/office/drawing/2014/main" id="{653652B3-4303-4C57-93A8-61DB0CB80B6C}"/>
                </a:ext>
              </a:extLst>
            </p:cNvPr>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4" name="Group 13">
            <a:extLst>
              <a:ext uri="{FF2B5EF4-FFF2-40B4-BE49-F238E27FC236}">
                <a16:creationId xmlns:a16="http://schemas.microsoft.com/office/drawing/2014/main" id="{8381CD2D-C95B-420A-8AB5-8B5C44E8B674}"/>
              </a:ext>
            </a:extLst>
          </p:cNvPr>
          <p:cNvGrpSpPr/>
          <p:nvPr/>
        </p:nvGrpSpPr>
        <p:grpSpPr>
          <a:xfrm>
            <a:off x="2136931" y="2674597"/>
            <a:ext cx="566549" cy="631864"/>
            <a:chOff x="1835696" y="2517293"/>
            <a:chExt cx="792088" cy="792088"/>
          </a:xfrm>
        </p:grpSpPr>
        <p:sp>
          <p:nvSpPr>
            <p:cNvPr id="15" name="Diamond 14">
              <a:extLst>
                <a:ext uri="{FF2B5EF4-FFF2-40B4-BE49-F238E27FC236}">
                  <a16:creationId xmlns:a16="http://schemas.microsoft.com/office/drawing/2014/main" id="{F6F3B33C-3674-4B55-9655-796AF7133AE3}"/>
                </a:ext>
              </a:extLst>
            </p:cNvPr>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Diamond 15">
              <a:extLst>
                <a:ext uri="{FF2B5EF4-FFF2-40B4-BE49-F238E27FC236}">
                  <a16:creationId xmlns:a16="http://schemas.microsoft.com/office/drawing/2014/main" id="{DB2D4579-9DE9-4F8C-BF7D-5ED9E702E569}"/>
                </a:ext>
              </a:extLst>
            </p:cNvPr>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16">
            <a:extLst>
              <a:ext uri="{FF2B5EF4-FFF2-40B4-BE49-F238E27FC236}">
                <a16:creationId xmlns:a16="http://schemas.microsoft.com/office/drawing/2014/main" id="{F1A555A3-3C54-4C3A-BA4A-32A9F368AE43}"/>
              </a:ext>
            </a:extLst>
          </p:cNvPr>
          <p:cNvGrpSpPr/>
          <p:nvPr/>
        </p:nvGrpSpPr>
        <p:grpSpPr>
          <a:xfrm>
            <a:off x="3603735" y="2683734"/>
            <a:ext cx="566549" cy="611528"/>
            <a:chOff x="1835696" y="2517293"/>
            <a:chExt cx="792088" cy="792088"/>
          </a:xfrm>
        </p:grpSpPr>
        <p:sp>
          <p:nvSpPr>
            <p:cNvPr id="18" name="Diamond 17">
              <a:extLst>
                <a:ext uri="{FF2B5EF4-FFF2-40B4-BE49-F238E27FC236}">
                  <a16:creationId xmlns:a16="http://schemas.microsoft.com/office/drawing/2014/main" id="{A2AD8676-26FC-47F6-B2CD-206503528D40}"/>
                </a:ext>
              </a:extLst>
            </p:cNvPr>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Diamond 18">
              <a:extLst>
                <a:ext uri="{FF2B5EF4-FFF2-40B4-BE49-F238E27FC236}">
                  <a16:creationId xmlns:a16="http://schemas.microsoft.com/office/drawing/2014/main" id="{9D28D1BD-6C21-4E28-8E80-98347EBF25FC}"/>
                </a:ext>
              </a:extLst>
            </p:cNvPr>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a:extLst>
              <a:ext uri="{FF2B5EF4-FFF2-40B4-BE49-F238E27FC236}">
                <a16:creationId xmlns:a16="http://schemas.microsoft.com/office/drawing/2014/main" id="{39518D04-9A74-4844-9AE6-2B431B5416E4}"/>
              </a:ext>
            </a:extLst>
          </p:cNvPr>
          <p:cNvGrpSpPr/>
          <p:nvPr/>
        </p:nvGrpSpPr>
        <p:grpSpPr>
          <a:xfrm>
            <a:off x="5000359" y="2672898"/>
            <a:ext cx="566549" cy="611529"/>
            <a:chOff x="1835696" y="2517293"/>
            <a:chExt cx="792088" cy="792088"/>
          </a:xfrm>
        </p:grpSpPr>
        <p:sp>
          <p:nvSpPr>
            <p:cNvPr id="21" name="Diamond 20">
              <a:extLst>
                <a:ext uri="{FF2B5EF4-FFF2-40B4-BE49-F238E27FC236}">
                  <a16:creationId xmlns:a16="http://schemas.microsoft.com/office/drawing/2014/main" id="{B13CD8A0-57D2-4F25-8C1A-0E074C05C29C}"/>
                </a:ext>
              </a:extLst>
            </p:cNvPr>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Diamond 21">
              <a:extLst>
                <a:ext uri="{FF2B5EF4-FFF2-40B4-BE49-F238E27FC236}">
                  <a16:creationId xmlns:a16="http://schemas.microsoft.com/office/drawing/2014/main" id="{BE035EAB-5CC3-46B7-B0AF-98ED9CE0B848}"/>
                </a:ext>
              </a:extLst>
            </p:cNvPr>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a:extLst>
              <a:ext uri="{FF2B5EF4-FFF2-40B4-BE49-F238E27FC236}">
                <a16:creationId xmlns:a16="http://schemas.microsoft.com/office/drawing/2014/main" id="{4530356C-B2F1-4E7F-B0C6-E050CB97913B}"/>
              </a:ext>
            </a:extLst>
          </p:cNvPr>
          <p:cNvGrpSpPr/>
          <p:nvPr/>
        </p:nvGrpSpPr>
        <p:grpSpPr>
          <a:xfrm>
            <a:off x="6459442" y="2693456"/>
            <a:ext cx="566549" cy="592085"/>
            <a:chOff x="1835696" y="2517293"/>
            <a:chExt cx="792088" cy="792088"/>
          </a:xfrm>
        </p:grpSpPr>
        <p:sp>
          <p:nvSpPr>
            <p:cNvPr id="24" name="Diamond 23">
              <a:extLst>
                <a:ext uri="{FF2B5EF4-FFF2-40B4-BE49-F238E27FC236}">
                  <a16:creationId xmlns:a16="http://schemas.microsoft.com/office/drawing/2014/main" id="{381DEE75-DF44-46F7-AFC6-B9C36B522882}"/>
                </a:ext>
              </a:extLst>
            </p:cNvPr>
            <p:cNvSpPr/>
            <p:nvPr/>
          </p:nvSpPr>
          <p:spPr>
            <a:xfrm>
              <a:off x="1835696" y="2517293"/>
              <a:ext cx="792088" cy="792088"/>
            </a:xfrm>
            <a:prstGeom prst="diamon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Diamond 24">
              <a:extLst>
                <a:ext uri="{FF2B5EF4-FFF2-40B4-BE49-F238E27FC236}">
                  <a16:creationId xmlns:a16="http://schemas.microsoft.com/office/drawing/2014/main" id="{353CBB9A-568A-49BB-8FDF-B8D5EC210FCA}"/>
                </a:ext>
              </a:extLst>
            </p:cNvPr>
            <p:cNvSpPr/>
            <p:nvPr/>
          </p:nvSpPr>
          <p:spPr>
            <a:xfrm>
              <a:off x="1901658" y="2583255"/>
              <a:ext cx="660164" cy="66016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a:extLst>
              <a:ext uri="{FF2B5EF4-FFF2-40B4-BE49-F238E27FC236}">
                <a16:creationId xmlns:a16="http://schemas.microsoft.com/office/drawing/2014/main" id="{4A3A8481-5805-4543-96AE-723005001272}"/>
              </a:ext>
            </a:extLst>
          </p:cNvPr>
          <p:cNvSpPr txBox="1"/>
          <p:nvPr/>
        </p:nvSpPr>
        <p:spPr>
          <a:xfrm>
            <a:off x="144421" y="2261077"/>
            <a:ext cx="1720591" cy="369332"/>
          </a:xfrm>
          <a:prstGeom prst="rect">
            <a:avLst/>
          </a:prstGeom>
          <a:noFill/>
        </p:spPr>
        <p:txBody>
          <a:bodyPr wrap="square" rtlCol="0" anchor="ctr">
            <a:spAutoFit/>
          </a:bodyPr>
          <a:lstStyle/>
          <a:p>
            <a:pPr algn="ctr"/>
            <a:r>
              <a:rPr lang="en-US" altLang="ko-KR" b="1">
                <a:solidFill>
                  <a:schemeClr val="accent5"/>
                </a:solidFill>
                <a:cs typeface="Arial" pitchFamily="34" charset="0"/>
              </a:rPr>
              <a:t>Tác nhân</a:t>
            </a:r>
            <a:endParaRPr lang="ko-KR" altLang="en-US" b="1" dirty="0">
              <a:solidFill>
                <a:schemeClr val="accent5"/>
              </a:solidFill>
              <a:cs typeface="Arial" pitchFamily="34" charset="0"/>
            </a:endParaRPr>
          </a:p>
        </p:txBody>
      </p:sp>
      <p:sp>
        <p:nvSpPr>
          <p:cNvPr id="27" name="TextBox 26">
            <a:extLst>
              <a:ext uri="{FF2B5EF4-FFF2-40B4-BE49-F238E27FC236}">
                <a16:creationId xmlns:a16="http://schemas.microsoft.com/office/drawing/2014/main" id="{9EE868D6-F6DE-44A3-B340-87DBC4BEA73B}"/>
              </a:ext>
            </a:extLst>
          </p:cNvPr>
          <p:cNvSpPr txBox="1"/>
          <p:nvPr/>
        </p:nvSpPr>
        <p:spPr>
          <a:xfrm>
            <a:off x="1682560" y="2243261"/>
            <a:ext cx="1425530" cy="369332"/>
          </a:xfrm>
          <a:prstGeom prst="rect">
            <a:avLst/>
          </a:prstGeom>
          <a:noFill/>
        </p:spPr>
        <p:txBody>
          <a:bodyPr wrap="square" rtlCol="0" anchor="ctr">
            <a:spAutoFit/>
          </a:bodyPr>
          <a:lstStyle/>
          <a:p>
            <a:pPr algn="ctr"/>
            <a:r>
              <a:rPr lang="en-US" altLang="ko-KR" b="1">
                <a:solidFill>
                  <a:schemeClr val="accent4"/>
                </a:solidFill>
                <a:cs typeface="Arial" pitchFamily="34" charset="0"/>
              </a:rPr>
              <a:t>Mô tả ngắn</a:t>
            </a:r>
            <a:endParaRPr lang="ko-KR" altLang="en-US" b="1" dirty="0">
              <a:solidFill>
                <a:schemeClr val="accent4"/>
              </a:solidFill>
              <a:cs typeface="Arial" pitchFamily="34" charset="0"/>
            </a:endParaRPr>
          </a:p>
        </p:txBody>
      </p:sp>
      <p:sp>
        <p:nvSpPr>
          <p:cNvPr id="28" name="TextBox 27">
            <a:extLst>
              <a:ext uri="{FF2B5EF4-FFF2-40B4-BE49-F238E27FC236}">
                <a16:creationId xmlns:a16="http://schemas.microsoft.com/office/drawing/2014/main" id="{77AF6FAC-A944-4983-ABA4-4ADEECDE3A5C}"/>
              </a:ext>
            </a:extLst>
          </p:cNvPr>
          <p:cNvSpPr txBox="1"/>
          <p:nvPr/>
        </p:nvSpPr>
        <p:spPr>
          <a:xfrm>
            <a:off x="2997920" y="2260748"/>
            <a:ext cx="1777043" cy="307777"/>
          </a:xfrm>
          <a:prstGeom prst="rect">
            <a:avLst/>
          </a:prstGeom>
          <a:noFill/>
        </p:spPr>
        <p:txBody>
          <a:bodyPr wrap="square" rtlCol="0" anchor="ctr">
            <a:spAutoFit/>
          </a:bodyPr>
          <a:lstStyle/>
          <a:p>
            <a:pPr algn="ctr"/>
            <a:r>
              <a:rPr lang="en-US" altLang="ko-KR" b="1">
                <a:solidFill>
                  <a:schemeClr val="accent3"/>
                </a:solidFill>
                <a:cs typeface="Arial" pitchFamily="34" charset="0"/>
              </a:rPr>
              <a:t>Tiền điều kiện</a:t>
            </a:r>
            <a:endParaRPr lang="ko-KR" altLang="en-US" b="1" dirty="0">
              <a:solidFill>
                <a:schemeClr val="accent3"/>
              </a:solidFill>
              <a:cs typeface="Arial" pitchFamily="34" charset="0"/>
            </a:endParaRPr>
          </a:p>
        </p:txBody>
      </p:sp>
      <p:sp>
        <p:nvSpPr>
          <p:cNvPr id="29" name="TextBox 28">
            <a:extLst>
              <a:ext uri="{FF2B5EF4-FFF2-40B4-BE49-F238E27FC236}">
                <a16:creationId xmlns:a16="http://schemas.microsoft.com/office/drawing/2014/main" id="{97BB2205-D6F5-40ED-ABCF-58F984463DFF}"/>
              </a:ext>
            </a:extLst>
          </p:cNvPr>
          <p:cNvSpPr txBox="1"/>
          <p:nvPr/>
        </p:nvSpPr>
        <p:spPr>
          <a:xfrm>
            <a:off x="4769651" y="2212312"/>
            <a:ext cx="1210547" cy="369332"/>
          </a:xfrm>
          <a:prstGeom prst="rect">
            <a:avLst/>
          </a:prstGeom>
          <a:noFill/>
        </p:spPr>
        <p:txBody>
          <a:bodyPr wrap="square" rtlCol="0" anchor="ctr">
            <a:spAutoFit/>
          </a:bodyPr>
          <a:lstStyle/>
          <a:p>
            <a:pPr algn="ctr"/>
            <a:r>
              <a:rPr lang="en-US" altLang="ko-KR" b="1">
                <a:solidFill>
                  <a:schemeClr val="accent2"/>
                </a:solidFill>
                <a:cs typeface="Arial" pitchFamily="34" charset="0"/>
              </a:rPr>
              <a:t>Kết quả</a:t>
            </a:r>
            <a:endParaRPr lang="ko-KR" altLang="en-US"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A73B9037-713B-49C3-B66C-A82FE36CA833}"/>
              </a:ext>
            </a:extLst>
          </p:cNvPr>
          <p:cNvSpPr txBox="1"/>
          <p:nvPr/>
        </p:nvSpPr>
        <p:spPr>
          <a:xfrm>
            <a:off x="5633010" y="2208716"/>
            <a:ext cx="2366510" cy="369332"/>
          </a:xfrm>
          <a:prstGeom prst="rect">
            <a:avLst/>
          </a:prstGeom>
          <a:noFill/>
        </p:spPr>
        <p:txBody>
          <a:bodyPr wrap="square" rtlCol="0" anchor="ctr">
            <a:spAutoFit/>
          </a:bodyPr>
          <a:lstStyle/>
          <a:p>
            <a:pPr algn="ctr"/>
            <a:r>
              <a:rPr lang="en-US" altLang="ko-KR" b="1">
                <a:solidFill>
                  <a:schemeClr val="accent1"/>
                </a:solidFill>
                <a:cs typeface="Arial" pitchFamily="34" charset="0"/>
              </a:rPr>
              <a:t>Điều kiện kích hoạt</a:t>
            </a:r>
            <a:endParaRPr lang="ko-KR" altLang="en-US" b="1" dirty="0">
              <a:solidFill>
                <a:schemeClr val="accent1"/>
              </a:solidFill>
              <a:cs typeface="Arial" pitchFamily="34" charset="0"/>
            </a:endParaRPr>
          </a:p>
        </p:txBody>
      </p:sp>
      <p:sp>
        <p:nvSpPr>
          <p:cNvPr id="31" name="TextBox 30">
            <a:extLst>
              <a:ext uri="{FF2B5EF4-FFF2-40B4-BE49-F238E27FC236}">
                <a16:creationId xmlns:a16="http://schemas.microsoft.com/office/drawing/2014/main" id="{A090407D-2217-45F6-8AEE-8B0416FA2E09}"/>
              </a:ext>
            </a:extLst>
          </p:cNvPr>
          <p:cNvSpPr txBox="1"/>
          <p:nvPr/>
        </p:nvSpPr>
        <p:spPr>
          <a:xfrm>
            <a:off x="362766" y="3473144"/>
            <a:ext cx="1502246" cy="307777"/>
          </a:xfrm>
          <a:prstGeom prst="rect">
            <a:avLst/>
          </a:prstGeom>
          <a:noFill/>
        </p:spPr>
        <p:txBody>
          <a:bodyPr wrap="square" rtlCol="0">
            <a:spAutoFit/>
          </a:bodyPr>
          <a:lstStyle/>
          <a:p>
            <a:pPr algn="ctr"/>
            <a:r>
              <a:rPr lang="en-US"/>
              <a:t>Người quản lý</a:t>
            </a:r>
            <a:endParaRPr lang="ko-KR" altLang="en-US" sz="14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B4E248D2-99E3-485B-984B-977AE0396712}"/>
              </a:ext>
            </a:extLst>
          </p:cNvPr>
          <p:cNvSpPr txBox="1"/>
          <p:nvPr/>
        </p:nvSpPr>
        <p:spPr>
          <a:xfrm>
            <a:off x="1729107" y="3493999"/>
            <a:ext cx="1502246" cy="954107"/>
          </a:xfrm>
          <a:prstGeom prst="rect">
            <a:avLst/>
          </a:prstGeom>
          <a:noFill/>
        </p:spPr>
        <p:txBody>
          <a:bodyPr wrap="square" rtlCol="0">
            <a:spAutoFit/>
          </a:bodyPr>
          <a:lstStyle/>
          <a:p>
            <a:pPr algn="ctr"/>
            <a:r>
              <a:rPr lang="vi-VN" altLang="ko-KR">
                <a:solidFill>
                  <a:schemeClr val="tx1"/>
                </a:solidFill>
                <a:cs typeface="Arial" pitchFamily="34" charset="0"/>
              </a:rPr>
              <a:t>Người quản lý muốn thêm truyện mới vào hệ thống.</a:t>
            </a:r>
            <a:endParaRPr lang="en-US" altLang="ko-KR" sz="1400">
              <a:solidFill>
                <a:schemeClr val="tx1"/>
              </a:solidFill>
              <a:cs typeface="Arial" pitchFamily="34" charset="0"/>
            </a:endParaRPr>
          </a:p>
        </p:txBody>
      </p:sp>
      <p:sp>
        <p:nvSpPr>
          <p:cNvPr id="33" name="TextBox 32">
            <a:extLst>
              <a:ext uri="{FF2B5EF4-FFF2-40B4-BE49-F238E27FC236}">
                <a16:creationId xmlns:a16="http://schemas.microsoft.com/office/drawing/2014/main" id="{14A18DF2-AD81-4727-8309-0A6AD4F5D05B}"/>
              </a:ext>
            </a:extLst>
          </p:cNvPr>
          <p:cNvSpPr txBox="1"/>
          <p:nvPr/>
        </p:nvSpPr>
        <p:spPr>
          <a:xfrm>
            <a:off x="3208761" y="3523926"/>
            <a:ext cx="1502246" cy="738664"/>
          </a:xfrm>
          <a:prstGeom prst="rect">
            <a:avLst/>
          </a:prstGeom>
          <a:noFill/>
        </p:spPr>
        <p:txBody>
          <a:bodyPr wrap="square" rtlCol="0">
            <a:spAutoFit/>
          </a:bodyPr>
          <a:lstStyle/>
          <a:p>
            <a:pPr algn="ctr"/>
            <a:r>
              <a:rPr lang="vi-VN" altLang="ko-KR">
                <a:solidFill>
                  <a:schemeClr val="tx1"/>
                </a:solidFill>
                <a:cs typeface="Arial" pitchFamily="34" charset="0"/>
              </a:rPr>
              <a:t>Người dùng có tài khoản là người quản lý.</a:t>
            </a:r>
            <a:endParaRPr lang="vi-VN" altLang="ko-KR" sz="1400">
              <a:solidFill>
                <a:schemeClr val="tx1"/>
              </a:solidFill>
              <a:cs typeface="Arial" pitchFamily="34" charset="0"/>
            </a:endParaRPr>
          </a:p>
        </p:txBody>
      </p:sp>
      <p:sp>
        <p:nvSpPr>
          <p:cNvPr id="34" name="TextBox 33">
            <a:extLst>
              <a:ext uri="{FF2B5EF4-FFF2-40B4-BE49-F238E27FC236}">
                <a16:creationId xmlns:a16="http://schemas.microsoft.com/office/drawing/2014/main" id="{11198E16-743D-4799-BDB8-F51A1DC8D0CC}"/>
              </a:ext>
            </a:extLst>
          </p:cNvPr>
          <p:cNvSpPr txBox="1"/>
          <p:nvPr/>
        </p:nvSpPr>
        <p:spPr>
          <a:xfrm>
            <a:off x="4735554" y="3513542"/>
            <a:ext cx="1502246" cy="738664"/>
          </a:xfrm>
          <a:prstGeom prst="rect">
            <a:avLst/>
          </a:prstGeom>
          <a:noFill/>
        </p:spPr>
        <p:txBody>
          <a:bodyPr wrap="square" rtlCol="0">
            <a:spAutoFit/>
          </a:bodyPr>
          <a:lstStyle/>
          <a:p>
            <a:pPr algn="ctr"/>
            <a:r>
              <a:rPr lang="vi-VN" altLang="ko-KR">
                <a:solidFill>
                  <a:schemeClr val="tx1"/>
                </a:solidFill>
                <a:cs typeface="Arial" pitchFamily="34" charset="0"/>
              </a:rPr>
              <a:t>Người quản lý thêm truyện thành công.</a:t>
            </a:r>
            <a:endParaRPr lang="vi-VN" altLang="ko-KR" sz="1400">
              <a:solidFill>
                <a:schemeClr val="tx1"/>
              </a:solidFill>
              <a:cs typeface="Arial" pitchFamily="34" charset="0"/>
            </a:endParaRPr>
          </a:p>
        </p:txBody>
      </p:sp>
      <p:sp>
        <p:nvSpPr>
          <p:cNvPr id="35" name="TextBox 34">
            <a:extLst>
              <a:ext uri="{FF2B5EF4-FFF2-40B4-BE49-F238E27FC236}">
                <a16:creationId xmlns:a16="http://schemas.microsoft.com/office/drawing/2014/main" id="{ED20005B-A229-49D1-8503-B8BCAC09CD3D}"/>
              </a:ext>
            </a:extLst>
          </p:cNvPr>
          <p:cNvSpPr txBox="1"/>
          <p:nvPr/>
        </p:nvSpPr>
        <p:spPr>
          <a:xfrm>
            <a:off x="6076159" y="3513542"/>
            <a:ext cx="1502246" cy="954107"/>
          </a:xfrm>
          <a:prstGeom prst="rect">
            <a:avLst/>
          </a:prstGeom>
          <a:noFill/>
        </p:spPr>
        <p:txBody>
          <a:bodyPr wrap="square" rtlCol="0">
            <a:spAutoFit/>
          </a:bodyPr>
          <a:lstStyle/>
          <a:p>
            <a:pPr algn="ctr"/>
            <a:r>
              <a:rPr lang="vi-VN" altLang="ko-KR">
                <a:solidFill>
                  <a:schemeClr val="tx1"/>
                </a:solidFill>
                <a:cs typeface="Arial" pitchFamily="34" charset="0"/>
              </a:rPr>
              <a:t>Người quản lý thực hiện việc thêm truyện vào hệ thống.</a:t>
            </a:r>
            <a:endParaRPr lang="ko-KR" altLang="en-US" sz="1400" dirty="0">
              <a:solidFill>
                <a:schemeClr val="tx1"/>
              </a:solidFill>
              <a:cs typeface="Arial" pitchFamily="34" charset="0"/>
            </a:endParaRPr>
          </a:p>
        </p:txBody>
      </p:sp>
    </p:spTree>
    <p:extLst>
      <p:ext uri="{BB962C8B-B14F-4D97-AF65-F5344CB8AC3E}">
        <p14:creationId xmlns:p14="http://schemas.microsoft.com/office/powerpoint/2010/main" val="3024873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80">
                                          <p:stCondLst>
                                            <p:cond delay="0"/>
                                          </p:stCondLst>
                                        </p:cTn>
                                        <p:tgtEl>
                                          <p:spTgt spid="11"/>
                                        </p:tgtEl>
                                      </p:cBhvr>
                                    </p:animEffect>
                                    <p:anim calcmode="lin" valueType="num">
                                      <p:cBhvr>
                                        <p:cTn id="1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9" dur="26">
                                          <p:stCondLst>
                                            <p:cond delay="650"/>
                                          </p:stCondLst>
                                        </p:cTn>
                                        <p:tgtEl>
                                          <p:spTgt spid="11"/>
                                        </p:tgtEl>
                                      </p:cBhvr>
                                      <p:to x="100000" y="60000"/>
                                    </p:animScale>
                                    <p:animScale>
                                      <p:cBhvr>
                                        <p:cTn id="20" dur="166" decel="50000">
                                          <p:stCondLst>
                                            <p:cond delay="676"/>
                                          </p:stCondLst>
                                        </p:cTn>
                                        <p:tgtEl>
                                          <p:spTgt spid="11"/>
                                        </p:tgtEl>
                                      </p:cBhvr>
                                      <p:to x="100000" y="100000"/>
                                    </p:animScale>
                                    <p:animScale>
                                      <p:cBhvr>
                                        <p:cTn id="21" dur="26">
                                          <p:stCondLst>
                                            <p:cond delay="1312"/>
                                          </p:stCondLst>
                                        </p:cTn>
                                        <p:tgtEl>
                                          <p:spTgt spid="11"/>
                                        </p:tgtEl>
                                      </p:cBhvr>
                                      <p:to x="100000" y="80000"/>
                                    </p:animScale>
                                    <p:animScale>
                                      <p:cBhvr>
                                        <p:cTn id="22" dur="166" decel="50000">
                                          <p:stCondLst>
                                            <p:cond delay="1338"/>
                                          </p:stCondLst>
                                        </p:cTn>
                                        <p:tgtEl>
                                          <p:spTgt spid="11"/>
                                        </p:tgtEl>
                                      </p:cBhvr>
                                      <p:to x="100000" y="100000"/>
                                    </p:animScale>
                                    <p:animScale>
                                      <p:cBhvr>
                                        <p:cTn id="23" dur="26">
                                          <p:stCondLst>
                                            <p:cond delay="1642"/>
                                          </p:stCondLst>
                                        </p:cTn>
                                        <p:tgtEl>
                                          <p:spTgt spid="11"/>
                                        </p:tgtEl>
                                      </p:cBhvr>
                                      <p:to x="100000" y="90000"/>
                                    </p:animScale>
                                    <p:animScale>
                                      <p:cBhvr>
                                        <p:cTn id="24" dur="166" decel="50000">
                                          <p:stCondLst>
                                            <p:cond delay="1668"/>
                                          </p:stCondLst>
                                        </p:cTn>
                                        <p:tgtEl>
                                          <p:spTgt spid="11"/>
                                        </p:tgtEl>
                                      </p:cBhvr>
                                      <p:to x="100000" y="100000"/>
                                    </p:animScale>
                                    <p:animScale>
                                      <p:cBhvr>
                                        <p:cTn id="25" dur="26">
                                          <p:stCondLst>
                                            <p:cond delay="1808"/>
                                          </p:stCondLst>
                                        </p:cTn>
                                        <p:tgtEl>
                                          <p:spTgt spid="11"/>
                                        </p:tgtEl>
                                      </p:cBhvr>
                                      <p:to x="100000" y="95000"/>
                                    </p:animScale>
                                    <p:animScale>
                                      <p:cBhvr>
                                        <p:cTn id="26" dur="166" decel="50000">
                                          <p:stCondLst>
                                            <p:cond delay="1834"/>
                                          </p:stCondLst>
                                        </p:cTn>
                                        <p:tgtEl>
                                          <p:spTgt spid="11"/>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80">
                                          <p:stCondLst>
                                            <p:cond delay="0"/>
                                          </p:stCondLst>
                                        </p:cTn>
                                        <p:tgtEl>
                                          <p:spTgt spid="26"/>
                                        </p:tgtEl>
                                      </p:cBhvr>
                                    </p:animEffect>
                                    <p:anim calcmode="lin" valueType="num">
                                      <p:cBhvr>
                                        <p:cTn id="30"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5" dur="26">
                                          <p:stCondLst>
                                            <p:cond delay="650"/>
                                          </p:stCondLst>
                                        </p:cTn>
                                        <p:tgtEl>
                                          <p:spTgt spid="26"/>
                                        </p:tgtEl>
                                      </p:cBhvr>
                                      <p:to x="100000" y="60000"/>
                                    </p:animScale>
                                    <p:animScale>
                                      <p:cBhvr>
                                        <p:cTn id="36" dur="166" decel="50000">
                                          <p:stCondLst>
                                            <p:cond delay="676"/>
                                          </p:stCondLst>
                                        </p:cTn>
                                        <p:tgtEl>
                                          <p:spTgt spid="26"/>
                                        </p:tgtEl>
                                      </p:cBhvr>
                                      <p:to x="100000" y="100000"/>
                                    </p:animScale>
                                    <p:animScale>
                                      <p:cBhvr>
                                        <p:cTn id="37" dur="26">
                                          <p:stCondLst>
                                            <p:cond delay="1312"/>
                                          </p:stCondLst>
                                        </p:cTn>
                                        <p:tgtEl>
                                          <p:spTgt spid="26"/>
                                        </p:tgtEl>
                                      </p:cBhvr>
                                      <p:to x="100000" y="80000"/>
                                    </p:animScale>
                                    <p:animScale>
                                      <p:cBhvr>
                                        <p:cTn id="38" dur="166" decel="50000">
                                          <p:stCondLst>
                                            <p:cond delay="1338"/>
                                          </p:stCondLst>
                                        </p:cTn>
                                        <p:tgtEl>
                                          <p:spTgt spid="26"/>
                                        </p:tgtEl>
                                      </p:cBhvr>
                                      <p:to x="100000" y="100000"/>
                                    </p:animScale>
                                    <p:animScale>
                                      <p:cBhvr>
                                        <p:cTn id="39" dur="26">
                                          <p:stCondLst>
                                            <p:cond delay="1642"/>
                                          </p:stCondLst>
                                        </p:cTn>
                                        <p:tgtEl>
                                          <p:spTgt spid="26"/>
                                        </p:tgtEl>
                                      </p:cBhvr>
                                      <p:to x="100000" y="90000"/>
                                    </p:animScale>
                                    <p:animScale>
                                      <p:cBhvr>
                                        <p:cTn id="40" dur="166" decel="50000">
                                          <p:stCondLst>
                                            <p:cond delay="1668"/>
                                          </p:stCondLst>
                                        </p:cTn>
                                        <p:tgtEl>
                                          <p:spTgt spid="26"/>
                                        </p:tgtEl>
                                      </p:cBhvr>
                                      <p:to x="100000" y="100000"/>
                                    </p:animScale>
                                    <p:animScale>
                                      <p:cBhvr>
                                        <p:cTn id="41" dur="26">
                                          <p:stCondLst>
                                            <p:cond delay="1808"/>
                                          </p:stCondLst>
                                        </p:cTn>
                                        <p:tgtEl>
                                          <p:spTgt spid="26"/>
                                        </p:tgtEl>
                                      </p:cBhvr>
                                      <p:to x="100000" y="95000"/>
                                    </p:animScale>
                                    <p:animScale>
                                      <p:cBhvr>
                                        <p:cTn id="42" dur="166" decel="50000">
                                          <p:stCondLst>
                                            <p:cond delay="1834"/>
                                          </p:stCondLst>
                                        </p:cTn>
                                        <p:tgtEl>
                                          <p:spTgt spid="26"/>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80">
                                          <p:stCondLst>
                                            <p:cond delay="0"/>
                                          </p:stCondLst>
                                        </p:cTn>
                                        <p:tgtEl>
                                          <p:spTgt spid="31"/>
                                        </p:tgtEl>
                                      </p:cBhvr>
                                    </p:animEffect>
                                    <p:anim calcmode="lin" valueType="num">
                                      <p:cBhvr>
                                        <p:cTn id="4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51" dur="26">
                                          <p:stCondLst>
                                            <p:cond delay="650"/>
                                          </p:stCondLst>
                                        </p:cTn>
                                        <p:tgtEl>
                                          <p:spTgt spid="31"/>
                                        </p:tgtEl>
                                      </p:cBhvr>
                                      <p:to x="100000" y="60000"/>
                                    </p:animScale>
                                    <p:animScale>
                                      <p:cBhvr>
                                        <p:cTn id="52" dur="166" decel="50000">
                                          <p:stCondLst>
                                            <p:cond delay="676"/>
                                          </p:stCondLst>
                                        </p:cTn>
                                        <p:tgtEl>
                                          <p:spTgt spid="31"/>
                                        </p:tgtEl>
                                      </p:cBhvr>
                                      <p:to x="100000" y="100000"/>
                                    </p:animScale>
                                    <p:animScale>
                                      <p:cBhvr>
                                        <p:cTn id="53" dur="26">
                                          <p:stCondLst>
                                            <p:cond delay="1312"/>
                                          </p:stCondLst>
                                        </p:cTn>
                                        <p:tgtEl>
                                          <p:spTgt spid="31"/>
                                        </p:tgtEl>
                                      </p:cBhvr>
                                      <p:to x="100000" y="80000"/>
                                    </p:animScale>
                                    <p:animScale>
                                      <p:cBhvr>
                                        <p:cTn id="54" dur="166" decel="50000">
                                          <p:stCondLst>
                                            <p:cond delay="1338"/>
                                          </p:stCondLst>
                                        </p:cTn>
                                        <p:tgtEl>
                                          <p:spTgt spid="31"/>
                                        </p:tgtEl>
                                      </p:cBhvr>
                                      <p:to x="100000" y="100000"/>
                                    </p:animScale>
                                    <p:animScale>
                                      <p:cBhvr>
                                        <p:cTn id="55" dur="26">
                                          <p:stCondLst>
                                            <p:cond delay="1642"/>
                                          </p:stCondLst>
                                        </p:cTn>
                                        <p:tgtEl>
                                          <p:spTgt spid="31"/>
                                        </p:tgtEl>
                                      </p:cBhvr>
                                      <p:to x="100000" y="90000"/>
                                    </p:animScale>
                                    <p:animScale>
                                      <p:cBhvr>
                                        <p:cTn id="56" dur="166" decel="50000">
                                          <p:stCondLst>
                                            <p:cond delay="1668"/>
                                          </p:stCondLst>
                                        </p:cTn>
                                        <p:tgtEl>
                                          <p:spTgt spid="31"/>
                                        </p:tgtEl>
                                      </p:cBhvr>
                                      <p:to x="100000" y="100000"/>
                                    </p:animScale>
                                    <p:animScale>
                                      <p:cBhvr>
                                        <p:cTn id="57" dur="26">
                                          <p:stCondLst>
                                            <p:cond delay="1808"/>
                                          </p:stCondLst>
                                        </p:cTn>
                                        <p:tgtEl>
                                          <p:spTgt spid="31"/>
                                        </p:tgtEl>
                                      </p:cBhvr>
                                      <p:to x="100000" y="95000"/>
                                    </p:animScale>
                                    <p:animScale>
                                      <p:cBhvr>
                                        <p:cTn id="58" dur="166" decel="50000">
                                          <p:stCondLst>
                                            <p:cond delay="1834"/>
                                          </p:stCondLst>
                                        </p:cTn>
                                        <p:tgtEl>
                                          <p:spTgt spid="31"/>
                                        </p:tgtEl>
                                      </p:cBhvr>
                                      <p:to x="100000" y="100000"/>
                                    </p:animScale>
                                  </p:childTnLst>
                                </p:cTn>
                              </p:par>
                              <p:par>
                                <p:cTn id="59" presetID="26"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down)">
                                      <p:cBhvr>
                                        <p:cTn id="61" dur="580">
                                          <p:stCondLst>
                                            <p:cond delay="0"/>
                                          </p:stCondLst>
                                        </p:cTn>
                                        <p:tgtEl>
                                          <p:spTgt spid="27"/>
                                        </p:tgtEl>
                                      </p:cBhvr>
                                    </p:animEffect>
                                    <p:anim calcmode="lin" valueType="num">
                                      <p:cBhvr>
                                        <p:cTn id="6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67" dur="26">
                                          <p:stCondLst>
                                            <p:cond delay="650"/>
                                          </p:stCondLst>
                                        </p:cTn>
                                        <p:tgtEl>
                                          <p:spTgt spid="27"/>
                                        </p:tgtEl>
                                      </p:cBhvr>
                                      <p:to x="100000" y="60000"/>
                                    </p:animScale>
                                    <p:animScale>
                                      <p:cBhvr>
                                        <p:cTn id="68" dur="166" decel="50000">
                                          <p:stCondLst>
                                            <p:cond delay="676"/>
                                          </p:stCondLst>
                                        </p:cTn>
                                        <p:tgtEl>
                                          <p:spTgt spid="27"/>
                                        </p:tgtEl>
                                      </p:cBhvr>
                                      <p:to x="100000" y="100000"/>
                                    </p:animScale>
                                    <p:animScale>
                                      <p:cBhvr>
                                        <p:cTn id="69" dur="26">
                                          <p:stCondLst>
                                            <p:cond delay="1312"/>
                                          </p:stCondLst>
                                        </p:cTn>
                                        <p:tgtEl>
                                          <p:spTgt spid="27"/>
                                        </p:tgtEl>
                                      </p:cBhvr>
                                      <p:to x="100000" y="80000"/>
                                    </p:animScale>
                                    <p:animScale>
                                      <p:cBhvr>
                                        <p:cTn id="70" dur="166" decel="50000">
                                          <p:stCondLst>
                                            <p:cond delay="1338"/>
                                          </p:stCondLst>
                                        </p:cTn>
                                        <p:tgtEl>
                                          <p:spTgt spid="27"/>
                                        </p:tgtEl>
                                      </p:cBhvr>
                                      <p:to x="100000" y="100000"/>
                                    </p:animScale>
                                    <p:animScale>
                                      <p:cBhvr>
                                        <p:cTn id="71" dur="26">
                                          <p:stCondLst>
                                            <p:cond delay="1642"/>
                                          </p:stCondLst>
                                        </p:cTn>
                                        <p:tgtEl>
                                          <p:spTgt spid="27"/>
                                        </p:tgtEl>
                                      </p:cBhvr>
                                      <p:to x="100000" y="90000"/>
                                    </p:animScale>
                                    <p:animScale>
                                      <p:cBhvr>
                                        <p:cTn id="72" dur="166" decel="50000">
                                          <p:stCondLst>
                                            <p:cond delay="1668"/>
                                          </p:stCondLst>
                                        </p:cTn>
                                        <p:tgtEl>
                                          <p:spTgt spid="27"/>
                                        </p:tgtEl>
                                      </p:cBhvr>
                                      <p:to x="100000" y="100000"/>
                                    </p:animScale>
                                    <p:animScale>
                                      <p:cBhvr>
                                        <p:cTn id="73" dur="26">
                                          <p:stCondLst>
                                            <p:cond delay="1808"/>
                                          </p:stCondLst>
                                        </p:cTn>
                                        <p:tgtEl>
                                          <p:spTgt spid="27"/>
                                        </p:tgtEl>
                                      </p:cBhvr>
                                      <p:to x="100000" y="95000"/>
                                    </p:animScale>
                                    <p:animScale>
                                      <p:cBhvr>
                                        <p:cTn id="74" dur="166" decel="50000">
                                          <p:stCondLst>
                                            <p:cond delay="1834"/>
                                          </p:stCondLst>
                                        </p:cTn>
                                        <p:tgtEl>
                                          <p:spTgt spid="27"/>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down)">
                                      <p:cBhvr>
                                        <p:cTn id="77" dur="580">
                                          <p:stCondLst>
                                            <p:cond delay="0"/>
                                          </p:stCondLst>
                                        </p:cTn>
                                        <p:tgtEl>
                                          <p:spTgt spid="14"/>
                                        </p:tgtEl>
                                      </p:cBhvr>
                                    </p:animEffect>
                                    <p:anim calcmode="lin" valueType="num">
                                      <p:cBhvr>
                                        <p:cTn id="7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83" dur="26">
                                          <p:stCondLst>
                                            <p:cond delay="650"/>
                                          </p:stCondLst>
                                        </p:cTn>
                                        <p:tgtEl>
                                          <p:spTgt spid="14"/>
                                        </p:tgtEl>
                                      </p:cBhvr>
                                      <p:to x="100000" y="60000"/>
                                    </p:animScale>
                                    <p:animScale>
                                      <p:cBhvr>
                                        <p:cTn id="84" dur="166" decel="50000">
                                          <p:stCondLst>
                                            <p:cond delay="676"/>
                                          </p:stCondLst>
                                        </p:cTn>
                                        <p:tgtEl>
                                          <p:spTgt spid="14"/>
                                        </p:tgtEl>
                                      </p:cBhvr>
                                      <p:to x="100000" y="100000"/>
                                    </p:animScale>
                                    <p:animScale>
                                      <p:cBhvr>
                                        <p:cTn id="85" dur="26">
                                          <p:stCondLst>
                                            <p:cond delay="1312"/>
                                          </p:stCondLst>
                                        </p:cTn>
                                        <p:tgtEl>
                                          <p:spTgt spid="14"/>
                                        </p:tgtEl>
                                      </p:cBhvr>
                                      <p:to x="100000" y="80000"/>
                                    </p:animScale>
                                    <p:animScale>
                                      <p:cBhvr>
                                        <p:cTn id="86" dur="166" decel="50000">
                                          <p:stCondLst>
                                            <p:cond delay="1338"/>
                                          </p:stCondLst>
                                        </p:cTn>
                                        <p:tgtEl>
                                          <p:spTgt spid="14"/>
                                        </p:tgtEl>
                                      </p:cBhvr>
                                      <p:to x="100000" y="100000"/>
                                    </p:animScale>
                                    <p:animScale>
                                      <p:cBhvr>
                                        <p:cTn id="87" dur="26">
                                          <p:stCondLst>
                                            <p:cond delay="1642"/>
                                          </p:stCondLst>
                                        </p:cTn>
                                        <p:tgtEl>
                                          <p:spTgt spid="14"/>
                                        </p:tgtEl>
                                      </p:cBhvr>
                                      <p:to x="100000" y="90000"/>
                                    </p:animScale>
                                    <p:animScale>
                                      <p:cBhvr>
                                        <p:cTn id="88" dur="166" decel="50000">
                                          <p:stCondLst>
                                            <p:cond delay="1668"/>
                                          </p:stCondLst>
                                        </p:cTn>
                                        <p:tgtEl>
                                          <p:spTgt spid="14"/>
                                        </p:tgtEl>
                                      </p:cBhvr>
                                      <p:to x="100000" y="100000"/>
                                    </p:animScale>
                                    <p:animScale>
                                      <p:cBhvr>
                                        <p:cTn id="89" dur="26">
                                          <p:stCondLst>
                                            <p:cond delay="1808"/>
                                          </p:stCondLst>
                                        </p:cTn>
                                        <p:tgtEl>
                                          <p:spTgt spid="14"/>
                                        </p:tgtEl>
                                      </p:cBhvr>
                                      <p:to x="100000" y="95000"/>
                                    </p:animScale>
                                    <p:animScale>
                                      <p:cBhvr>
                                        <p:cTn id="90" dur="166" decel="50000">
                                          <p:stCondLst>
                                            <p:cond delay="1834"/>
                                          </p:stCondLst>
                                        </p:cTn>
                                        <p:tgtEl>
                                          <p:spTgt spid="14"/>
                                        </p:tgtEl>
                                      </p:cBhvr>
                                      <p:to x="100000" y="100000"/>
                                    </p:animScale>
                                  </p:childTnLst>
                                </p:cTn>
                              </p:par>
                              <p:par>
                                <p:cTn id="91" presetID="26"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80">
                                          <p:stCondLst>
                                            <p:cond delay="0"/>
                                          </p:stCondLst>
                                        </p:cTn>
                                        <p:tgtEl>
                                          <p:spTgt spid="32"/>
                                        </p:tgtEl>
                                      </p:cBhvr>
                                    </p:animEffect>
                                    <p:anim calcmode="lin" valueType="num">
                                      <p:cBhvr>
                                        <p:cTn id="9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99" dur="26">
                                          <p:stCondLst>
                                            <p:cond delay="650"/>
                                          </p:stCondLst>
                                        </p:cTn>
                                        <p:tgtEl>
                                          <p:spTgt spid="32"/>
                                        </p:tgtEl>
                                      </p:cBhvr>
                                      <p:to x="100000" y="60000"/>
                                    </p:animScale>
                                    <p:animScale>
                                      <p:cBhvr>
                                        <p:cTn id="100" dur="166" decel="50000">
                                          <p:stCondLst>
                                            <p:cond delay="676"/>
                                          </p:stCondLst>
                                        </p:cTn>
                                        <p:tgtEl>
                                          <p:spTgt spid="32"/>
                                        </p:tgtEl>
                                      </p:cBhvr>
                                      <p:to x="100000" y="100000"/>
                                    </p:animScale>
                                    <p:animScale>
                                      <p:cBhvr>
                                        <p:cTn id="101" dur="26">
                                          <p:stCondLst>
                                            <p:cond delay="1312"/>
                                          </p:stCondLst>
                                        </p:cTn>
                                        <p:tgtEl>
                                          <p:spTgt spid="32"/>
                                        </p:tgtEl>
                                      </p:cBhvr>
                                      <p:to x="100000" y="80000"/>
                                    </p:animScale>
                                    <p:animScale>
                                      <p:cBhvr>
                                        <p:cTn id="102" dur="166" decel="50000">
                                          <p:stCondLst>
                                            <p:cond delay="1338"/>
                                          </p:stCondLst>
                                        </p:cTn>
                                        <p:tgtEl>
                                          <p:spTgt spid="32"/>
                                        </p:tgtEl>
                                      </p:cBhvr>
                                      <p:to x="100000" y="100000"/>
                                    </p:animScale>
                                    <p:animScale>
                                      <p:cBhvr>
                                        <p:cTn id="103" dur="26">
                                          <p:stCondLst>
                                            <p:cond delay="1642"/>
                                          </p:stCondLst>
                                        </p:cTn>
                                        <p:tgtEl>
                                          <p:spTgt spid="32"/>
                                        </p:tgtEl>
                                      </p:cBhvr>
                                      <p:to x="100000" y="90000"/>
                                    </p:animScale>
                                    <p:animScale>
                                      <p:cBhvr>
                                        <p:cTn id="104" dur="166" decel="50000">
                                          <p:stCondLst>
                                            <p:cond delay="1668"/>
                                          </p:stCondLst>
                                        </p:cTn>
                                        <p:tgtEl>
                                          <p:spTgt spid="32"/>
                                        </p:tgtEl>
                                      </p:cBhvr>
                                      <p:to x="100000" y="100000"/>
                                    </p:animScale>
                                    <p:animScale>
                                      <p:cBhvr>
                                        <p:cTn id="105" dur="26">
                                          <p:stCondLst>
                                            <p:cond delay="1808"/>
                                          </p:stCondLst>
                                        </p:cTn>
                                        <p:tgtEl>
                                          <p:spTgt spid="32"/>
                                        </p:tgtEl>
                                      </p:cBhvr>
                                      <p:to x="100000" y="95000"/>
                                    </p:animScale>
                                    <p:animScale>
                                      <p:cBhvr>
                                        <p:cTn id="106" dur="166" decel="50000">
                                          <p:stCondLst>
                                            <p:cond delay="1834"/>
                                          </p:stCondLst>
                                        </p:cTn>
                                        <p:tgtEl>
                                          <p:spTgt spid="32"/>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down)">
                                      <p:cBhvr>
                                        <p:cTn id="109" dur="580">
                                          <p:stCondLst>
                                            <p:cond delay="0"/>
                                          </p:stCondLst>
                                        </p:cTn>
                                        <p:tgtEl>
                                          <p:spTgt spid="17"/>
                                        </p:tgtEl>
                                      </p:cBhvr>
                                    </p:animEffect>
                                    <p:anim calcmode="lin" valueType="num">
                                      <p:cBhvr>
                                        <p:cTn id="11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15" dur="26">
                                          <p:stCondLst>
                                            <p:cond delay="650"/>
                                          </p:stCondLst>
                                        </p:cTn>
                                        <p:tgtEl>
                                          <p:spTgt spid="17"/>
                                        </p:tgtEl>
                                      </p:cBhvr>
                                      <p:to x="100000" y="60000"/>
                                    </p:animScale>
                                    <p:animScale>
                                      <p:cBhvr>
                                        <p:cTn id="116" dur="166" decel="50000">
                                          <p:stCondLst>
                                            <p:cond delay="676"/>
                                          </p:stCondLst>
                                        </p:cTn>
                                        <p:tgtEl>
                                          <p:spTgt spid="17"/>
                                        </p:tgtEl>
                                      </p:cBhvr>
                                      <p:to x="100000" y="100000"/>
                                    </p:animScale>
                                    <p:animScale>
                                      <p:cBhvr>
                                        <p:cTn id="117" dur="26">
                                          <p:stCondLst>
                                            <p:cond delay="1312"/>
                                          </p:stCondLst>
                                        </p:cTn>
                                        <p:tgtEl>
                                          <p:spTgt spid="17"/>
                                        </p:tgtEl>
                                      </p:cBhvr>
                                      <p:to x="100000" y="80000"/>
                                    </p:animScale>
                                    <p:animScale>
                                      <p:cBhvr>
                                        <p:cTn id="118" dur="166" decel="50000">
                                          <p:stCondLst>
                                            <p:cond delay="1338"/>
                                          </p:stCondLst>
                                        </p:cTn>
                                        <p:tgtEl>
                                          <p:spTgt spid="17"/>
                                        </p:tgtEl>
                                      </p:cBhvr>
                                      <p:to x="100000" y="100000"/>
                                    </p:animScale>
                                    <p:animScale>
                                      <p:cBhvr>
                                        <p:cTn id="119" dur="26">
                                          <p:stCondLst>
                                            <p:cond delay="1642"/>
                                          </p:stCondLst>
                                        </p:cTn>
                                        <p:tgtEl>
                                          <p:spTgt spid="17"/>
                                        </p:tgtEl>
                                      </p:cBhvr>
                                      <p:to x="100000" y="90000"/>
                                    </p:animScale>
                                    <p:animScale>
                                      <p:cBhvr>
                                        <p:cTn id="120" dur="166" decel="50000">
                                          <p:stCondLst>
                                            <p:cond delay="1668"/>
                                          </p:stCondLst>
                                        </p:cTn>
                                        <p:tgtEl>
                                          <p:spTgt spid="17"/>
                                        </p:tgtEl>
                                      </p:cBhvr>
                                      <p:to x="100000" y="100000"/>
                                    </p:animScale>
                                    <p:animScale>
                                      <p:cBhvr>
                                        <p:cTn id="121" dur="26">
                                          <p:stCondLst>
                                            <p:cond delay="1808"/>
                                          </p:stCondLst>
                                        </p:cTn>
                                        <p:tgtEl>
                                          <p:spTgt spid="17"/>
                                        </p:tgtEl>
                                      </p:cBhvr>
                                      <p:to x="100000" y="95000"/>
                                    </p:animScale>
                                    <p:animScale>
                                      <p:cBhvr>
                                        <p:cTn id="122" dur="166" decel="50000">
                                          <p:stCondLst>
                                            <p:cond delay="1834"/>
                                          </p:stCondLst>
                                        </p:cTn>
                                        <p:tgtEl>
                                          <p:spTgt spid="17"/>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wipe(down)">
                                      <p:cBhvr>
                                        <p:cTn id="125" dur="580">
                                          <p:stCondLst>
                                            <p:cond delay="0"/>
                                          </p:stCondLst>
                                        </p:cTn>
                                        <p:tgtEl>
                                          <p:spTgt spid="33"/>
                                        </p:tgtEl>
                                      </p:cBhvr>
                                    </p:animEffect>
                                    <p:anim calcmode="lin" valueType="num">
                                      <p:cBhvr>
                                        <p:cTn id="12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31" dur="26">
                                          <p:stCondLst>
                                            <p:cond delay="650"/>
                                          </p:stCondLst>
                                        </p:cTn>
                                        <p:tgtEl>
                                          <p:spTgt spid="33"/>
                                        </p:tgtEl>
                                      </p:cBhvr>
                                      <p:to x="100000" y="60000"/>
                                    </p:animScale>
                                    <p:animScale>
                                      <p:cBhvr>
                                        <p:cTn id="132" dur="166" decel="50000">
                                          <p:stCondLst>
                                            <p:cond delay="676"/>
                                          </p:stCondLst>
                                        </p:cTn>
                                        <p:tgtEl>
                                          <p:spTgt spid="33"/>
                                        </p:tgtEl>
                                      </p:cBhvr>
                                      <p:to x="100000" y="100000"/>
                                    </p:animScale>
                                    <p:animScale>
                                      <p:cBhvr>
                                        <p:cTn id="133" dur="26">
                                          <p:stCondLst>
                                            <p:cond delay="1312"/>
                                          </p:stCondLst>
                                        </p:cTn>
                                        <p:tgtEl>
                                          <p:spTgt spid="33"/>
                                        </p:tgtEl>
                                      </p:cBhvr>
                                      <p:to x="100000" y="80000"/>
                                    </p:animScale>
                                    <p:animScale>
                                      <p:cBhvr>
                                        <p:cTn id="134" dur="166" decel="50000">
                                          <p:stCondLst>
                                            <p:cond delay="1338"/>
                                          </p:stCondLst>
                                        </p:cTn>
                                        <p:tgtEl>
                                          <p:spTgt spid="33"/>
                                        </p:tgtEl>
                                      </p:cBhvr>
                                      <p:to x="100000" y="100000"/>
                                    </p:animScale>
                                    <p:animScale>
                                      <p:cBhvr>
                                        <p:cTn id="135" dur="26">
                                          <p:stCondLst>
                                            <p:cond delay="1642"/>
                                          </p:stCondLst>
                                        </p:cTn>
                                        <p:tgtEl>
                                          <p:spTgt spid="33"/>
                                        </p:tgtEl>
                                      </p:cBhvr>
                                      <p:to x="100000" y="90000"/>
                                    </p:animScale>
                                    <p:animScale>
                                      <p:cBhvr>
                                        <p:cTn id="136" dur="166" decel="50000">
                                          <p:stCondLst>
                                            <p:cond delay="1668"/>
                                          </p:stCondLst>
                                        </p:cTn>
                                        <p:tgtEl>
                                          <p:spTgt spid="33"/>
                                        </p:tgtEl>
                                      </p:cBhvr>
                                      <p:to x="100000" y="100000"/>
                                    </p:animScale>
                                    <p:animScale>
                                      <p:cBhvr>
                                        <p:cTn id="137" dur="26">
                                          <p:stCondLst>
                                            <p:cond delay="1808"/>
                                          </p:stCondLst>
                                        </p:cTn>
                                        <p:tgtEl>
                                          <p:spTgt spid="33"/>
                                        </p:tgtEl>
                                      </p:cBhvr>
                                      <p:to x="100000" y="95000"/>
                                    </p:animScale>
                                    <p:animScale>
                                      <p:cBhvr>
                                        <p:cTn id="138" dur="166" decel="50000">
                                          <p:stCondLst>
                                            <p:cond delay="1834"/>
                                          </p:stCondLst>
                                        </p:cTn>
                                        <p:tgtEl>
                                          <p:spTgt spid="33"/>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80">
                                          <p:stCondLst>
                                            <p:cond delay="0"/>
                                          </p:stCondLst>
                                        </p:cTn>
                                        <p:tgtEl>
                                          <p:spTgt spid="28"/>
                                        </p:tgtEl>
                                      </p:cBhvr>
                                    </p:animEffect>
                                    <p:anim calcmode="lin" valueType="num">
                                      <p:cBhvr>
                                        <p:cTn id="142"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47" dur="26">
                                          <p:stCondLst>
                                            <p:cond delay="650"/>
                                          </p:stCondLst>
                                        </p:cTn>
                                        <p:tgtEl>
                                          <p:spTgt spid="28"/>
                                        </p:tgtEl>
                                      </p:cBhvr>
                                      <p:to x="100000" y="60000"/>
                                    </p:animScale>
                                    <p:animScale>
                                      <p:cBhvr>
                                        <p:cTn id="148" dur="166" decel="50000">
                                          <p:stCondLst>
                                            <p:cond delay="676"/>
                                          </p:stCondLst>
                                        </p:cTn>
                                        <p:tgtEl>
                                          <p:spTgt spid="28"/>
                                        </p:tgtEl>
                                      </p:cBhvr>
                                      <p:to x="100000" y="100000"/>
                                    </p:animScale>
                                    <p:animScale>
                                      <p:cBhvr>
                                        <p:cTn id="149" dur="26">
                                          <p:stCondLst>
                                            <p:cond delay="1312"/>
                                          </p:stCondLst>
                                        </p:cTn>
                                        <p:tgtEl>
                                          <p:spTgt spid="28"/>
                                        </p:tgtEl>
                                      </p:cBhvr>
                                      <p:to x="100000" y="80000"/>
                                    </p:animScale>
                                    <p:animScale>
                                      <p:cBhvr>
                                        <p:cTn id="150" dur="166" decel="50000">
                                          <p:stCondLst>
                                            <p:cond delay="1338"/>
                                          </p:stCondLst>
                                        </p:cTn>
                                        <p:tgtEl>
                                          <p:spTgt spid="28"/>
                                        </p:tgtEl>
                                      </p:cBhvr>
                                      <p:to x="100000" y="100000"/>
                                    </p:animScale>
                                    <p:animScale>
                                      <p:cBhvr>
                                        <p:cTn id="151" dur="26">
                                          <p:stCondLst>
                                            <p:cond delay="1642"/>
                                          </p:stCondLst>
                                        </p:cTn>
                                        <p:tgtEl>
                                          <p:spTgt spid="28"/>
                                        </p:tgtEl>
                                      </p:cBhvr>
                                      <p:to x="100000" y="90000"/>
                                    </p:animScale>
                                    <p:animScale>
                                      <p:cBhvr>
                                        <p:cTn id="152" dur="166" decel="50000">
                                          <p:stCondLst>
                                            <p:cond delay="1668"/>
                                          </p:stCondLst>
                                        </p:cTn>
                                        <p:tgtEl>
                                          <p:spTgt spid="28"/>
                                        </p:tgtEl>
                                      </p:cBhvr>
                                      <p:to x="100000" y="100000"/>
                                    </p:animScale>
                                    <p:animScale>
                                      <p:cBhvr>
                                        <p:cTn id="153" dur="26">
                                          <p:stCondLst>
                                            <p:cond delay="1808"/>
                                          </p:stCondLst>
                                        </p:cTn>
                                        <p:tgtEl>
                                          <p:spTgt spid="28"/>
                                        </p:tgtEl>
                                      </p:cBhvr>
                                      <p:to x="100000" y="95000"/>
                                    </p:animScale>
                                    <p:animScale>
                                      <p:cBhvr>
                                        <p:cTn id="154" dur="166" decel="50000">
                                          <p:stCondLst>
                                            <p:cond delay="1834"/>
                                          </p:stCondLst>
                                        </p:cTn>
                                        <p:tgtEl>
                                          <p:spTgt spid="28"/>
                                        </p:tgtEl>
                                      </p:cBhvr>
                                      <p:to x="100000" y="100000"/>
                                    </p:animScale>
                                  </p:childTnLst>
                                </p:cTn>
                              </p:par>
                              <p:par>
                                <p:cTn id="155" presetID="26" presetClass="entr" presetSubtype="0" fill="hold" grpId="0" nodeType="withEffect">
                                  <p:stCondLst>
                                    <p:cond delay="0"/>
                                  </p:stCondLst>
                                  <p:childTnLst>
                                    <p:set>
                                      <p:cBhvr>
                                        <p:cTn id="156" dur="1" fill="hold">
                                          <p:stCondLst>
                                            <p:cond delay="0"/>
                                          </p:stCondLst>
                                        </p:cTn>
                                        <p:tgtEl>
                                          <p:spTgt spid="29"/>
                                        </p:tgtEl>
                                        <p:attrNameLst>
                                          <p:attrName>style.visibility</p:attrName>
                                        </p:attrNameLst>
                                      </p:cBhvr>
                                      <p:to>
                                        <p:strVal val="visible"/>
                                      </p:to>
                                    </p:set>
                                    <p:animEffect transition="in" filter="wipe(down)">
                                      <p:cBhvr>
                                        <p:cTn id="157" dur="580">
                                          <p:stCondLst>
                                            <p:cond delay="0"/>
                                          </p:stCondLst>
                                        </p:cTn>
                                        <p:tgtEl>
                                          <p:spTgt spid="29"/>
                                        </p:tgtEl>
                                      </p:cBhvr>
                                    </p:animEffect>
                                    <p:anim calcmode="lin" valueType="num">
                                      <p:cBhvr>
                                        <p:cTn id="15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63" dur="26">
                                          <p:stCondLst>
                                            <p:cond delay="650"/>
                                          </p:stCondLst>
                                        </p:cTn>
                                        <p:tgtEl>
                                          <p:spTgt spid="29"/>
                                        </p:tgtEl>
                                      </p:cBhvr>
                                      <p:to x="100000" y="60000"/>
                                    </p:animScale>
                                    <p:animScale>
                                      <p:cBhvr>
                                        <p:cTn id="164" dur="166" decel="50000">
                                          <p:stCondLst>
                                            <p:cond delay="676"/>
                                          </p:stCondLst>
                                        </p:cTn>
                                        <p:tgtEl>
                                          <p:spTgt spid="29"/>
                                        </p:tgtEl>
                                      </p:cBhvr>
                                      <p:to x="100000" y="100000"/>
                                    </p:animScale>
                                    <p:animScale>
                                      <p:cBhvr>
                                        <p:cTn id="165" dur="26">
                                          <p:stCondLst>
                                            <p:cond delay="1312"/>
                                          </p:stCondLst>
                                        </p:cTn>
                                        <p:tgtEl>
                                          <p:spTgt spid="29"/>
                                        </p:tgtEl>
                                      </p:cBhvr>
                                      <p:to x="100000" y="80000"/>
                                    </p:animScale>
                                    <p:animScale>
                                      <p:cBhvr>
                                        <p:cTn id="166" dur="166" decel="50000">
                                          <p:stCondLst>
                                            <p:cond delay="1338"/>
                                          </p:stCondLst>
                                        </p:cTn>
                                        <p:tgtEl>
                                          <p:spTgt spid="29"/>
                                        </p:tgtEl>
                                      </p:cBhvr>
                                      <p:to x="100000" y="100000"/>
                                    </p:animScale>
                                    <p:animScale>
                                      <p:cBhvr>
                                        <p:cTn id="167" dur="26">
                                          <p:stCondLst>
                                            <p:cond delay="1642"/>
                                          </p:stCondLst>
                                        </p:cTn>
                                        <p:tgtEl>
                                          <p:spTgt spid="29"/>
                                        </p:tgtEl>
                                      </p:cBhvr>
                                      <p:to x="100000" y="90000"/>
                                    </p:animScale>
                                    <p:animScale>
                                      <p:cBhvr>
                                        <p:cTn id="168" dur="166" decel="50000">
                                          <p:stCondLst>
                                            <p:cond delay="1668"/>
                                          </p:stCondLst>
                                        </p:cTn>
                                        <p:tgtEl>
                                          <p:spTgt spid="29"/>
                                        </p:tgtEl>
                                      </p:cBhvr>
                                      <p:to x="100000" y="100000"/>
                                    </p:animScale>
                                    <p:animScale>
                                      <p:cBhvr>
                                        <p:cTn id="169" dur="26">
                                          <p:stCondLst>
                                            <p:cond delay="1808"/>
                                          </p:stCondLst>
                                        </p:cTn>
                                        <p:tgtEl>
                                          <p:spTgt spid="29"/>
                                        </p:tgtEl>
                                      </p:cBhvr>
                                      <p:to x="100000" y="95000"/>
                                    </p:animScale>
                                    <p:animScale>
                                      <p:cBhvr>
                                        <p:cTn id="170" dur="166" decel="50000">
                                          <p:stCondLst>
                                            <p:cond delay="1834"/>
                                          </p:stCondLst>
                                        </p:cTn>
                                        <p:tgtEl>
                                          <p:spTgt spid="29"/>
                                        </p:tgtEl>
                                      </p:cBhvr>
                                      <p:to x="100000" y="100000"/>
                                    </p:animScale>
                                  </p:childTnLst>
                                </p:cTn>
                              </p:par>
                              <p:par>
                                <p:cTn id="171" presetID="26" presetClass="entr" presetSubtype="0" fill="hold" nodeType="withEffect">
                                  <p:stCondLst>
                                    <p:cond delay="0"/>
                                  </p:stCondLst>
                                  <p:childTnLst>
                                    <p:set>
                                      <p:cBhvr>
                                        <p:cTn id="172" dur="1" fill="hold">
                                          <p:stCondLst>
                                            <p:cond delay="0"/>
                                          </p:stCondLst>
                                        </p:cTn>
                                        <p:tgtEl>
                                          <p:spTgt spid="20"/>
                                        </p:tgtEl>
                                        <p:attrNameLst>
                                          <p:attrName>style.visibility</p:attrName>
                                        </p:attrNameLst>
                                      </p:cBhvr>
                                      <p:to>
                                        <p:strVal val="visible"/>
                                      </p:to>
                                    </p:set>
                                    <p:animEffect transition="in" filter="wipe(down)">
                                      <p:cBhvr>
                                        <p:cTn id="173" dur="580">
                                          <p:stCondLst>
                                            <p:cond delay="0"/>
                                          </p:stCondLst>
                                        </p:cTn>
                                        <p:tgtEl>
                                          <p:spTgt spid="20"/>
                                        </p:tgtEl>
                                      </p:cBhvr>
                                    </p:animEffect>
                                    <p:anim calcmode="lin" valueType="num">
                                      <p:cBhvr>
                                        <p:cTn id="17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79" dur="26">
                                          <p:stCondLst>
                                            <p:cond delay="650"/>
                                          </p:stCondLst>
                                        </p:cTn>
                                        <p:tgtEl>
                                          <p:spTgt spid="20"/>
                                        </p:tgtEl>
                                      </p:cBhvr>
                                      <p:to x="100000" y="60000"/>
                                    </p:animScale>
                                    <p:animScale>
                                      <p:cBhvr>
                                        <p:cTn id="180" dur="166" decel="50000">
                                          <p:stCondLst>
                                            <p:cond delay="676"/>
                                          </p:stCondLst>
                                        </p:cTn>
                                        <p:tgtEl>
                                          <p:spTgt spid="20"/>
                                        </p:tgtEl>
                                      </p:cBhvr>
                                      <p:to x="100000" y="100000"/>
                                    </p:animScale>
                                    <p:animScale>
                                      <p:cBhvr>
                                        <p:cTn id="181" dur="26">
                                          <p:stCondLst>
                                            <p:cond delay="1312"/>
                                          </p:stCondLst>
                                        </p:cTn>
                                        <p:tgtEl>
                                          <p:spTgt spid="20"/>
                                        </p:tgtEl>
                                      </p:cBhvr>
                                      <p:to x="100000" y="80000"/>
                                    </p:animScale>
                                    <p:animScale>
                                      <p:cBhvr>
                                        <p:cTn id="182" dur="166" decel="50000">
                                          <p:stCondLst>
                                            <p:cond delay="1338"/>
                                          </p:stCondLst>
                                        </p:cTn>
                                        <p:tgtEl>
                                          <p:spTgt spid="20"/>
                                        </p:tgtEl>
                                      </p:cBhvr>
                                      <p:to x="100000" y="100000"/>
                                    </p:animScale>
                                    <p:animScale>
                                      <p:cBhvr>
                                        <p:cTn id="183" dur="26">
                                          <p:stCondLst>
                                            <p:cond delay="1642"/>
                                          </p:stCondLst>
                                        </p:cTn>
                                        <p:tgtEl>
                                          <p:spTgt spid="20"/>
                                        </p:tgtEl>
                                      </p:cBhvr>
                                      <p:to x="100000" y="90000"/>
                                    </p:animScale>
                                    <p:animScale>
                                      <p:cBhvr>
                                        <p:cTn id="184" dur="166" decel="50000">
                                          <p:stCondLst>
                                            <p:cond delay="1668"/>
                                          </p:stCondLst>
                                        </p:cTn>
                                        <p:tgtEl>
                                          <p:spTgt spid="20"/>
                                        </p:tgtEl>
                                      </p:cBhvr>
                                      <p:to x="100000" y="100000"/>
                                    </p:animScale>
                                    <p:animScale>
                                      <p:cBhvr>
                                        <p:cTn id="185" dur="26">
                                          <p:stCondLst>
                                            <p:cond delay="1808"/>
                                          </p:stCondLst>
                                        </p:cTn>
                                        <p:tgtEl>
                                          <p:spTgt spid="20"/>
                                        </p:tgtEl>
                                      </p:cBhvr>
                                      <p:to x="100000" y="95000"/>
                                    </p:animScale>
                                    <p:animScale>
                                      <p:cBhvr>
                                        <p:cTn id="186" dur="166" decel="50000">
                                          <p:stCondLst>
                                            <p:cond delay="1834"/>
                                          </p:stCondLst>
                                        </p:cTn>
                                        <p:tgtEl>
                                          <p:spTgt spid="20"/>
                                        </p:tgtEl>
                                      </p:cBhvr>
                                      <p:to x="100000" y="100000"/>
                                    </p:animScale>
                                  </p:childTnLst>
                                </p:cTn>
                              </p:par>
                              <p:par>
                                <p:cTn id="187" presetID="26" presetClass="entr" presetSubtype="0" fill="hold" grpId="0" nodeType="withEffect">
                                  <p:stCondLst>
                                    <p:cond delay="0"/>
                                  </p:stCondLst>
                                  <p:childTnLst>
                                    <p:set>
                                      <p:cBhvr>
                                        <p:cTn id="188" dur="1" fill="hold">
                                          <p:stCondLst>
                                            <p:cond delay="0"/>
                                          </p:stCondLst>
                                        </p:cTn>
                                        <p:tgtEl>
                                          <p:spTgt spid="34"/>
                                        </p:tgtEl>
                                        <p:attrNameLst>
                                          <p:attrName>style.visibility</p:attrName>
                                        </p:attrNameLst>
                                      </p:cBhvr>
                                      <p:to>
                                        <p:strVal val="visible"/>
                                      </p:to>
                                    </p:set>
                                    <p:animEffect transition="in" filter="wipe(down)">
                                      <p:cBhvr>
                                        <p:cTn id="189" dur="580">
                                          <p:stCondLst>
                                            <p:cond delay="0"/>
                                          </p:stCondLst>
                                        </p:cTn>
                                        <p:tgtEl>
                                          <p:spTgt spid="34"/>
                                        </p:tgtEl>
                                      </p:cBhvr>
                                    </p:animEffect>
                                    <p:anim calcmode="lin" valueType="num">
                                      <p:cBhvr>
                                        <p:cTn id="19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95" dur="26">
                                          <p:stCondLst>
                                            <p:cond delay="650"/>
                                          </p:stCondLst>
                                        </p:cTn>
                                        <p:tgtEl>
                                          <p:spTgt spid="34"/>
                                        </p:tgtEl>
                                      </p:cBhvr>
                                      <p:to x="100000" y="60000"/>
                                    </p:animScale>
                                    <p:animScale>
                                      <p:cBhvr>
                                        <p:cTn id="196" dur="166" decel="50000">
                                          <p:stCondLst>
                                            <p:cond delay="676"/>
                                          </p:stCondLst>
                                        </p:cTn>
                                        <p:tgtEl>
                                          <p:spTgt spid="34"/>
                                        </p:tgtEl>
                                      </p:cBhvr>
                                      <p:to x="100000" y="100000"/>
                                    </p:animScale>
                                    <p:animScale>
                                      <p:cBhvr>
                                        <p:cTn id="197" dur="26">
                                          <p:stCondLst>
                                            <p:cond delay="1312"/>
                                          </p:stCondLst>
                                        </p:cTn>
                                        <p:tgtEl>
                                          <p:spTgt spid="34"/>
                                        </p:tgtEl>
                                      </p:cBhvr>
                                      <p:to x="100000" y="80000"/>
                                    </p:animScale>
                                    <p:animScale>
                                      <p:cBhvr>
                                        <p:cTn id="198" dur="166" decel="50000">
                                          <p:stCondLst>
                                            <p:cond delay="1338"/>
                                          </p:stCondLst>
                                        </p:cTn>
                                        <p:tgtEl>
                                          <p:spTgt spid="34"/>
                                        </p:tgtEl>
                                      </p:cBhvr>
                                      <p:to x="100000" y="100000"/>
                                    </p:animScale>
                                    <p:animScale>
                                      <p:cBhvr>
                                        <p:cTn id="199" dur="26">
                                          <p:stCondLst>
                                            <p:cond delay="1642"/>
                                          </p:stCondLst>
                                        </p:cTn>
                                        <p:tgtEl>
                                          <p:spTgt spid="34"/>
                                        </p:tgtEl>
                                      </p:cBhvr>
                                      <p:to x="100000" y="90000"/>
                                    </p:animScale>
                                    <p:animScale>
                                      <p:cBhvr>
                                        <p:cTn id="200" dur="166" decel="50000">
                                          <p:stCondLst>
                                            <p:cond delay="1668"/>
                                          </p:stCondLst>
                                        </p:cTn>
                                        <p:tgtEl>
                                          <p:spTgt spid="34"/>
                                        </p:tgtEl>
                                      </p:cBhvr>
                                      <p:to x="100000" y="100000"/>
                                    </p:animScale>
                                    <p:animScale>
                                      <p:cBhvr>
                                        <p:cTn id="201" dur="26">
                                          <p:stCondLst>
                                            <p:cond delay="1808"/>
                                          </p:stCondLst>
                                        </p:cTn>
                                        <p:tgtEl>
                                          <p:spTgt spid="34"/>
                                        </p:tgtEl>
                                      </p:cBhvr>
                                      <p:to x="100000" y="95000"/>
                                    </p:animScale>
                                    <p:animScale>
                                      <p:cBhvr>
                                        <p:cTn id="202" dur="166" decel="50000">
                                          <p:stCondLst>
                                            <p:cond delay="1834"/>
                                          </p:stCondLst>
                                        </p:cTn>
                                        <p:tgtEl>
                                          <p:spTgt spid="34"/>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35"/>
                                        </p:tgtEl>
                                        <p:attrNameLst>
                                          <p:attrName>style.visibility</p:attrName>
                                        </p:attrNameLst>
                                      </p:cBhvr>
                                      <p:to>
                                        <p:strVal val="visible"/>
                                      </p:to>
                                    </p:set>
                                    <p:animEffect transition="in" filter="wipe(down)">
                                      <p:cBhvr>
                                        <p:cTn id="205" dur="580">
                                          <p:stCondLst>
                                            <p:cond delay="0"/>
                                          </p:stCondLst>
                                        </p:cTn>
                                        <p:tgtEl>
                                          <p:spTgt spid="35"/>
                                        </p:tgtEl>
                                      </p:cBhvr>
                                    </p:animEffect>
                                    <p:anim calcmode="lin" valueType="num">
                                      <p:cBhvr>
                                        <p:cTn id="206"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211" dur="26">
                                          <p:stCondLst>
                                            <p:cond delay="650"/>
                                          </p:stCondLst>
                                        </p:cTn>
                                        <p:tgtEl>
                                          <p:spTgt spid="35"/>
                                        </p:tgtEl>
                                      </p:cBhvr>
                                      <p:to x="100000" y="60000"/>
                                    </p:animScale>
                                    <p:animScale>
                                      <p:cBhvr>
                                        <p:cTn id="212" dur="166" decel="50000">
                                          <p:stCondLst>
                                            <p:cond delay="676"/>
                                          </p:stCondLst>
                                        </p:cTn>
                                        <p:tgtEl>
                                          <p:spTgt spid="35"/>
                                        </p:tgtEl>
                                      </p:cBhvr>
                                      <p:to x="100000" y="100000"/>
                                    </p:animScale>
                                    <p:animScale>
                                      <p:cBhvr>
                                        <p:cTn id="213" dur="26">
                                          <p:stCondLst>
                                            <p:cond delay="1312"/>
                                          </p:stCondLst>
                                        </p:cTn>
                                        <p:tgtEl>
                                          <p:spTgt spid="35"/>
                                        </p:tgtEl>
                                      </p:cBhvr>
                                      <p:to x="100000" y="80000"/>
                                    </p:animScale>
                                    <p:animScale>
                                      <p:cBhvr>
                                        <p:cTn id="214" dur="166" decel="50000">
                                          <p:stCondLst>
                                            <p:cond delay="1338"/>
                                          </p:stCondLst>
                                        </p:cTn>
                                        <p:tgtEl>
                                          <p:spTgt spid="35"/>
                                        </p:tgtEl>
                                      </p:cBhvr>
                                      <p:to x="100000" y="100000"/>
                                    </p:animScale>
                                    <p:animScale>
                                      <p:cBhvr>
                                        <p:cTn id="215" dur="26">
                                          <p:stCondLst>
                                            <p:cond delay="1642"/>
                                          </p:stCondLst>
                                        </p:cTn>
                                        <p:tgtEl>
                                          <p:spTgt spid="35"/>
                                        </p:tgtEl>
                                      </p:cBhvr>
                                      <p:to x="100000" y="90000"/>
                                    </p:animScale>
                                    <p:animScale>
                                      <p:cBhvr>
                                        <p:cTn id="216" dur="166" decel="50000">
                                          <p:stCondLst>
                                            <p:cond delay="1668"/>
                                          </p:stCondLst>
                                        </p:cTn>
                                        <p:tgtEl>
                                          <p:spTgt spid="35"/>
                                        </p:tgtEl>
                                      </p:cBhvr>
                                      <p:to x="100000" y="100000"/>
                                    </p:animScale>
                                    <p:animScale>
                                      <p:cBhvr>
                                        <p:cTn id="217" dur="26">
                                          <p:stCondLst>
                                            <p:cond delay="1808"/>
                                          </p:stCondLst>
                                        </p:cTn>
                                        <p:tgtEl>
                                          <p:spTgt spid="35"/>
                                        </p:tgtEl>
                                      </p:cBhvr>
                                      <p:to x="100000" y="95000"/>
                                    </p:animScale>
                                    <p:animScale>
                                      <p:cBhvr>
                                        <p:cTn id="218" dur="166" decel="50000">
                                          <p:stCondLst>
                                            <p:cond delay="1834"/>
                                          </p:stCondLst>
                                        </p:cTn>
                                        <p:tgtEl>
                                          <p:spTgt spid="35"/>
                                        </p:tgtEl>
                                      </p:cBhvr>
                                      <p:to x="100000" y="100000"/>
                                    </p:animScale>
                                  </p:childTnLst>
                                </p:cTn>
                              </p:par>
                              <p:par>
                                <p:cTn id="219" presetID="26" presetClass="entr" presetSubtype="0" fill="hold" nodeType="withEffect">
                                  <p:stCondLst>
                                    <p:cond delay="0"/>
                                  </p:stCondLst>
                                  <p:childTnLst>
                                    <p:set>
                                      <p:cBhvr>
                                        <p:cTn id="220" dur="1" fill="hold">
                                          <p:stCondLst>
                                            <p:cond delay="0"/>
                                          </p:stCondLst>
                                        </p:cTn>
                                        <p:tgtEl>
                                          <p:spTgt spid="23"/>
                                        </p:tgtEl>
                                        <p:attrNameLst>
                                          <p:attrName>style.visibility</p:attrName>
                                        </p:attrNameLst>
                                      </p:cBhvr>
                                      <p:to>
                                        <p:strVal val="visible"/>
                                      </p:to>
                                    </p:set>
                                    <p:animEffect transition="in" filter="wipe(down)">
                                      <p:cBhvr>
                                        <p:cTn id="221" dur="580">
                                          <p:stCondLst>
                                            <p:cond delay="0"/>
                                          </p:stCondLst>
                                        </p:cTn>
                                        <p:tgtEl>
                                          <p:spTgt spid="23"/>
                                        </p:tgtEl>
                                      </p:cBhvr>
                                    </p:animEffect>
                                    <p:anim calcmode="lin" valueType="num">
                                      <p:cBhvr>
                                        <p:cTn id="22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27" dur="26">
                                          <p:stCondLst>
                                            <p:cond delay="650"/>
                                          </p:stCondLst>
                                        </p:cTn>
                                        <p:tgtEl>
                                          <p:spTgt spid="23"/>
                                        </p:tgtEl>
                                      </p:cBhvr>
                                      <p:to x="100000" y="60000"/>
                                    </p:animScale>
                                    <p:animScale>
                                      <p:cBhvr>
                                        <p:cTn id="228" dur="166" decel="50000">
                                          <p:stCondLst>
                                            <p:cond delay="676"/>
                                          </p:stCondLst>
                                        </p:cTn>
                                        <p:tgtEl>
                                          <p:spTgt spid="23"/>
                                        </p:tgtEl>
                                      </p:cBhvr>
                                      <p:to x="100000" y="100000"/>
                                    </p:animScale>
                                    <p:animScale>
                                      <p:cBhvr>
                                        <p:cTn id="229" dur="26">
                                          <p:stCondLst>
                                            <p:cond delay="1312"/>
                                          </p:stCondLst>
                                        </p:cTn>
                                        <p:tgtEl>
                                          <p:spTgt spid="23"/>
                                        </p:tgtEl>
                                      </p:cBhvr>
                                      <p:to x="100000" y="80000"/>
                                    </p:animScale>
                                    <p:animScale>
                                      <p:cBhvr>
                                        <p:cTn id="230" dur="166" decel="50000">
                                          <p:stCondLst>
                                            <p:cond delay="1338"/>
                                          </p:stCondLst>
                                        </p:cTn>
                                        <p:tgtEl>
                                          <p:spTgt spid="23"/>
                                        </p:tgtEl>
                                      </p:cBhvr>
                                      <p:to x="100000" y="100000"/>
                                    </p:animScale>
                                    <p:animScale>
                                      <p:cBhvr>
                                        <p:cTn id="231" dur="26">
                                          <p:stCondLst>
                                            <p:cond delay="1642"/>
                                          </p:stCondLst>
                                        </p:cTn>
                                        <p:tgtEl>
                                          <p:spTgt spid="23"/>
                                        </p:tgtEl>
                                      </p:cBhvr>
                                      <p:to x="100000" y="90000"/>
                                    </p:animScale>
                                    <p:animScale>
                                      <p:cBhvr>
                                        <p:cTn id="232" dur="166" decel="50000">
                                          <p:stCondLst>
                                            <p:cond delay="1668"/>
                                          </p:stCondLst>
                                        </p:cTn>
                                        <p:tgtEl>
                                          <p:spTgt spid="23"/>
                                        </p:tgtEl>
                                      </p:cBhvr>
                                      <p:to x="100000" y="100000"/>
                                    </p:animScale>
                                    <p:animScale>
                                      <p:cBhvr>
                                        <p:cTn id="233" dur="26">
                                          <p:stCondLst>
                                            <p:cond delay="1808"/>
                                          </p:stCondLst>
                                        </p:cTn>
                                        <p:tgtEl>
                                          <p:spTgt spid="23"/>
                                        </p:tgtEl>
                                      </p:cBhvr>
                                      <p:to x="100000" y="95000"/>
                                    </p:animScale>
                                    <p:animScale>
                                      <p:cBhvr>
                                        <p:cTn id="234" dur="166" decel="50000">
                                          <p:stCondLst>
                                            <p:cond delay="1834"/>
                                          </p:stCondLst>
                                        </p:cTn>
                                        <p:tgtEl>
                                          <p:spTgt spid="23"/>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0"/>
                                        </p:tgtEl>
                                        <p:attrNameLst>
                                          <p:attrName>style.visibility</p:attrName>
                                        </p:attrNameLst>
                                      </p:cBhvr>
                                      <p:to>
                                        <p:strVal val="visible"/>
                                      </p:to>
                                    </p:set>
                                    <p:animEffect transition="in" filter="wipe(down)">
                                      <p:cBhvr>
                                        <p:cTn id="237" dur="580">
                                          <p:stCondLst>
                                            <p:cond delay="0"/>
                                          </p:stCondLst>
                                        </p:cTn>
                                        <p:tgtEl>
                                          <p:spTgt spid="30"/>
                                        </p:tgtEl>
                                      </p:cBhvr>
                                    </p:animEffect>
                                    <p:anim calcmode="lin" valueType="num">
                                      <p:cBhvr>
                                        <p:cTn id="23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243" dur="26">
                                          <p:stCondLst>
                                            <p:cond delay="650"/>
                                          </p:stCondLst>
                                        </p:cTn>
                                        <p:tgtEl>
                                          <p:spTgt spid="30"/>
                                        </p:tgtEl>
                                      </p:cBhvr>
                                      <p:to x="100000" y="60000"/>
                                    </p:animScale>
                                    <p:animScale>
                                      <p:cBhvr>
                                        <p:cTn id="244" dur="166" decel="50000">
                                          <p:stCondLst>
                                            <p:cond delay="676"/>
                                          </p:stCondLst>
                                        </p:cTn>
                                        <p:tgtEl>
                                          <p:spTgt spid="30"/>
                                        </p:tgtEl>
                                      </p:cBhvr>
                                      <p:to x="100000" y="100000"/>
                                    </p:animScale>
                                    <p:animScale>
                                      <p:cBhvr>
                                        <p:cTn id="245" dur="26">
                                          <p:stCondLst>
                                            <p:cond delay="1312"/>
                                          </p:stCondLst>
                                        </p:cTn>
                                        <p:tgtEl>
                                          <p:spTgt spid="30"/>
                                        </p:tgtEl>
                                      </p:cBhvr>
                                      <p:to x="100000" y="80000"/>
                                    </p:animScale>
                                    <p:animScale>
                                      <p:cBhvr>
                                        <p:cTn id="246" dur="166" decel="50000">
                                          <p:stCondLst>
                                            <p:cond delay="1338"/>
                                          </p:stCondLst>
                                        </p:cTn>
                                        <p:tgtEl>
                                          <p:spTgt spid="30"/>
                                        </p:tgtEl>
                                      </p:cBhvr>
                                      <p:to x="100000" y="100000"/>
                                    </p:animScale>
                                    <p:animScale>
                                      <p:cBhvr>
                                        <p:cTn id="247" dur="26">
                                          <p:stCondLst>
                                            <p:cond delay="1642"/>
                                          </p:stCondLst>
                                        </p:cTn>
                                        <p:tgtEl>
                                          <p:spTgt spid="30"/>
                                        </p:tgtEl>
                                      </p:cBhvr>
                                      <p:to x="100000" y="90000"/>
                                    </p:animScale>
                                    <p:animScale>
                                      <p:cBhvr>
                                        <p:cTn id="248" dur="166" decel="50000">
                                          <p:stCondLst>
                                            <p:cond delay="1668"/>
                                          </p:stCondLst>
                                        </p:cTn>
                                        <p:tgtEl>
                                          <p:spTgt spid="30"/>
                                        </p:tgtEl>
                                      </p:cBhvr>
                                      <p:to x="100000" y="100000"/>
                                    </p:animScale>
                                    <p:animScale>
                                      <p:cBhvr>
                                        <p:cTn id="249" dur="26">
                                          <p:stCondLst>
                                            <p:cond delay="1808"/>
                                          </p:stCondLst>
                                        </p:cTn>
                                        <p:tgtEl>
                                          <p:spTgt spid="30"/>
                                        </p:tgtEl>
                                      </p:cBhvr>
                                      <p:to x="100000" y="95000"/>
                                    </p:animScale>
                                    <p:animScale>
                                      <p:cBhvr>
                                        <p:cTn id="250" dur="166" decel="50000">
                                          <p:stCondLst>
                                            <p:cond delay="1834"/>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7" name="Title 1"/>
          <p:cNvSpPr>
            <a:spLocks noGrp="1"/>
          </p:cNvSpPr>
          <p:nvPr>
            <p:ph type="title"/>
          </p:nvPr>
        </p:nvSpPr>
        <p:spPr>
          <a:xfrm>
            <a:off x="747925" y="158924"/>
            <a:ext cx="6140399" cy="578696"/>
          </a:xfrm>
        </p:spPr>
        <p:txBody>
          <a:bodyPr/>
          <a:lstStyle/>
          <a:p>
            <a:pPr marL="457200" indent="-457200">
              <a:buFont typeface="+mj-lt"/>
              <a:buAutoNum type="arabicPeriod" startAt="3"/>
            </a:pPr>
            <a:r>
              <a:rPr lang="en-US"/>
              <a:t>Đặc tả use case</a:t>
            </a:r>
            <a:endParaRPr lang="en-US" sz="2400"/>
          </a:p>
        </p:txBody>
      </p:sp>
      <p:sp>
        <p:nvSpPr>
          <p:cNvPr id="3" name="Text Placeholder 2">
            <a:extLst>
              <a:ext uri="{FF2B5EF4-FFF2-40B4-BE49-F238E27FC236}">
                <a16:creationId xmlns:a16="http://schemas.microsoft.com/office/drawing/2014/main" id="{386A7E28-E25A-4AA4-A301-E348B6E9C6CB}"/>
              </a:ext>
            </a:extLst>
          </p:cNvPr>
          <p:cNvSpPr>
            <a:spLocks noGrp="1"/>
          </p:cNvSpPr>
          <p:nvPr>
            <p:ph type="body" idx="1"/>
          </p:nvPr>
        </p:nvSpPr>
        <p:spPr>
          <a:xfrm>
            <a:off x="747925" y="840124"/>
            <a:ext cx="6140399" cy="492913"/>
          </a:xfrm>
        </p:spPr>
        <p:txBody>
          <a:bodyPr/>
          <a:lstStyle/>
          <a:p>
            <a:pPr>
              <a:buNone/>
            </a:pPr>
            <a:r>
              <a:rPr lang="en-US">
                <a:solidFill>
                  <a:schemeClr val="tx1"/>
                </a:solidFill>
              </a:rPr>
              <a:t>Một số use case tiêu biểu:</a:t>
            </a:r>
            <a:endParaRPr lang="vi-VN">
              <a:solidFill>
                <a:schemeClr val="tx1"/>
              </a:solidFill>
            </a:endParaRPr>
          </a:p>
        </p:txBody>
      </p:sp>
      <p:sp>
        <p:nvSpPr>
          <p:cNvPr id="9" name="Text Placeholder 2">
            <a:extLst>
              <a:ext uri="{FF2B5EF4-FFF2-40B4-BE49-F238E27FC236}">
                <a16:creationId xmlns:a16="http://schemas.microsoft.com/office/drawing/2014/main" id="{29BAE2C2-5993-4A64-9137-DFDD803CD600}"/>
              </a:ext>
            </a:extLst>
          </p:cNvPr>
          <p:cNvSpPr txBox="1">
            <a:spLocks/>
          </p:cNvSpPr>
          <p:nvPr/>
        </p:nvSpPr>
        <p:spPr>
          <a:xfrm>
            <a:off x="747924" y="1174789"/>
            <a:ext cx="6140399" cy="4929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buNone/>
            </a:pPr>
            <a:r>
              <a:rPr lang="en-US">
                <a:solidFill>
                  <a:schemeClr val="tx1"/>
                </a:solidFill>
              </a:rPr>
              <a:t>b. Use case thêm truyện</a:t>
            </a:r>
          </a:p>
        </p:txBody>
      </p:sp>
      <p:sp>
        <p:nvSpPr>
          <p:cNvPr id="36" name="Oval 35">
            <a:extLst>
              <a:ext uri="{FF2B5EF4-FFF2-40B4-BE49-F238E27FC236}">
                <a16:creationId xmlns:a16="http://schemas.microsoft.com/office/drawing/2014/main" id="{A238575C-CEB4-47EC-AFDE-965935603645}"/>
              </a:ext>
            </a:extLst>
          </p:cNvPr>
          <p:cNvSpPr/>
          <p:nvPr/>
        </p:nvSpPr>
        <p:spPr>
          <a:xfrm>
            <a:off x="804369" y="3954701"/>
            <a:ext cx="529377" cy="554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 name="Group 38">
            <a:extLst>
              <a:ext uri="{FF2B5EF4-FFF2-40B4-BE49-F238E27FC236}">
                <a16:creationId xmlns:a16="http://schemas.microsoft.com/office/drawing/2014/main" id="{45D29C1C-04BD-4040-85E3-D5609C7BAA09}"/>
              </a:ext>
            </a:extLst>
          </p:cNvPr>
          <p:cNvGrpSpPr/>
          <p:nvPr/>
        </p:nvGrpSpPr>
        <p:grpSpPr>
          <a:xfrm>
            <a:off x="-722454" y="2113686"/>
            <a:ext cx="2347751" cy="2418180"/>
            <a:chOff x="-1241419" y="1431052"/>
            <a:chExt cx="3193504" cy="3224314"/>
          </a:xfrm>
          <a:solidFill>
            <a:schemeClr val="accent2"/>
          </a:solidFill>
        </p:grpSpPr>
        <p:sp>
          <p:nvSpPr>
            <p:cNvPr id="40" name="Block Arc 39">
              <a:extLst>
                <a:ext uri="{FF2B5EF4-FFF2-40B4-BE49-F238E27FC236}">
                  <a16:creationId xmlns:a16="http://schemas.microsoft.com/office/drawing/2014/main" id="{BBBA1349-1F83-4901-8489-DDB8718D7C48}"/>
                </a:ext>
              </a:extLst>
            </p:cNvPr>
            <p:cNvSpPr/>
            <p:nvPr/>
          </p:nvSpPr>
          <p:spPr>
            <a:xfrm>
              <a:off x="-1241419" y="1431052"/>
              <a:ext cx="3193504" cy="3193504"/>
            </a:xfrm>
            <a:prstGeom prst="blockArc">
              <a:avLst>
                <a:gd name="adj1" fmla="val 16290582"/>
                <a:gd name="adj2" fmla="val 4576946"/>
                <a:gd name="adj3" fmla="val 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1" name="Isosceles Triangle 40">
              <a:extLst>
                <a:ext uri="{FF2B5EF4-FFF2-40B4-BE49-F238E27FC236}">
                  <a16:creationId xmlns:a16="http://schemas.microsoft.com/office/drawing/2014/main" id="{BE9884C2-4D38-48FD-B985-5F496B3FD424}"/>
                </a:ext>
              </a:extLst>
            </p:cNvPr>
            <p:cNvSpPr/>
            <p:nvPr/>
          </p:nvSpPr>
          <p:spPr>
            <a:xfrm rot="15300000">
              <a:off x="595793" y="4484150"/>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Group 41">
            <a:extLst>
              <a:ext uri="{FF2B5EF4-FFF2-40B4-BE49-F238E27FC236}">
                <a16:creationId xmlns:a16="http://schemas.microsoft.com/office/drawing/2014/main" id="{86CCBFF7-6DDD-40ED-8CB7-C8AE6B269CDC}"/>
              </a:ext>
            </a:extLst>
          </p:cNvPr>
          <p:cNvGrpSpPr/>
          <p:nvPr/>
        </p:nvGrpSpPr>
        <p:grpSpPr>
          <a:xfrm>
            <a:off x="-955819" y="1940272"/>
            <a:ext cx="2976533" cy="3231753"/>
            <a:chOff x="-1620688" y="1203598"/>
            <a:chExt cx="4048798" cy="4048798"/>
          </a:xfrm>
          <a:solidFill>
            <a:schemeClr val="accent1"/>
          </a:solidFill>
        </p:grpSpPr>
        <p:sp>
          <p:nvSpPr>
            <p:cNvPr id="43" name="Block Arc 42">
              <a:extLst>
                <a:ext uri="{FF2B5EF4-FFF2-40B4-BE49-F238E27FC236}">
                  <a16:creationId xmlns:a16="http://schemas.microsoft.com/office/drawing/2014/main" id="{43A6EAD7-61C0-4A1B-8A24-657C7BA0D6DD}"/>
                </a:ext>
              </a:extLst>
            </p:cNvPr>
            <p:cNvSpPr/>
            <p:nvPr/>
          </p:nvSpPr>
          <p:spPr>
            <a:xfrm>
              <a:off x="-1620688" y="1203598"/>
              <a:ext cx="4048798" cy="4048798"/>
            </a:xfrm>
            <a:prstGeom prst="blockArc">
              <a:avLst>
                <a:gd name="adj1" fmla="val 16233158"/>
                <a:gd name="adj2" fmla="val 1430557"/>
                <a:gd name="adj3" fmla="val 8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Isosceles Triangle 43">
              <a:extLst>
                <a:ext uri="{FF2B5EF4-FFF2-40B4-BE49-F238E27FC236}">
                  <a16:creationId xmlns:a16="http://schemas.microsoft.com/office/drawing/2014/main" id="{3CD91984-4D79-43AE-80E9-BBBCB66440AE}"/>
                </a:ext>
              </a:extLst>
            </p:cNvPr>
            <p:cNvSpPr/>
            <p:nvPr/>
          </p:nvSpPr>
          <p:spPr>
            <a:xfrm rot="12374003">
              <a:off x="2112022" y="4027393"/>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 name="Group 44">
            <a:extLst>
              <a:ext uri="{FF2B5EF4-FFF2-40B4-BE49-F238E27FC236}">
                <a16:creationId xmlns:a16="http://schemas.microsoft.com/office/drawing/2014/main" id="{4B0B78A6-5E77-40E4-9193-5110771077C4}"/>
              </a:ext>
            </a:extLst>
          </p:cNvPr>
          <p:cNvGrpSpPr/>
          <p:nvPr/>
        </p:nvGrpSpPr>
        <p:grpSpPr>
          <a:xfrm>
            <a:off x="-1430075" y="2113389"/>
            <a:ext cx="2602866" cy="2724217"/>
            <a:chOff x="-2052736" y="1377752"/>
            <a:chExt cx="3540522" cy="3540522"/>
          </a:xfrm>
          <a:solidFill>
            <a:schemeClr val="accent3"/>
          </a:solidFill>
        </p:grpSpPr>
        <p:sp>
          <p:nvSpPr>
            <p:cNvPr id="46" name="Block Arc 45">
              <a:extLst>
                <a:ext uri="{FF2B5EF4-FFF2-40B4-BE49-F238E27FC236}">
                  <a16:creationId xmlns:a16="http://schemas.microsoft.com/office/drawing/2014/main" id="{CE27B8B7-949D-4F5D-BD37-3DDACE574375}"/>
                </a:ext>
              </a:extLst>
            </p:cNvPr>
            <p:cNvSpPr/>
            <p:nvPr/>
          </p:nvSpPr>
          <p:spPr>
            <a:xfrm>
              <a:off x="-2052736" y="1377752"/>
              <a:ext cx="3540522" cy="3540522"/>
            </a:xfrm>
            <a:prstGeom prst="blockArc">
              <a:avLst>
                <a:gd name="adj1" fmla="val 17694760"/>
                <a:gd name="adj2" fmla="val 849742"/>
                <a:gd name="adj3" fmla="val 1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7" name="Isosceles Triangle 46">
              <a:extLst>
                <a:ext uri="{FF2B5EF4-FFF2-40B4-BE49-F238E27FC236}">
                  <a16:creationId xmlns:a16="http://schemas.microsoft.com/office/drawing/2014/main" id="{97858842-DDF2-4252-8049-DFE1FADF7A8E}"/>
                </a:ext>
              </a:extLst>
            </p:cNvPr>
            <p:cNvSpPr/>
            <p:nvPr/>
          </p:nvSpPr>
          <p:spPr>
            <a:xfrm rot="12374003">
              <a:off x="1304369" y="3518776"/>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Oval 21">
            <a:extLst>
              <a:ext uri="{FF2B5EF4-FFF2-40B4-BE49-F238E27FC236}">
                <a16:creationId xmlns:a16="http://schemas.microsoft.com/office/drawing/2014/main" id="{76150142-4C18-4DAF-9685-F0CB2DBD32D8}"/>
              </a:ext>
            </a:extLst>
          </p:cNvPr>
          <p:cNvSpPr>
            <a:spLocks noChangeAspect="1"/>
          </p:cNvSpPr>
          <p:nvPr/>
        </p:nvSpPr>
        <p:spPr>
          <a:xfrm>
            <a:off x="910553" y="4131671"/>
            <a:ext cx="245484" cy="2475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extBox 50">
            <a:extLst>
              <a:ext uri="{FF2B5EF4-FFF2-40B4-BE49-F238E27FC236}">
                <a16:creationId xmlns:a16="http://schemas.microsoft.com/office/drawing/2014/main" id="{F07FE9F5-AB98-4252-8790-EFCDF00C633A}"/>
              </a:ext>
            </a:extLst>
          </p:cNvPr>
          <p:cNvSpPr txBox="1"/>
          <p:nvPr/>
        </p:nvSpPr>
        <p:spPr>
          <a:xfrm>
            <a:off x="1464430" y="1897278"/>
            <a:ext cx="4367918" cy="553998"/>
          </a:xfrm>
          <a:prstGeom prst="rect">
            <a:avLst/>
          </a:prstGeom>
          <a:noFill/>
        </p:spPr>
        <p:txBody>
          <a:bodyPr wrap="square" rtlCol="0">
            <a:spAutoFit/>
          </a:bodyPr>
          <a:lstStyle/>
          <a:p>
            <a:r>
              <a:rPr lang="vi-VN" altLang="ko-KR" sz="1500" b="1">
                <a:solidFill>
                  <a:srgbClr val="0070C0"/>
                </a:solidFill>
                <a:cs typeface="Arial" pitchFamily="34" charset="0"/>
              </a:rPr>
              <a:t>1. Người quản lý </a:t>
            </a:r>
            <a:r>
              <a:rPr lang="vi-VN" altLang="ko-KR" sz="1500" b="1" u="sng">
                <a:solidFill>
                  <a:srgbClr val="0070C0"/>
                </a:solidFill>
                <a:cs typeface="Arial" pitchFamily="34" charset="0"/>
              </a:rPr>
              <a:t>hiển thị danh sách tất cả các truyện.</a:t>
            </a:r>
            <a:endParaRPr lang="ko-KR" altLang="en-US" sz="1500" b="1" u="sng" dirty="0">
              <a:solidFill>
                <a:srgbClr val="0070C0"/>
              </a:solidFill>
              <a:cs typeface="Arial" pitchFamily="34" charset="0"/>
            </a:endParaRPr>
          </a:p>
        </p:txBody>
      </p:sp>
      <p:sp>
        <p:nvSpPr>
          <p:cNvPr id="52" name="TextBox 51">
            <a:extLst>
              <a:ext uri="{FF2B5EF4-FFF2-40B4-BE49-F238E27FC236}">
                <a16:creationId xmlns:a16="http://schemas.microsoft.com/office/drawing/2014/main" id="{C59A389C-3D9D-438D-B65E-7E294A25E6C6}"/>
              </a:ext>
            </a:extLst>
          </p:cNvPr>
          <p:cNvSpPr txBox="1"/>
          <p:nvPr/>
        </p:nvSpPr>
        <p:spPr>
          <a:xfrm>
            <a:off x="1784732" y="2449396"/>
            <a:ext cx="4024664" cy="323165"/>
          </a:xfrm>
          <a:prstGeom prst="rect">
            <a:avLst/>
          </a:prstGeom>
          <a:noFill/>
        </p:spPr>
        <p:txBody>
          <a:bodyPr wrap="square" rtlCol="0">
            <a:spAutoFit/>
          </a:bodyPr>
          <a:lstStyle/>
          <a:p>
            <a:r>
              <a:rPr lang="vi-VN" altLang="ko-KR" sz="1500" b="1">
                <a:solidFill>
                  <a:srgbClr val="7030A0"/>
                </a:solidFill>
                <a:cs typeface="Arial" pitchFamily="34" charset="0"/>
              </a:rPr>
              <a:t>2. Người quản lý chọn nút “Thêm truyện”</a:t>
            </a:r>
            <a:endParaRPr lang="ko-KR" altLang="en-US" sz="1500" b="1" dirty="0">
              <a:solidFill>
                <a:srgbClr val="7030A0"/>
              </a:solidFill>
              <a:cs typeface="Arial" pitchFamily="34" charset="0"/>
            </a:endParaRPr>
          </a:p>
        </p:txBody>
      </p:sp>
      <p:sp>
        <p:nvSpPr>
          <p:cNvPr id="53" name="TextBox 52">
            <a:extLst>
              <a:ext uri="{FF2B5EF4-FFF2-40B4-BE49-F238E27FC236}">
                <a16:creationId xmlns:a16="http://schemas.microsoft.com/office/drawing/2014/main" id="{C376860A-556C-466C-92E7-C0123D734C90}"/>
              </a:ext>
            </a:extLst>
          </p:cNvPr>
          <p:cNvSpPr txBox="1"/>
          <p:nvPr/>
        </p:nvSpPr>
        <p:spPr>
          <a:xfrm>
            <a:off x="2218776" y="2750445"/>
            <a:ext cx="3454911" cy="553998"/>
          </a:xfrm>
          <a:prstGeom prst="rect">
            <a:avLst/>
          </a:prstGeom>
          <a:noFill/>
        </p:spPr>
        <p:txBody>
          <a:bodyPr wrap="square" rtlCol="0">
            <a:spAutoFit/>
          </a:bodyPr>
          <a:lstStyle/>
          <a:p>
            <a:r>
              <a:rPr lang="vi-VN" altLang="ko-KR" sz="1500" b="1">
                <a:solidFill>
                  <a:srgbClr val="92D050"/>
                </a:solidFill>
                <a:cs typeface="Arial" pitchFamily="34" charset="0"/>
              </a:rPr>
              <a:t>3. Hệ thống hiển thị giao diện thêm truyện.</a:t>
            </a:r>
            <a:endParaRPr lang="ko-KR" altLang="en-US" sz="1500" b="1" dirty="0">
              <a:solidFill>
                <a:srgbClr val="92D050"/>
              </a:solidFill>
              <a:cs typeface="Arial" pitchFamily="34" charset="0"/>
            </a:endParaRPr>
          </a:p>
        </p:txBody>
      </p:sp>
      <p:sp>
        <p:nvSpPr>
          <p:cNvPr id="54" name="TextBox 53">
            <a:extLst>
              <a:ext uri="{FF2B5EF4-FFF2-40B4-BE49-F238E27FC236}">
                <a16:creationId xmlns:a16="http://schemas.microsoft.com/office/drawing/2014/main" id="{70057189-CAC7-43E9-9AC2-87DC969893AC}"/>
              </a:ext>
            </a:extLst>
          </p:cNvPr>
          <p:cNvSpPr txBox="1"/>
          <p:nvPr/>
        </p:nvSpPr>
        <p:spPr>
          <a:xfrm>
            <a:off x="6026696" y="2204333"/>
            <a:ext cx="2312935" cy="2169825"/>
          </a:xfrm>
          <a:prstGeom prst="rect">
            <a:avLst/>
          </a:prstGeom>
          <a:noFill/>
        </p:spPr>
        <p:txBody>
          <a:bodyPr wrap="square" rtlCol="0">
            <a:spAutoFit/>
          </a:bodyPr>
          <a:lstStyle/>
          <a:p>
            <a:r>
              <a:rPr lang="vi-VN" altLang="ko-KR" sz="1500" b="1">
                <a:solidFill>
                  <a:schemeClr val="tx1">
                    <a:lumMod val="75000"/>
                    <a:lumOff val="25000"/>
                  </a:schemeClr>
                </a:solidFill>
                <a:cs typeface="Arial" pitchFamily="34" charset="0"/>
              </a:rPr>
              <a:t>Tại bước 4: Người quản lý không nhập thông tin hoặc nhập thiếu thông tin.</a:t>
            </a:r>
          </a:p>
          <a:p>
            <a:r>
              <a:rPr lang="vi-VN" altLang="ko-KR" sz="1500">
                <a:solidFill>
                  <a:schemeClr val="tx1">
                    <a:lumMod val="75000"/>
                    <a:lumOff val="25000"/>
                  </a:schemeClr>
                </a:solidFill>
                <a:cs typeface="Arial" pitchFamily="34" charset="0"/>
              </a:rPr>
              <a:t>• Người quản lý chọn nút “Xác nhận”.</a:t>
            </a:r>
          </a:p>
          <a:p>
            <a:r>
              <a:rPr lang="vi-VN" altLang="ko-KR" sz="1500">
                <a:solidFill>
                  <a:schemeClr val="tx1">
                    <a:lumMod val="75000"/>
                    <a:lumOff val="25000"/>
                  </a:schemeClr>
                </a:solidFill>
                <a:cs typeface="Arial" pitchFamily="34" charset="0"/>
              </a:rPr>
              <a:t>• Hệ thống thông báo nhập thiếu thông tin.</a:t>
            </a:r>
          </a:p>
          <a:p>
            <a:r>
              <a:rPr lang="vi-VN" altLang="ko-KR" sz="1500">
                <a:solidFill>
                  <a:schemeClr val="tx1">
                    <a:lumMod val="75000"/>
                    <a:lumOff val="25000"/>
                  </a:schemeClr>
                </a:solidFill>
                <a:cs typeface="Arial" pitchFamily="34" charset="0"/>
              </a:rPr>
              <a:t>• Quay lại bước 3.</a:t>
            </a:r>
          </a:p>
        </p:txBody>
      </p:sp>
      <p:sp>
        <p:nvSpPr>
          <p:cNvPr id="55" name="TextBox 54">
            <a:extLst>
              <a:ext uri="{FF2B5EF4-FFF2-40B4-BE49-F238E27FC236}">
                <a16:creationId xmlns:a16="http://schemas.microsoft.com/office/drawing/2014/main" id="{578F6E63-B072-40B3-BE31-658F7A651C58}"/>
              </a:ext>
            </a:extLst>
          </p:cNvPr>
          <p:cNvSpPr txBox="1"/>
          <p:nvPr/>
        </p:nvSpPr>
        <p:spPr>
          <a:xfrm>
            <a:off x="5865399" y="1807316"/>
            <a:ext cx="280831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Luồng sự kiện phụ</a:t>
            </a:r>
            <a:endParaRPr lang="ko-KR" altLang="en-US" sz="16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E1B56DBA-64B6-4DD8-81F8-FDB457EFC35E}"/>
              </a:ext>
            </a:extLst>
          </p:cNvPr>
          <p:cNvSpPr txBox="1"/>
          <p:nvPr/>
        </p:nvSpPr>
        <p:spPr>
          <a:xfrm>
            <a:off x="2159949" y="3309192"/>
            <a:ext cx="3888312" cy="784830"/>
          </a:xfrm>
          <a:prstGeom prst="rect">
            <a:avLst/>
          </a:prstGeom>
          <a:noFill/>
        </p:spPr>
        <p:txBody>
          <a:bodyPr wrap="square" rtlCol="0">
            <a:spAutoFit/>
          </a:bodyPr>
          <a:lstStyle/>
          <a:p>
            <a:r>
              <a:rPr lang="vi-VN" altLang="ko-KR" sz="1500" b="1">
                <a:solidFill>
                  <a:srgbClr val="00B0F0"/>
                </a:solidFill>
                <a:cs typeface="Arial" pitchFamily="34" charset="0"/>
              </a:rPr>
              <a:t>4. Người quản lý nhập các thông tin của truyện (tên truyện, tác giả, danh mục truyện, thể loại truyện, giới thiệu,nguồn)</a:t>
            </a:r>
            <a:endParaRPr lang="ko-KR" altLang="en-US" sz="1500" b="1" dirty="0">
              <a:solidFill>
                <a:srgbClr val="00B0F0"/>
              </a:solidFill>
              <a:cs typeface="Arial" pitchFamily="34" charset="0"/>
            </a:endParaRPr>
          </a:p>
        </p:txBody>
      </p:sp>
      <p:sp>
        <p:nvSpPr>
          <p:cNvPr id="58" name="Oval 57">
            <a:extLst>
              <a:ext uri="{FF2B5EF4-FFF2-40B4-BE49-F238E27FC236}">
                <a16:creationId xmlns:a16="http://schemas.microsoft.com/office/drawing/2014/main" id="{E34E91E9-C841-4A5D-8FF2-5B2252786D66}"/>
              </a:ext>
            </a:extLst>
          </p:cNvPr>
          <p:cNvSpPr/>
          <p:nvPr/>
        </p:nvSpPr>
        <p:spPr>
          <a:xfrm>
            <a:off x="281176" y="2184056"/>
            <a:ext cx="529377" cy="5540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9">
            <a:extLst>
              <a:ext uri="{FF2B5EF4-FFF2-40B4-BE49-F238E27FC236}">
                <a16:creationId xmlns:a16="http://schemas.microsoft.com/office/drawing/2014/main" id="{EADF97CC-91BB-4F05-B3A9-067D1185EC5D}"/>
              </a:ext>
            </a:extLst>
          </p:cNvPr>
          <p:cNvSpPr/>
          <p:nvPr/>
        </p:nvSpPr>
        <p:spPr>
          <a:xfrm>
            <a:off x="385229" y="2290105"/>
            <a:ext cx="317247" cy="29697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Oval 59">
            <a:extLst>
              <a:ext uri="{FF2B5EF4-FFF2-40B4-BE49-F238E27FC236}">
                <a16:creationId xmlns:a16="http://schemas.microsoft.com/office/drawing/2014/main" id="{E8CEA85E-8F1C-4E8B-AEA3-F4A4F1A0DA80}"/>
              </a:ext>
            </a:extLst>
          </p:cNvPr>
          <p:cNvSpPr/>
          <p:nvPr/>
        </p:nvSpPr>
        <p:spPr>
          <a:xfrm>
            <a:off x="1721776" y="3016397"/>
            <a:ext cx="529377" cy="5540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Rounded Rectangle 27">
            <a:extLst>
              <a:ext uri="{FF2B5EF4-FFF2-40B4-BE49-F238E27FC236}">
                <a16:creationId xmlns:a16="http://schemas.microsoft.com/office/drawing/2014/main" id="{E5C9DEBE-A6DD-4823-AEE3-3B947C6D1FE6}"/>
              </a:ext>
            </a:extLst>
          </p:cNvPr>
          <p:cNvSpPr/>
          <p:nvPr/>
        </p:nvSpPr>
        <p:spPr>
          <a:xfrm>
            <a:off x="1784785" y="3180600"/>
            <a:ext cx="356377" cy="2350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TextBox 61">
            <a:extLst>
              <a:ext uri="{FF2B5EF4-FFF2-40B4-BE49-F238E27FC236}">
                <a16:creationId xmlns:a16="http://schemas.microsoft.com/office/drawing/2014/main" id="{C1301A50-CB66-4A7B-B24E-E0E17A05F5EC}"/>
              </a:ext>
            </a:extLst>
          </p:cNvPr>
          <p:cNvSpPr txBox="1"/>
          <p:nvPr/>
        </p:nvSpPr>
        <p:spPr>
          <a:xfrm>
            <a:off x="737006" y="1595535"/>
            <a:ext cx="280831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Luồng sự kiện chính</a:t>
            </a:r>
            <a:endParaRPr lang="ko-KR" altLang="en-US" sz="16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41BDCD53-5E1F-4EEC-B4A5-812A96D6150B}"/>
              </a:ext>
            </a:extLst>
          </p:cNvPr>
          <p:cNvSpPr txBox="1"/>
          <p:nvPr/>
        </p:nvSpPr>
        <p:spPr>
          <a:xfrm>
            <a:off x="1962973" y="4092855"/>
            <a:ext cx="4074271" cy="323165"/>
          </a:xfrm>
          <a:prstGeom prst="rect">
            <a:avLst/>
          </a:prstGeom>
          <a:noFill/>
        </p:spPr>
        <p:txBody>
          <a:bodyPr wrap="square" rtlCol="0">
            <a:spAutoFit/>
          </a:bodyPr>
          <a:lstStyle/>
          <a:p>
            <a:r>
              <a:rPr lang="vi-VN" altLang="ko-KR" sz="1500" b="1">
                <a:solidFill>
                  <a:srgbClr val="FFC000"/>
                </a:solidFill>
                <a:cs typeface="Arial" pitchFamily="34" charset="0"/>
              </a:rPr>
              <a:t>5. Người quản lý chọn nút “Xác nhận”.</a:t>
            </a:r>
            <a:endParaRPr lang="ko-KR" altLang="en-US" sz="1500" b="1" dirty="0">
              <a:solidFill>
                <a:srgbClr val="FFC000"/>
              </a:solidFill>
              <a:cs typeface="Arial" pitchFamily="34" charset="0"/>
            </a:endParaRPr>
          </a:p>
        </p:txBody>
      </p:sp>
      <p:sp>
        <p:nvSpPr>
          <p:cNvPr id="28" name="TextBox 27">
            <a:extLst>
              <a:ext uri="{FF2B5EF4-FFF2-40B4-BE49-F238E27FC236}">
                <a16:creationId xmlns:a16="http://schemas.microsoft.com/office/drawing/2014/main" id="{38484CDC-67DD-41EE-AEB9-E3482533BC48}"/>
              </a:ext>
            </a:extLst>
          </p:cNvPr>
          <p:cNvSpPr txBox="1"/>
          <p:nvPr/>
        </p:nvSpPr>
        <p:spPr>
          <a:xfrm>
            <a:off x="1658063" y="4409229"/>
            <a:ext cx="4390197" cy="553998"/>
          </a:xfrm>
          <a:prstGeom prst="rect">
            <a:avLst/>
          </a:prstGeom>
          <a:noFill/>
        </p:spPr>
        <p:txBody>
          <a:bodyPr wrap="square" rtlCol="0">
            <a:spAutoFit/>
          </a:bodyPr>
          <a:lstStyle/>
          <a:p>
            <a:r>
              <a:rPr lang="vi-VN" altLang="ko-KR" sz="1500" b="1">
                <a:solidFill>
                  <a:srgbClr val="FF0000"/>
                </a:solidFill>
                <a:cs typeface="Arial" pitchFamily="34" charset="0"/>
              </a:rPr>
              <a:t>6. Hệ thống lưu vào cơ sở dữ liệu và thông báo thêm truyện thành công.</a:t>
            </a:r>
            <a:endParaRPr lang="ko-KR" altLang="en-US" sz="1500" b="1" dirty="0">
              <a:solidFill>
                <a:srgbClr val="FF0000"/>
              </a:solidFill>
              <a:cs typeface="Arial" pitchFamily="34" charset="0"/>
            </a:endParaRPr>
          </a:p>
        </p:txBody>
      </p:sp>
      <p:sp>
        <p:nvSpPr>
          <p:cNvPr id="31" name="TextBox 30">
            <a:extLst>
              <a:ext uri="{FF2B5EF4-FFF2-40B4-BE49-F238E27FC236}">
                <a16:creationId xmlns:a16="http://schemas.microsoft.com/office/drawing/2014/main" id="{CE115320-A2DD-443D-A513-1D2F602F0BA2}"/>
              </a:ext>
            </a:extLst>
          </p:cNvPr>
          <p:cNvSpPr txBox="1"/>
          <p:nvPr/>
        </p:nvSpPr>
        <p:spPr>
          <a:xfrm>
            <a:off x="6037244" y="2208818"/>
            <a:ext cx="2312935" cy="1477328"/>
          </a:xfrm>
          <a:prstGeom prst="rect">
            <a:avLst/>
          </a:prstGeom>
          <a:noFill/>
        </p:spPr>
        <p:txBody>
          <a:bodyPr wrap="square" rtlCol="0">
            <a:spAutoFit/>
          </a:bodyPr>
          <a:lstStyle/>
          <a:p>
            <a:r>
              <a:rPr lang="vi-VN" altLang="ko-KR" sz="1500" b="1">
                <a:solidFill>
                  <a:schemeClr val="tx1">
                    <a:lumMod val="75000"/>
                    <a:lumOff val="25000"/>
                  </a:schemeClr>
                </a:solidFill>
                <a:cs typeface="Arial" pitchFamily="34" charset="0"/>
              </a:rPr>
              <a:t>Tại bước 5: Người quản lý chọn nút “Hủy</a:t>
            </a:r>
            <a:r>
              <a:rPr lang="vi-VN" altLang="ko-KR" sz="1500">
                <a:solidFill>
                  <a:schemeClr val="tx1">
                    <a:lumMod val="75000"/>
                    <a:lumOff val="25000"/>
                  </a:schemeClr>
                </a:solidFill>
                <a:cs typeface="Arial" pitchFamily="34" charset="0"/>
              </a:rPr>
              <a:t>.</a:t>
            </a:r>
          </a:p>
          <a:p>
            <a:r>
              <a:rPr lang="vi-VN" altLang="ko-KR" sz="1500">
                <a:solidFill>
                  <a:schemeClr val="tx1">
                    <a:lumMod val="75000"/>
                    <a:lumOff val="25000"/>
                  </a:schemeClr>
                </a:solidFill>
                <a:cs typeface="Arial" pitchFamily="34" charset="0"/>
              </a:rPr>
              <a:t>• Hệ thống hủy thao tác thêm</a:t>
            </a:r>
          </a:p>
          <a:p>
            <a:r>
              <a:rPr lang="vi-VN" altLang="ko-KR" sz="1500">
                <a:solidFill>
                  <a:schemeClr val="tx1">
                    <a:lumMod val="75000"/>
                    <a:lumOff val="25000"/>
                  </a:schemeClr>
                </a:solidFill>
                <a:cs typeface="Arial" pitchFamily="34" charset="0"/>
              </a:rPr>
              <a:t>• Quay lại bước 1.</a:t>
            </a:r>
          </a:p>
          <a:p>
            <a:endParaRPr lang="vi-VN" altLang="ko-KR" sz="15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6403356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randombar(horizontal)">
                                      <p:cBhvr>
                                        <p:cTn id="12" dur="500"/>
                                        <p:tgtEl>
                                          <p:spTgt spid="36"/>
                                        </p:tgtEl>
                                      </p:cBhvr>
                                    </p:animEffect>
                                  </p:childTnLst>
                                </p:cTn>
                              </p:par>
                              <p:par>
                                <p:cTn id="13" presetID="14" presetClass="entr" presetSubtype="1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par>
                                <p:cTn id="16" presetID="14"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randombar(horizontal)">
                                      <p:cBhvr>
                                        <p:cTn id="18" dur="500"/>
                                        <p:tgtEl>
                                          <p:spTgt spid="42"/>
                                        </p:tgtEl>
                                      </p:cBhvr>
                                    </p:animEffect>
                                  </p:childTnLst>
                                </p:cTn>
                              </p:par>
                              <p:par>
                                <p:cTn id="19" presetID="14" presetClass="entr" presetSubtype="1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randombar(horizontal)">
                                      <p:cBhvr>
                                        <p:cTn id="21" dur="500"/>
                                        <p:tgtEl>
                                          <p:spTgt spid="4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randombar(horizontal)">
                                      <p:cBhvr>
                                        <p:cTn id="24" dur="500"/>
                                        <p:tgtEl>
                                          <p:spTgt spid="4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randombar(horizontal)">
                                      <p:cBhvr>
                                        <p:cTn id="27" dur="500"/>
                                        <p:tgtEl>
                                          <p:spTgt spid="5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randombar(horizontal)">
                                      <p:cBhvr>
                                        <p:cTn id="30" dur="500"/>
                                        <p:tgtEl>
                                          <p:spTgt spid="5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randombar(horizontal)">
                                      <p:cBhvr>
                                        <p:cTn id="33" dur="500"/>
                                        <p:tgtEl>
                                          <p:spTgt spid="5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randombar(horizontal)">
                                      <p:cBhvr>
                                        <p:cTn id="39" dur="500"/>
                                        <p:tgtEl>
                                          <p:spTgt spid="5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randombar(horizontal)">
                                      <p:cBhvr>
                                        <p:cTn id="42" dur="500"/>
                                        <p:tgtEl>
                                          <p:spTgt spid="5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randombar(horizontal)">
                                      <p:cBhvr>
                                        <p:cTn id="45" dur="500"/>
                                        <p:tgtEl>
                                          <p:spTgt spid="60"/>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randombar(horizontal)">
                                      <p:cBhvr>
                                        <p:cTn id="48" dur="500"/>
                                        <p:tgtEl>
                                          <p:spTgt spid="61"/>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randombar(horizontal)">
                                      <p:cBhvr>
                                        <p:cTn id="51" dur="500"/>
                                        <p:tgtEl>
                                          <p:spTgt spid="2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randombar(horizontal)">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barn(inVertical)">
                                      <p:cBhvr>
                                        <p:cTn id="64" dur="500"/>
                                        <p:tgtEl>
                                          <p:spTgt spid="54"/>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xit" presetSubtype="10" fill="hold" grpId="1" nodeType="clickEffect">
                                  <p:stCondLst>
                                    <p:cond delay="0"/>
                                  </p:stCondLst>
                                  <p:childTnLst>
                                    <p:animEffect transition="out" filter="randombar(horizontal)">
                                      <p:cBhvr>
                                        <p:cTn id="68" dur="500"/>
                                        <p:tgtEl>
                                          <p:spTgt spid="54"/>
                                        </p:tgtEl>
                                      </p:cBhvr>
                                    </p:animEffect>
                                    <p:set>
                                      <p:cBhvr>
                                        <p:cTn id="69" dur="1" fill="hold">
                                          <p:stCondLst>
                                            <p:cond delay="499"/>
                                          </p:stCondLst>
                                        </p:cTn>
                                        <p:tgtEl>
                                          <p:spTgt spid="5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arn(inVertical)">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9" grpId="0" animBg="1"/>
      <p:bldP spid="51" grpId="0"/>
      <p:bldP spid="52" grpId="0"/>
      <p:bldP spid="53" grpId="0"/>
      <p:bldP spid="54" grpId="0"/>
      <p:bldP spid="54" grpId="1"/>
      <p:bldP spid="55" grpId="0"/>
      <p:bldP spid="56" grpId="0"/>
      <p:bldP spid="58" grpId="0" animBg="1"/>
      <p:bldP spid="59" grpId="0" animBg="1"/>
      <p:bldP spid="60" grpId="0" animBg="1"/>
      <p:bldP spid="61" grpId="0" animBg="1"/>
      <p:bldP spid="62" grpId="0"/>
      <p:bldP spid="27" grpId="0"/>
      <p:bldP spid="28"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7" name="Title 1"/>
          <p:cNvSpPr>
            <a:spLocks noGrp="1"/>
          </p:cNvSpPr>
          <p:nvPr>
            <p:ph type="title"/>
          </p:nvPr>
        </p:nvSpPr>
        <p:spPr/>
        <p:txBody>
          <a:bodyPr/>
          <a:lstStyle/>
          <a:p>
            <a:pPr marL="457200" indent="-457200">
              <a:buFont typeface="+mj-lt"/>
              <a:buAutoNum type="arabicPeriod" startAt="3"/>
            </a:pPr>
            <a:r>
              <a:rPr lang="en-US"/>
              <a:t>Đặc tả use case</a:t>
            </a:r>
            <a:endParaRPr lang="en-US" sz="2400"/>
          </a:p>
        </p:txBody>
      </p:sp>
      <p:sp>
        <p:nvSpPr>
          <p:cNvPr id="3" name="Text Placeholder 2">
            <a:extLst>
              <a:ext uri="{FF2B5EF4-FFF2-40B4-BE49-F238E27FC236}">
                <a16:creationId xmlns:a16="http://schemas.microsoft.com/office/drawing/2014/main" id="{386A7E28-E25A-4AA4-A301-E348B6E9C6CB}"/>
              </a:ext>
            </a:extLst>
          </p:cNvPr>
          <p:cNvSpPr>
            <a:spLocks noGrp="1"/>
          </p:cNvSpPr>
          <p:nvPr>
            <p:ph type="body" idx="1"/>
          </p:nvPr>
        </p:nvSpPr>
        <p:spPr>
          <a:xfrm>
            <a:off x="747925" y="1027413"/>
            <a:ext cx="6140399" cy="492913"/>
          </a:xfrm>
        </p:spPr>
        <p:txBody>
          <a:bodyPr/>
          <a:lstStyle/>
          <a:p>
            <a:pPr>
              <a:buNone/>
            </a:pPr>
            <a:r>
              <a:rPr lang="en-US">
                <a:solidFill>
                  <a:schemeClr val="tx1"/>
                </a:solidFill>
              </a:rPr>
              <a:t>Một số use case tiêu biểu:</a:t>
            </a:r>
            <a:endParaRPr lang="vi-VN">
              <a:solidFill>
                <a:schemeClr val="tx1"/>
              </a:solidFill>
            </a:endParaRPr>
          </a:p>
        </p:txBody>
      </p:sp>
      <p:sp>
        <p:nvSpPr>
          <p:cNvPr id="9" name="Text Placeholder 2">
            <a:extLst>
              <a:ext uri="{FF2B5EF4-FFF2-40B4-BE49-F238E27FC236}">
                <a16:creationId xmlns:a16="http://schemas.microsoft.com/office/drawing/2014/main" id="{29BAE2C2-5993-4A64-9137-DFDD803CD600}"/>
              </a:ext>
            </a:extLst>
          </p:cNvPr>
          <p:cNvSpPr txBox="1">
            <a:spLocks/>
          </p:cNvSpPr>
          <p:nvPr/>
        </p:nvSpPr>
        <p:spPr>
          <a:xfrm>
            <a:off x="747924" y="1362078"/>
            <a:ext cx="6140399" cy="4929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buFont typeface="Dosis"/>
              <a:buNone/>
            </a:pPr>
            <a:r>
              <a:rPr lang="en-US">
                <a:solidFill>
                  <a:schemeClr val="tx1"/>
                </a:solidFill>
              </a:rPr>
              <a:t>c. Use case xóa truyện</a:t>
            </a:r>
            <a:endParaRPr lang="vi-VN">
              <a:solidFill>
                <a:schemeClr val="tx1"/>
              </a:solidFill>
            </a:endParaRPr>
          </a:p>
        </p:txBody>
      </p:sp>
      <p:cxnSp>
        <p:nvCxnSpPr>
          <p:cNvPr id="10" name="Straight Connector 9">
            <a:extLst>
              <a:ext uri="{FF2B5EF4-FFF2-40B4-BE49-F238E27FC236}">
                <a16:creationId xmlns:a16="http://schemas.microsoft.com/office/drawing/2014/main" id="{ED81D451-F7AF-4E9E-B9AC-C91AC2676181}"/>
              </a:ext>
            </a:extLst>
          </p:cNvPr>
          <p:cNvCxnSpPr>
            <a:cxnSpLocks/>
          </p:cNvCxnSpPr>
          <p:nvPr/>
        </p:nvCxnSpPr>
        <p:spPr>
          <a:xfrm>
            <a:off x="364541" y="2996556"/>
            <a:ext cx="7277769"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A033DAD-1722-4356-8C5E-35B16007BB01}"/>
              </a:ext>
            </a:extLst>
          </p:cNvPr>
          <p:cNvGrpSpPr/>
          <p:nvPr/>
        </p:nvGrpSpPr>
        <p:grpSpPr>
          <a:xfrm>
            <a:off x="767460" y="2708529"/>
            <a:ext cx="566549" cy="611527"/>
            <a:chOff x="1835696" y="2517293"/>
            <a:chExt cx="792088" cy="792088"/>
          </a:xfrm>
        </p:grpSpPr>
        <p:sp>
          <p:nvSpPr>
            <p:cNvPr id="12" name="Diamond 11">
              <a:extLst>
                <a:ext uri="{FF2B5EF4-FFF2-40B4-BE49-F238E27FC236}">
                  <a16:creationId xmlns:a16="http://schemas.microsoft.com/office/drawing/2014/main" id="{4402EDE8-3BCE-4EC8-8B3E-647CC59DB1BE}"/>
                </a:ext>
              </a:extLst>
            </p:cNvPr>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Diamond 12">
              <a:extLst>
                <a:ext uri="{FF2B5EF4-FFF2-40B4-BE49-F238E27FC236}">
                  <a16:creationId xmlns:a16="http://schemas.microsoft.com/office/drawing/2014/main" id="{653652B3-4303-4C57-93A8-61DB0CB80B6C}"/>
                </a:ext>
              </a:extLst>
            </p:cNvPr>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4" name="Group 13">
            <a:extLst>
              <a:ext uri="{FF2B5EF4-FFF2-40B4-BE49-F238E27FC236}">
                <a16:creationId xmlns:a16="http://schemas.microsoft.com/office/drawing/2014/main" id="{8381CD2D-C95B-420A-8AB5-8B5C44E8B674}"/>
              </a:ext>
            </a:extLst>
          </p:cNvPr>
          <p:cNvGrpSpPr/>
          <p:nvPr/>
        </p:nvGrpSpPr>
        <p:grpSpPr>
          <a:xfrm>
            <a:off x="2136931" y="2674597"/>
            <a:ext cx="566549" cy="631864"/>
            <a:chOff x="1835696" y="2517293"/>
            <a:chExt cx="792088" cy="792088"/>
          </a:xfrm>
        </p:grpSpPr>
        <p:sp>
          <p:nvSpPr>
            <p:cNvPr id="15" name="Diamond 14">
              <a:extLst>
                <a:ext uri="{FF2B5EF4-FFF2-40B4-BE49-F238E27FC236}">
                  <a16:creationId xmlns:a16="http://schemas.microsoft.com/office/drawing/2014/main" id="{F6F3B33C-3674-4B55-9655-796AF7133AE3}"/>
                </a:ext>
              </a:extLst>
            </p:cNvPr>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Diamond 15">
              <a:extLst>
                <a:ext uri="{FF2B5EF4-FFF2-40B4-BE49-F238E27FC236}">
                  <a16:creationId xmlns:a16="http://schemas.microsoft.com/office/drawing/2014/main" id="{DB2D4579-9DE9-4F8C-BF7D-5ED9E702E569}"/>
                </a:ext>
              </a:extLst>
            </p:cNvPr>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16">
            <a:extLst>
              <a:ext uri="{FF2B5EF4-FFF2-40B4-BE49-F238E27FC236}">
                <a16:creationId xmlns:a16="http://schemas.microsoft.com/office/drawing/2014/main" id="{F1A555A3-3C54-4C3A-BA4A-32A9F368AE43}"/>
              </a:ext>
            </a:extLst>
          </p:cNvPr>
          <p:cNvGrpSpPr/>
          <p:nvPr/>
        </p:nvGrpSpPr>
        <p:grpSpPr>
          <a:xfrm>
            <a:off x="3603735" y="2683734"/>
            <a:ext cx="566549" cy="611528"/>
            <a:chOff x="1835696" y="2517293"/>
            <a:chExt cx="792088" cy="792088"/>
          </a:xfrm>
        </p:grpSpPr>
        <p:sp>
          <p:nvSpPr>
            <p:cNvPr id="18" name="Diamond 17">
              <a:extLst>
                <a:ext uri="{FF2B5EF4-FFF2-40B4-BE49-F238E27FC236}">
                  <a16:creationId xmlns:a16="http://schemas.microsoft.com/office/drawing/2014/main" id="{A2AD8676-26FC-47F6-B2CD-206503528D40}"/>
                </a:ext>
              </a:extLst>
            </p:cNvPr>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Diamond 18">
              <a:extLst>
                <a:ext uri="{FF2B5EF4-FFF2-40B4-BE49-F238E27FC236}">
                  <a16:creationId xmlns:a16="http://schemas.microsoft.com/office/drawing/2014/main" id="{9D28D1BD-6C21-4E28-8E80-98347EBF25FC}"/>
                </a:ext>
              </a:extLst>
            </p:cNvPr>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a:extLst>
              <a:ext uri="{FF2B5EF4-FFF2-40B4-BE49-F238E27FC236}">
                <a16:creationId xmlns:a16="http://schemas.microsoft.com/office/drawing/2014/main" id="{39518D04-9A74-4844-9AE6-2B431B5416E4}"/>
              </a:ext>
            </a:extLst>
          </p:cNvPr>
          <p:cNvGrpSpPr/>
          <p:nvPr/>
        </p:nvGrpSpPr>
        <p:grpSpPr>
          <a:xfrm>
            <a:off x="5000359" y="2672898"/>
            <a:ext cx="566549" cy="611529"/>
            <a:chOff x="1835696" y="2517293"/>
            <a:chExt cx="792088" cy="792088"/>
          </a:xfrm>
        </p:grpSpPr>
        <p:sp>
          <p:nvSpPr>
            <p:cNvPr id="21" name="Diamond 20">
              <a:extLst>
                <a:ext uri="{FF2B5EF4-FFF2-40B4-BE49-F238E27FC236}">
                  <a16:creationId xmlns:a16="http://schemas.microsoft.com/office/drawing/2014/main" id="{B13CD8A0-57D2-4F25-8C1A-0E074C05C29C}"/>
                </a:ext>
              </a:extLst>
            </p:cNvPr>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Diamond 21">
              <a:extLst>
                <a:ext uri="{FF2B5EF4-FFF2-40B4-BE49-F238E27FC236}">
                  <a16:creationId xmlns:a16="http://schemas.microsoft.com/office/drawing/2014/main" id="{BE035EAB-5CC3-46B7-B0AF-98ED9CE0B848}"/>
                </a:ext>
              </a:extLst>
            </p:cNvPr>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a:extLst>
              <a:ext uri="{FF2B5EF4-FFF2-40B4-BE49-F238E27FC236}">
                <a16:creationId xmlns:a16="http://schemas.microsoft.com/office/drawing/2014/main" id="{4530356C-B2F1-4E7F-B0C6-E050CB97913B}"/>
              </a:ext>
            </a:extLst>
          </p:cNvPr>
          <p:cNvGrpSpPr/>
          <p:nvPr/>
        </p:nvGrpSpPr>
        <p:grpSpPr>
          <a:xfrm>
            <a:off x="6459442" y="2693456"/>
            <a:ext cx="566549" cy="592085"/>
            <a:chOff x="1835696" y="2517293"/>
            <a:chExt cx="792088" cy="792088"/>
          </a:xfrm>
        </p:grpSpPr>
        <p:sp>
          <p:nvSpPr>
            <p:cNvPr id="24" name="Diamond 23">
              <a:extLst>
                <a:ext uri="{FF2B5EF4-FFF2-40B4-BE49-F238E27FC236}">
                  <a16:creationId xmlns:a16="http://schemas.microsoft.com/office/drawing/2014/main" id="{381DEE75-DF44-46F7-AFC6-B9C36B522882}"/>
                </a:ext>
              </a:extLst>
            </p:cNvPr>
            <p:cNvSpPr/>
            <p:nvPr/>
          </p:nvSpPr>
          <p:spPr>
            <a:xfrm>
              <a:off x="1835696" y="2517293"/>
              <a:ext cx="792088" cy="792088"/>
            </a:xfrm>
            <a:prstGeom prst="diamon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Diamond 24">
              <a:extLst>
                <a:ext uri="{FF2B5EF4-FFF2-40B4-BE49-F238E27FC236}">
                  <a16:creationId xmlns:a16="http://schemas.microsoft.com/office/drawing/2014/main" id="{353CBB9A-568A-49BB-8FDF-B8D5EC210FCA}"/>
                </a:ext>
              </a:extLst>
            </p:cNvPr>
            <p:cNvSpPr/>
            <p:nvPr/>
          </p:nvSpPr>
          <p:spPr>
            <a:xfrm>
              <a:off x="1901658" y="2583255"/>
              <a:ext cx="660164" cy="66016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a:extLst>
              <a:ext uri="{FF2B5EF4-FFF2-40B4-BE49-F238E27FC236}">
                <a16:creationId xmlns:a16="http://schemas.microsoft.com/office/drawing/2014/main" id="{4A3A8481-5805-4543-96AE-723005001272}"/>
              </a:ext>
            </a:extLst>
          </p:cNvPr>
          <p:cNvSpPr txBox="1"/>
          <p:nvPr/>
        </p:nvSpPr>
        <p:spPr>
          <a:xfrm>
            <a:off x="144421" y="2261077"/>
            <a:ext cx="1720591" cy="369332"/>
          </a:xfrm>
          <a:prstGeom prst="rect">
            <a:avLst/>
          </a:prstGeom>
          <a:noFill/>
        </p:spPr>
        <p:txBody>
          <a:bodyPr wrap="square" rtlCol="0" anchor="ctr">
            <a:spAutoFit/>
          </a:bodyPr>
          <a:lstStyle/>
          <a:p>
            <a:pPr algn="ctr"/>
            <a:r>
              <a:rPr lang="en-US" altLang="ko-KR" b="1">
                <a:solidFill>
                  <a:schemeClr val="accent5"/>
                </a:solidFill>
                <a:cs typeface="Arial" pitchFamily="34" charset="0"/>
              </a:rPr>
              <a:t>Tác nhân</a:t>
            </a:r>
            <a:endParaRPr lang="ko-KR" altLang="en-US" b="1" dirty="0">
              <a:solidFill>
                <a:schemeClr val="accent5"/>
              </a:solidFill>
              <a:cs typeface="Arial" pitchFamily="34" charset="0"/>
            </a:endParaRPr>
          </a:p>
        </p:txBody>
      </p:sp>
      <p:sp>
        <p:nvSpPr>
          <p:cNvPr id="27" name="TextBox 26">
            <a:extLst>
              <a:ext uri="{FF2B5EF4-FFF2-40B4-BE49-F238E27FC236}">
                <a16:creationId xmlns:a16="http://schemas.microsoft.com/office/drawing/2014/main" id="{9EE868D6-F6DE-44A3-B340-87DBC4BEA73B}"/>
              </a:ext>
            </a:extLst>
          </p:cNvPr>
          <p:cNvSpPr txBox="1"/>
          <p:nvPr/>
        </p:nvSpPr>
        <p:spPr>
          <a:xfrm>
            <a:off x="1682560" y="2243261"/>
            <a:ext cx="1425530" cy="369332"/>
          </a:xfrm>
          <a:prstGeom prst="rect">
            <a:avLst/>
          </a:prstGeom>
          <a:noFill/>
        </p:spPr>
        <p:txBody>
          <a:bodyPr wrap="square" rtlCol="0" anchor="ctr">
            <a:spAutoFit/>
          </a:bodyPr>
          <a:lstStyle/>
          <a:p>
            <a:pPr algn="ctr"/>
            <a:r>
              <a:rPr lang="en-US" altLang="ko-KR" b="1">
                <a:solidFill>
                  <a:schemeClr val="accent4"/>
                </a:solidFill>
                <a:cs typeface="Arial" pitchFamily="34" charset="0"/>
              </a:rPr>
              <a:t>Mô tả ngắn</a:t>
            </a:r>
            <a:endParaRPr lang="ko-KR" altLang="en-US" b="1" dirty="0">
              <a:solidFill>
                <a:schemeClr val="accent4"/>
              </a:solidFill>
              <a:cs typeface="Arial" pitchFamily="34" charset="0"/>
            </a:endParaRPr>
          </a:p>
        </p:txBody>
      </p:sp>
      <p:sp>
        <p:nvSpPr>
          <p:cNvPr id="28" name="TextBox 27">
            <a:extLst>
              <a:ext uri="{FF2B5EF4-FFF2-40B4-BE49-F238E27FC236}">
                <a16:creationId xmlns:a16="http://schemas.microsoft.com/office/drawing/2014/main" id="{77AF6FAC-A944-4983-ABA4-4ADEECDE3A5C}"/>
              </a:ext>
            </a:extLst>
          </p:cNvPr>
          <p:cNvSpPr txBox="1"/>
          <p:nvPr/>
        </p:nvSpPr>
        <p:spPr>
          <a:xfrm>
            <a:off x="2997920" y="2260748"/>
            <a:ext cx="1777043" cy="307777"/>
          </a:xfrm>
          <a:prstGeom prst="rect">
            <a:avLst/>
          </a:prstGeom>
          <a:noFill/>
        </p:spPr>
        <p:txBody>
          <a:bodyPr wrap="square" rtlCol="0" anchor="ctr">
            <a:spAutoFit/>
          </a:bodyPr>
          <a:lstStyle/>
          <a:p>
            <a:pPr algn="ctr"/>
            <a:r>
              <a:rPr lang="en-US" altLang="ko-KR" b="1">
                <a:solidFill>
                  <a:schemeClr val="accent3"/>
                </a:solidFill>
                <a:cs typeface="Arial" pitchFamily="34" charset="0"/>
              </a:rPr>
              <a:t>Tiền điều kiện</a:t>
            </a:r>
            <a:endParaRPr lang="ko-KR" altLang="en-US" b="1" dirty="0">
              <a:solidFill>
                <a:schemeClr val="accent3"/>
              </a:solidFill>
              <a:cs typeface="Arial" pitchFamily="34" charset="0"/>
            </a:endParaRPr>
          </a:p>
        </p:txBody>
      </p:sp>
      <p:sp>
        <p:nvSpPr>
          <p:cNvPr id="29" name="TextBox 28">
            <a:extLst>
              <a:ext uri="{FF2B5EF4-FFF2-40B4-BE49-F238E27FC236}">
                <a16:creationId xmlns:a16="http://schemas.microsoft.com/office/drawing/2014/main" id="{97BB2205-D6F5-40ED-ABCF-58F984463DFF}"/>
              </a:ext>
            </a:extLst>
          </p:cNvPr>
          <p:cNvSpPr txBox="1"/>
          <p:nvPr/>
        </p:nvSpPr>
        <p:spPr>
          <a:xfrm>
            <a:off x="4769651" y="2212312"/>
            <a:ext cx="1210547" cy="369332"/>
          </a:xfrm>
          <a:prstGeom prst="rect">
            <a:avLst/>
          </a:prstGeom>
          <a:noFill/>
        </p:spPr>
        <p:txBody>
          <a:bodyPr wrap="square" rtlCol="0" anchor="ctr">
            <a:spAutoFit/>
          </a:bodyPr>
          <a:lstStyle/>
          <a:p>
            <a:pPr algn="ctr"/>
            <a:r>
              <a:rPr lang="en-US" altLang="ko-KR" b="1">
                <a:solidFill>
                  <a:schemeClr val="accent2"/>
                </a:solidFill>
                <a:cs typeface="Arial" pitchFamily="34" charset="0"/>
              </a:rPr>
              <a:t>Kết quả</a:t>
            </a:r>
            <a:endParaRPr lang="ko-KR" altLang="en-US"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A73B9037-713B-49C3-B66C-A82FE36CA833}"/>
              </a:ext>
            </a:extLst>
          </p:cNvPr>
          <p:cNvSpPr txBox="1"/>
          <p:nvPr/>
        </p:nvSpPr>
        <p:spPr>
          <a:xfrm>
            <a:off x="5633010" y="2208716"/>
            <a:ext cx="2366510" cy="369332"/>
          </a:xfrm>
          <a:prstGeom prst="rect">
            <a:avLst/>
          </a:prstGeom>
          <a:noFill/>
        </p:spPr>
        <p:txBody>
          <a:bodyPr wrap="square" rtlCol="0" anchor="ctr">
            <a:spAutoFit/>
          </a:bodyPr>
          <a:lstStyle/>
          <a:p>
            <a:pPr algn="ctr"/>
            <a:r>
              <a:rPr lang="en-US" altLang="ko-KR" b="1">
                <a:solidFill>
                  <a:schemeClr val="accent1"/>
                </a:solidFill>
                <a:cs typeface="Arial" pitchFamily="34" charset="0"/>
              </a:rPr>
              <a:t>Điều kiện kích hoạt</a:t>
            </a:r>
            <a:endParaRPr lang="ko-KR" altLang="en-US" b="1" dirty="0">
              <a:solidFill>
                <a:schemeClr val="accent1"/>
              </a:solidFill>
              <a:cs typeface="Arial" pitchFamily="34" charset="0"/>
            </a:endParaRPr>
          </a:p>
        </p:txBody>
      </p:sp>
      <p:sp>
        <p:nvSpPr>
          <p:cNvPr id="31" name="TextBox 30">
            <a:extLst>
              <a:ext uri="{FF2B5EF4-FFF2-40B4-BE49-F238E27FC236}">
                <a16:creationId xmlns:a16="http://schemas.microsoft.com/office/drawing/2014/main" id="{A090407D-2217-45F6-8AEE-8B0416FA2E09}"/>
              </a:ext>
            </a:extLst>
          </p:cNvPr>
          <p:cNvSpPr txBox="1"/>
          <p:nvPr/>
        </p:nvSpPr>
        <p:spPr>
          <a:xfrm>
            <a:off x="362766" y="3473144"/>
            <a:ext cx="1502246" cy="307777"/>
          </a:xfrm>
          <a:prstGeom prst="rect">
            <a:avLst/>
          </a:prstGeom>
          <a:noFill/>
        </p:spPr>
        <p:txBody>
          <a:bodyPr wrap="square" rtlCol="0">
            <a:spAutoFit/>
          </a:bodyPr>
          <a:lstStyle/>
          <a:p>
            <a:pPr algn="ctr"/>
            <a:r>
              <a:rPr lang="en-US"/>
              <a:t>Người quản lý</a:t>
            </a:r>
            <a:endParaRPr lang="ko-KR" altLang="en-US" sz="14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B4E248D2-99E3-485B-984B-977AE0396712}"/>
              </a:ext>
            </a:extLst>
          </p:cNvPr>
          <p:cNvSpPr txBox="1"/>
          <p:nvPr/>
        </p:nvSpPr>
        <p:spPr>
          <a:xfrm>
            <a:off x="1729107" y="3493999"/>
            <a:ext cx="1502246" cy="738664"/>
          </a:xfrm>
          <a:prstGeom prst="rect">
            <a:avLst/>
          </a:prstGeom>
          <a:noFill/>
        </p:spPr>
        <p:txBody>
          <a:bodyPr wrap="square" rtlCol="0">
            <a:spAutoFit/>
          </a:bodyPr>
          <a:lstStyle/>
          <a:p>
            <a:pPr algn="ctr"/>
            <a:r>
              <a:rPr lang="vi-VN" altLang="ko-KR">
                <a:solidFill>
                  <a:schemeClr val="tx1"/>
                </a:solidFill>
                <a:cs typeface="Arial" pitchFamily="34" charset="0"/>
              </a:rPr>
              <a:t>Người quản lý muốn xóa truyện trong hệ thống.</a:t>
            </a:r>
            <a:endParaRPr lang="en-US" altLang="ko-KR" sz="1400">
              <a:solidFill>
                <a:schemeClr val="tx1"/>
              </a:solidFill>
              <a:cs typeface="Arial" pitchFamily="34" charset="0"/>
            </a:endParaRPr>
          </a:p>
        </p:txBody>
      </p:sp>
      <p:sp>
        <p:nvSpPr>
          <p:cNvPr id="33" name="TextBox 32">
            <a:extLst>
              <a:ext uri="{FF2B5EF4-FFF2-40B4-BE49-F238E27FC236}">
                <a16:creationId xmlns:a16="http://schemas.microsoft.com/office/drawing/2014/main" id="{14A18DF2-AD81-4727-8309-0A6AD4F5D05B}"/>
              </a:ext>
            </a:extLst>
          </p:cNvPr>
          <p:cNvSpPr txBox="1"/>
          <p:nvPr/>
        </p:nvSpPr>
        <p:spPr>
          <a:xfrm>
            <a:off x="3208761" y="3523926"/>
            <a:ext cx="1502246" cy="738664"/>
          </a:xfrm>
          <a:prstGeom prst="rect">
            <a:avLst/>
          </a:prstGeom>
          <a:noFill/>
        </p:spPr>
        <p:txBody>
          <a:bodyPr wrap="square" rtlCol="0">
            <a:spAutoFit/>
          </a:bodyPr>
          <a:lstStyle/>
          <a:p>
            <a:pPr algn="ctr"/>
            <a:r>
              <a:rPr lang="vi-VN" altLang="ko-KR">
                <a:solidFill>
                  <a:schemeClr val="tx1"/>
                </a:solidFill>
                <a:cs typeface="Arial" pitchFamily="34" charset="0"/>
              </a:rPr>
              <a:t>Người dùng có tài khoản là người quản lý.</a:t>
            </a:r>
            <a:endParaRPr lang="vi-VN" altLang="ko-KR" sz="1400">
              <a:solidFill>
                <a:schemeClr val="tx1"/>
              </a:solidFill>
              <a:cs typeface="Arial" pitchFamily="34" charset="0"/>
            </a:endParaRPr>
          </a:p>
        </p:txBody>
      </p:sp>
      <p:sp>
        <p:nvSpPr>
          <p:cNvPr id="34" name="TextBox 33">
            <a:extLst>
              <a:ext uri="{FF2B5EF4-FFF2-40B4-BE49-F238E27FC236}">
                <a16:creationId xmlns:a16="http://schemas.microsoft.com/office/drawing/2014/main" id="{11198E16-743D-4799-BDB8-F51A1DC8D0CC}"/>
              </a:ext>
            </a:extLst>
          </p:cNvPr>
          <p:cNvSpPr txBox="1"/>
          <p:nvPr/>
        </p:nvSpPr>
        <p:spPr>
          <a:xfrm>
            <a:off x="4735554" y="3513542"/>
            <a:ext cx="1502246" cy="738664"/>
          </a:xfrm>
          <a:prstGeom prst="rect">
            <a:avLst/>
          </a:prstGeom>
          <a:noFill/>
        </p:spPr>
        <p:txBody>
          <a:bodyPr wrap="square" rtlCol="0">
            <a:spAutoFit/>
          </a:bodyPr>
          <a:lstStyle/>
          <a:p>
            <a:pPr algn="ctr"/>
            <a:r>
              <a:rPr lang="vi-VN" altLang="ko-KR">
                <a:solidFill>
                  <a:schemeClr val="tx1"/>
                </a:solidFill>
                <a:cs typeface="Arial" pitchFamily="34" charset="0"/>
              </a:rPr>
              <a:t>Người quản lý xóa truyện thành công</a:t>
            </a:r>
            <a:endParaRPr lang="vi-VN" altLang="ko-KR" sz="1400">
              <a:solidFill>
                <a:schemeClr val="tx1"/>
              </a:solidFill>
              <a:cs typeface="Arial" pitchFamily="34" charset="0"/>
            </a:endParaRPr>
          </a:p>
        </p:txBody>
      </p:sp>
      <p:sp>
        <p:nvSpPr>
          <p:cNvPr id="35" name="TextBox 34">
            <a:extLst>
              <a:ext uri="{FF2B5EF4-FFF2-40B4-BE49-F238E27FC236}">
                <a16:creationId xmlns:a16="http://schemas.microsoft.com/office/drawing/2014/main" id="{ED20005B-A229-49D1-8503-B8BCAC09CD3D}"/>
              </a:ext>
            </a:extLst>
          </p:cNvPr>
          <p:cNvSpPr txBox="1"/>
          <p:nvPr/>
        </p:nvSpPr>
        <p:spPr>
          <a:xfrm>
            <a:off x="6076159" y="3513542"/>
            <a:ext cx="1502246" cy="954107"/>
          </a:xfrm>
          <a:prstGeom prst="rect">
            <a:avLst/>
          </a:prstGeom>
          <a:noFill/>
        </p:spPr>
        <p:txBody>
          <a:bodyPr wrap="square" rtlCol="0">
            <a:spAutoFit/>
          </a:bodyPr>
          <a:lstStyle/>
          <a:p>
            <a:pPr algn="ctr"/>
            <a:r>
              <a:rPr lang="en-US"/>
              <a:t>Người quản lý thực hiện việc xóa truyện trong hệ thống.</a:t>
            </a:r>
            <a:endParaRPr lang="ko-KR" altLang="en-US" sz="1400" dirty="0">
              <a:solidFill>
                <a:schemeClr val="tx1"/>
              </a:solidFill>
              <a:cs typeface="Arial" pitchFamily="34" charset="0"/>
            </a:endParaRPr>
          </a:p>
        </p:txBody>
      </p:sp>
    </p:spTree>
    <p:extLst>
      <p:ext uri="{BB962C8B-B14F-4D97-AF65-F5344CB8AC3E}">
        <p14:creationId xmlns:p14="http://schemas.microsoft.com/office/powerpoint/2010/main" val="3865820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80">
                                          <p:stCondLst>
                                            <p:cond delay="0"/>
                                          </p:stCondLst>
                                        </p:cTn>
                                        <p:tgtEl>
                                          <p:spTgt spid="11"/>
                                        </p:tgtEl>
                                      </p:cBhvr>
                                    </p:animEffect>
                                    <p:anim calcmode="lin" valueType="num">
                                      <p:cBhvr>
                                        <p:cTn id="1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9" dur="26">
                                          <p:stCondLst>
                                            <p:cond delay="650"/>
                                          </p:stCondLst>
                                        </p:cTn>
                                        <p:tgtEl>
                                          <p:spTgt spid="11"/>
                                        </p:tgtEl>
                                      </p:cBhvr>
                                      <p:to x="100000" y="60000"/>
                                    </p:animScale>
                                    <p:animScale>
                                      <p:cBhvr>
                                        <p:cTn id="20" dur="166" decel="50000">
                                          <p:stCondLst>
                                            <p:cond delay="676"/>
                                          </p:stCondLst>
                                        </p:cTn>
                                        <p:tgtEl>
                                          <p:spTgt spid="11"/>
                                        </p:tgtEl>
                                      </p:cBhvr>
                                      <p:to x="100000" y="100000"/>
                                    </p:animScale>
                                    <p:animScale>
                                      <p:cBhvr>
                                        <p:cTn id="21" dur="26">
                                          <p:stCondLst>
                                            <p:cond delay="1312"/>
                                          </p:stCondLst>
                                        </p:cTn>
                                        <p:tgtEl>
                                          <p:spTgt spid="11"/>
                                        </p:tgtEl>
                                      </p:cBhvr>
                                      <p:to x="100000" y="80000"/>
                                    </p:animScale>
                                    <p:animScale>
                                      <p:cBhvr>
                                        <p:cTn id="22" dur="166" decel="50000">
                                          <p:stCondLst>
                                            <p:cond delay="1338"/>
                                          </p:stCondLst>
                                        </p:cTn>
                                        <p:tgtEl>
                                          <p:spTgt spid="11"/>
                                        </p:tgtEl>
                                      </p:cBhvr>
                                      <p:to x="100000" y="100000"/>
                                    </p:animScale>
                                    <p:animScale>
                                      <p:cBhvr>
                                        <p:cTn id="23" dur="26">
                                          <p:stCondLst>
                                            <p:cond delay="1642"/>
                                          </p:stCondLst>
                                        </p:cTn>
                                        <p:tgtEl>
                                          <p:spTgt spid="11"/>
                                        </p:tgtEl>
                                      </p:cBhvr>
                                      <p:to x="100000" y="90000"/>
                                    </p:animScale>
                                    <p:animScale>
                                      <p:cBhvr>
                                        <p:cTn id="24" dur="166" decel="50000">
                                          <p:stCondLst>
                                            <p:cond delay="1668"/>
                                          </p:stCondLst>
                                        </p:cTn>
                                        <p:tgtEl>
                                          <p:spTgt spid="11"/>
                                        </p:tgtEl>
                                      </p:cBhvr>
                                      <p:to x="100000" y="100000"/>
                                    </p:animScale>
                                    <p:animScale>
                                      <p:cBhvr>
                                        <p:cTn id="25" dur="26">
                                          <p:stCondLst>
                                            <p:cond delay="1808"/>
                                          </p:stCondLst>
                                        </p:cTn>
                                        <p:tgtEl>
                                          <p:spTgt spid="11"/>
                                        </p:tgtEl>
                                      </p:cBhvr>
                                      <p:to x="100000" y="95000"/>
                                    </p:animScale>
                                    <p:animScale>
                                      <p:cBhvr>
                                        <p:cTn id="26" dur="166" decel="50000">
                                          <p:stCondLst>
                                            <p:cond delay="1834"/>
                                          </p:stCondLst>
                                        </p:cTn>
                                        <p:tgtEl>
                                          <p:spTgt spid="11"/>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80">
                                          <p:stCondLst>
                                            <p:cond delay="0"/>
                                          </p:stCondLst>
                                        </p:cTn>
                                        <p:tgtEl>
                                          <p:spTgt spid="26"/>
                                        </p:tgtEl>
                                      </p:cBhvr>
                                    </p:animEffect>
                                    <p:anim calcmode="lin" valueType="num">
                                      <p:cBhvr>
                                        <p:cTn id="30"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5" dur="26">
                                          <p:stCondLst>
                                            <p:cond delay="650"/>
                                          </p:stCondLst>
                                        </p:cTn>
                                        <p:tgtEl>
                                          <p:spTgt spid="26"/>
                                        </p:tgtEl>
                                      </p:cBhvr>
                                      <p:to x="100000" y="60000"/>
                                    </p:animScale>
                                    <p:animScale>
                                      <p:cBhvr>
                                        <p:cTn id="36" dur="166" decel="50000">
                                          <p:stCondLst>
                                            <p:cond delay="676"/>
                                          </p:stCondLst>
                                        </p:cTn>
                                        <p:tgtEl>
                                          <p:spTgt spid="26"/>
                                        </p:tgtEl>
                                      </p:cBhvr>
                                      <p:to x="100000" y="100000"/>
                                    </p:animScale>
                                    <p:animScale>
                                      <p:cBhvr>
                                        <p:cTn id="37" dur="26">
                                          <p:stCondLst>
                                            <p:cond delay="1312"/>
                                          </p:stCondLst>
                                        </p:cTn>
                                        <p:tgtEl>
                                          <p:spTgt spid="26"/>
                                        </p:tgtEl>
                                      </p:cBhvr>
                                      <p:to x="100000" y="80000"/>
                                    </p:animScale>
                                    <p:animScale>
                                      <p:cBhvr>
                                        <p:cTn id="38" dur="166" decel="50000">
                                          <p:stCondLst>
                                            <p:cond delay="1338"/>
                                          </p:stCondLst>
                                        </p:cTn>
                                        <p:tgtEl>
                                          <p:spTgt spid="26"/>
                                        </p:tgtEl>
                                      </p:cBhvr>
                                      <p:to x="100000" y="100000"/>
                                    </p:animScale>
                                    <p:animScale>
                                      <p:cBhvr>
                                        <p:cTn id="39" dur="26">
                                          <p:stCondLst>
                                            <p:cond delay="1642"/>
                                          </p:stCondLst>
                                        </p:cTn>
                                        <p:tgtEl>
                                          <p:spTgt spid="26"/>
                                        </p:tgtEl>
                                      </p:cBhvr>
                                      <p:to x="100000" y="90000"/>
                                    </p:animScale>
                                    <p:animScale>
                                      <p:cBhvr>
                                        <p:cTn id="40" dur="166" decel="50000">
                                          <p:stCondLst>
                                            <p:cond delay="1668"/>
                                          </p:stCondLst>
                                        </p:cTn>
                                        <p:tgtEl>
                                          <p:spTgt spid="26"/>
                                        </p:tgtEl>
                                      </p:cBhvr>
                                      <p:to x="100000" y="100000"/>
                                    </p:animScale>
                                    <p:animScale>
                                      <p:cBhvr>
                                        <p:cTn id="41" dur="26">
                                          <p:stCondLst>
                                            <p:cond delay="1808"/>
                                          </p:stCondLst>
                                        </p:cTn>
                                        <p:tgtEl>
                                          <p:spTgt spid="26"/>
                                        </p:tgtEl>
                                      </p:cBhvr>
                                      <p:to x="100000" y="95000"/>
                                    </p:animScale>
                                    <p:animScale>
                                      <p:cBhvr>
                                        <p:cTn id="42" dur="166" decel="50000">
                                          <p:stCondLst>
                                            <p:cond delay="1834"/>
                                          </p:stCondLst>
                                        </p:cTn>
                                        <p:tgtEl>
                                          <p:spTgt spid="26"/>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80">
                                          <p:stCondLst>
                                            <p:cond delay="0"/>
                                          </p:stCondLst>
                                        </p:cTn>
                                        <p:tgtEl>
                                          <p:spTgt spid="31"/>
                                        </p:tgtEl>
                                      </p:cBhvr>
                                    </p:animEffect>
                                    <p:anim calcmode="lin" valueType="num">
                                      <p:cBhvr>
                                        <p:cTn id="4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51" dur="26">
                                          <p:stCondLst>
                                            <p:cond delay="650"/>
                                          </p:stCondLst>
                                        </p:cTn>
                                        <p:tgtEl>
                                          <p:spTgt spid="31"/>
                                        </p:tgtEl>
                                      </p:cBhvr>
                                      <p:to x="100000" y="60000"/>
                                    </p:animScale>
                                    <p:animScale>
                                      <p:cBhvr>
                                        <p:cTn id="52" dur="166" decel="50000">
                                          <p:stCondLst>
                                            <p:cond delay="676"/>
                                          </p:stCondLst>
                                        </p:cTn>
                                        <p:tgtEl>
                                          <p:spTgt spid="31"/>
                                        </p:tgtEl>
                                      </p:cBhvr>
                                      <p:to x="100000" y="100000"/>
                                    </p:animScale>
                                    <p:animScale>
                                      <p:cBhvr>
                                        <p:cTn id="53" dur="26">
                                          <p:stCondLst>
                                            <p:cond delay="1312"/>
                                          </p:stCondLst>
                                        </p:cTn>
                                        <p:tgtEl>
                                          <p:spTgt spid="31"/>
                                        </p:tgtEl>
                                      </p:cBhvr>
                                      <p:to x="100000" y="80000"/>
                                    </p:animScale>
                                    <p:animScale>
                                      <p:cBhvr>
                                        <p:cTn id="54" dur="166" decel="50000">
                                          <p:stCondLst>
                                            <p:cond delay="1338"/>
                                          </p:stCondLst>
                                        </p:cTn>
                                        <p:tgtEl>
                                          <p:spTgt spid="31"/>
                                        </p:tgtEl>
                                      </p:cBhvr>
                                      <p:to x="100000" y="100000"/>
                                    </p:animScale>
                                    <p:animScale>
                                      <p:cBhvr>
                                        <p:cTn id="55" dur="26">
                                          <p:stCondLst>
                                            <p:cond delay="1642"/>
                                          </p:stCondLst>
                                        </p:cTn>
                                        <p:tgtEl>
                                          <p:spTgt spid="31"/>
                                        </p:tgtEl>
                                      </p:cBhvr>
                                      <p:to x="100000" y="90000"/>
                                    </p:animScale>
                                    <p:animScale>
                                      <p:cBhvr>
                                        <p:cTn id="56" dur="166" decel="50000">
                                          <p:stCondLst>
                                            <p:cond delay="1668"/>
                                          </p:stCondLst>
                                        </p:cTn>
                                        <p:tgtEl>
                                          <p:spTgt spid="31"/>
                                        </p:tgtEl>
                                      </p:cBhvr>
                                      <p:to x="100000" y="100000"/>
                                    </p:animScale>
                                    <p:animScale>
                                      <p:cBhvr>
                                        <p:cTn id="57" dur="26">
                                          <p:stCondLst>
                                            <p:cond delay="1808"/>
                                          </p:stCondLst>
                                        </p:cTn>
                                        <p:tgtEl>
                                          <p:spTgt spid="31"/>
                                        </p:tgtEl>
                                      </p:cBhvr>
                                      <p:to x="100000" y="95000"/>
                                    </p:animScale>
                                    <p:animScale>
                                      <p:cBhvr>
                                        <p:cTn id="58" dur="166" decel="50000">
                                          <p:stCondLst>
                                            <p:cond delay="1834"/>
                                          </p:stCondLst>
                                        </p:cTn>
                                        <p:tgtEl>
                                          <p:spTgt spid="31"/>
                                        </p:tgtEl>
                                      </p:cBhvr>
                                      <p:to x="100000" y="100000"/>
                                    </p:animScale>
                                  </p:childTnLst>
                                </p:cTn>
                              </p:par>
                              <p:par>
                                <p:cTn id="59" presetID="26"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down)">
                                      <p:cBhvr>
                                        <p:cTn id="61" dur="580">
                                          <p:stCondLst>
                                            <p:cond delay="0"/>
                                          </p:stCondLst>
                                        </p:cTn>
                                        <p:tgtEl>
                                          <p:spTgt spid="27"/>
                                        </p:tgtEl>
                                      </p:cBhvr>
                                    </p:animEffect>
                                    <p:anim calcmode="lin" valueType="num">
                                      <p:cBhvr>
                                        <p:cTn id="6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67" dur="26">
                                          <p:stCondLst>
                                            <p:cond delay="650"/>
                                          </p:stCondLst>
                                        </p:cTn>
                                        <p:tgtEl>
                                          <p:spTgt spid="27"/>
                                        </p:tgtEl>
                                      </p:cBhvr>
                                      <p:to x="100000" y="60000"/>
                                    </p:animScale>
                                    <p:animScale>
                                      <p:cBhvr>
                                        <p:cTn id="68" dur="166" decel="50000">
                                          <p:stCondLst>
                                            <p:cond delay="676"/>
                                          </p:stCondLst>
                                        </p:cTn>
                                        <p:tgtEl>
                                          <p:spTgt spid="27"/>
                                        </p:tgtEl>
                                      </p:cBhvr>
                                      <p:to x="100000" y="100000"/>
                                    </p:animScale>
                                    <p:animScale>
                                      <p:cBhvr>
                                        <p:cTn id="69" dur="26">
                                          <p:stCondLst>
                                            <p:cond delay="1312"/>
                                          </p:stCondLst>
                                        </p:cTn>
                                        <p:tgtEl>
                                          <p:spTgt spid="27"/>
                                        </p:tgtEl>
                                      </p:cBhvr>
                                      <p:to x="100000" y="80000"/>
                                    </p:animScale>
                                    <p:animScale>
                                      <p:cBhvr>
                                        <p:cTn id="70" dur="166" decel="50000">
                                          <p:stCondLst>
                                            <p:cond delay="1338"/>
                                          </p:stCondLst>
                                        </p:cTn>
                                        <p:tgtEl>
                                          <p:spTgt spid="27"/>
                                        </p:tgtEl>
                                      </p:cBhvr>
                                      <p:to x="100000" y="100000"/>
                                    </p:animScale>
                                    <p:animScale>
                                      <p:cBhvr>
                                        <p:cTn id="71" dur="26">
                                          <p:stCondLst>
                                            <p:cond delay="1642"/>
                                          </p:stCondLst>
                                        </p:cTn>
                                        <p:tgtEl>
                                          <p:spTgt spid="27"/>
                                        </p:tgtEl>
                                      </p:cBhvr>
                                      <p:to x="100000" y="90000"/>
                                    </p:animScale>
                                    <p:animScale>
                                      <p:cBhvr>
                                        <p:cTn id="72" dur="166" decel="50000">
                                          <p:stCondLst>
                                            <p:cond delay="1668"/>
                                          </p:stCondLst>
                                        </p:cTn>
                                        <p:tgtEl>
                                          <p:spTgt spid="27"/>
                                        </p:tgtEl>
                                      </p:cBhvr>
                                      <p:to x="100000" y="100000"/>
                                    </p:animScale>
                                    <p:animScale>
                                      <p:cBhvr>
                                        <p:cTn id="73" dur="26">
                                          <p:stCondLst>
                                            <p:cond delay="1808"/>
                                          </p:stCondLst>
                                        </p:cTn>
                                        <p:tgtEl>
                                          <p:spTgt spid="27"/>
                                        </p:tgtEl>
                                      </p:cBhvr>
                                      <p:to x="100000" y="95000"/>
                                    </p:animScale>
                                    <p:animScale>
                                      <p:cBhvr>
                                        <p:cTn id="74" dur="166" decel="50000">
                                          <p:stCondLst>
                                            <p:cond delay="1834"/>
                                          </p:stCondLst>
                                        </p:cTn>
                                        <p:tgtEl>
                                          <p:spTgt spid="27"/>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down)">
                                      <p:cBhvr>
                                        <p:cTn id="77" dur="580">
                                          <p:stCondLst>
                                            <p:cond delay="0"/>
                                          </p:stCondLst>
                                        </p:cTn>
                                        <p:tgtEl>
                                          <p:spTgt spid="14"/>
                                        </p:tgtEl>
                                      </p:cBhvr>
                                    </p:animEffect>
                                    <p:anim calcmode="lin" valueType="num">
                                      <p:cBhvr>
                                        <p:cTn id="7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83" dur="26">
                                          <p:stCondLst>
                                            <p:cond delay="650"/>
                                          </p:stCondLst>
                                        </p:cTn>
                                        <p:tgtEl>
                                          <p:spTgt spid="14"/>
                                        </p:tgtEl>
                                      </p:cBhvr>
                                      <p:to x="100000" y="60000"/>
                                    </p:animScale>
                                    <p:animScale>
                                      <p:cBhvr>
                                        <p:cTn id="84" dur="166" decel="50000">
                                          <p:stCondLst>
                                            <p:cond delay="676"/>
                                          </p:stCondLst>
                                        </p:cTn>
                                        <p:tgtEl>
                                          <p:spTgt spid="14"/>
                                        </p:tgtEl>
                                      </p:cBhvr>
                                      <p:to x="100000" y="100000"/>
                                    </p:animScale>
                                    <p:animScale>
                                      <p:cBhvr>
                                        <p:cTn id="85" dur="26">
                                          <p:stCondLst>
                                            <p:cond delay="1312"/>
                                          </p:stCondLst>
                                        </p:cTn>
                                        <p:tgtEl>
                                          <p:spTgt spid="14"/>
                                        </p:tgtEl>
                                      </p:cBhvr>
                                      <p:to x="100000" y="80000"/>
                                    </p:animScale>
                                    <p:animScale>
                                      <p:cBhvr>
                                        <p:cTn id="86" dur="166" decel="50000">
                                          <p:stCondLst>
                                            <p:cond delay="1338"/>
                                          </p:stCondLst>
                                        </p:cTn>
                                        <p:tgtEl>
                                          <p:spTgt spid="14"/>
                                        </p:tgtEl>
                                      </p:cBhvr>
                                      <p:to x="100000" y="100000"/>
                                    </p:animScale>
                                    <p:animScale>
                                      <p:cBhvr>
                                        <p:cTn id="87" dur="26">
                                          <p:stCondLst>
                                            <p:cond delay="1642"/>
                                          </p:stCondLst>
                                        </p:cTn>
                                        <p:tgtEl>
                                          <p:spTgt spid="14"/>
                                        </p:tgtEl>
                                      </p:cBhvr>
                                      <p:to x="100000" y="90000"/>
                                    </p:animScale>
                                    <p:animScale>
                                      <p:cBhvr>
                                        <p:cTn id="88" dur="166" decel="50000">
                                          <p:stCondLst>
                                            <p:cond delay="1668"/>
                                          </p:stCondLst>
                                        </p:cTn>
                                        <p:tgtEl>
                                          <p:spTgt spid="14"/>
                                        </p:tgtEl>
                                      </p:cBhvr>
                                      <p:to x="100000" y="100000"/>
                                    </p:animScale>
                                    <p:animScale>
                                      <p:cBhvr>
                                        <p:cTn id="89" dur="26">
                                          <p:stCondLst>
                                            <p:cond delay="1808"/>
                                          </p:stCondLst>
                                        </p:cTn>
                                        <p:tgtEl>
                                          <p:spTgt spid="14"/>
                                        </p:tgtEl>
                                      </p:cBhvr>
                                      <p:to x="100000" y="95000"/>
                                    </p:animScale>
                                    <p:animScale>
                                      <p:cBhvr>
                                        <p:cTn id="90" dur="166" decel="50000">
                                          <p:stCondLst>
                                            <p:cond delay="1834"/>
                                          </p:stCondLst>
                                        </p:cTn>
                                        <p:tgtEl>
                                          <p:spTgt spid="14"/>
                                        </p:tgtEl>
                                      </p:cBhvr>
                                      <p:to x="100000" y="100000"/>
                                    </p:animScale>
                                  </p:childTnLst>
                                </p:cTn>
                              </p:par>
                              <p:par>
                                <p:cTn id="91" presetID="26"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80">
                                          <p:stCondLst>
                                            <p:cond delay="0"/>
                                          </p:stCondLst>
                                        </p:cTn>
                                        <p:tgtEl>
                                          <p:spTgt spid="32"/>
                                        </p:tgtEl>
                                      </p:cBhvr>
                                    </p:animEffect>
                                    <p:anim calcmode="lin" valueType="num">
                                      <p:cBhvr>
                                        <p:cTn id="9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99" dur="26">
                                          <p:stCondLst>
                                            <p:cond delay="650"/>
                                          </p:stCondLst>
                                        </p:cTn>
                                        <p:tgtEl>
                                          <p:spTgt spid="32"/>
                                        </p:tgtEl>
                                      </p:cBhvr>
                                      <p:to x="100000" y="60000"/>
                                    </p:animScale>
                                    <p:animScale>
                                      <p:cBhvr>
                                        <p:cTn id="100" dur="166" decel="50000">
                                          <p:stCondLst>
                                            <p:cond delay="676"/>
                                          </p:stCondLst>
                                        </p:cTn>
                                        <p:tgtEl>
                                          <p:spTgt spid="32"/>
                                        </p:tgtEl>
                                      </p:cBhvr>
                                      <p:to x="100000" y="100000"/>
                                    </p:animScale>
                                    <p:animScale>
                                      <p:cBhvr>
                                        <p:cTn id="101" dur="26">
                                          <p:stCondLst>
                                            <p:cond delay="1312"/>
                                          </p:stCondLst>
                                        </p:cTn>
                                        <p:tgtEl>
                                          <p:spTgt spid="32"/>
                                        </p:tgtEl>
                                      </p:cBhvr>
                                      <p:to x="100000" y="80000"/>
                                    </p:animScale>
                                    <p:animScale>
                                      <p:cBhvr>
                                        <p:cTn id="102" dur="166" decel="50000">
                                          <p:stCondLst>
                                            <p:cond delay="1338"/>
                                          </p:stCondLst>
                                        </p:cTn>
                                        <p:tgtEl>
                                          <p:spTgt spid="32"/>
                                        </p:tgtEl>
                                      </p:cBhvr>
                                      <p:to x="100000" y="100000"/>
                                    </p:animScale>
                                    <p:animScale>
                                      <p:cBhvr>
                                        <p:cTn id="103" dur="26">
                                          <p:stCondLst>
                                            <p:cond delay="1642"/>
                                          </p:stCondLst>
                                        </p:cTn>
                                        <p:tgtEl>
                                          <p:spTgt spid="32"/>
                                        </p:tgtEl>
                                      </p:cBhvr>
                                      <p:to x="100000" y="90000"/>
                                    </p:animScale>
                                    <p:animScale>
                                      <p:cBhvr>
                                        <p:cTn id="104" dur="166" decel="50000">
                                          <p:stCondLst>
                                            <p:cond delay="1668"/>
                                          </p:stCondLst>
                                        </p:cTn>
                                        <p:tgtEl>
                                          <p:spTgt spid="32"/>
                                        </p:tgtEl>
                                      </p:cBhvr>
                                      <p:to x="100000" y="100000"/>
                                    </p:animScale>
                                    <p:animScale>
                                      <p:cBhvr>
                                        <p:cTn id="105" dur="26">
                                          <p:stCondLst>
                                            <p:cond delay="1808"/>
                                          </p:stCondLst>
                                        </p:cTn>
                                        <p:tgtEl>
                                          <p:spTgt spid="32"/>
                                        </p:tgtEl>
                                      </p:cBhvr>
                                      <p:to x="100000" y="95000"/>
                                    </p:animScale>
                                    <p:animScale>
                                      <p:cBhvr>
                                        <p:cTn id="106" dur="166" decel="50000">
                                          <p:stCondLst>
                                            <p:cond delay="1834"/>
                                          </p:stCondLst>
                                        </p:cTn>
                                        <p:tgtEl>
                                          <p:spTgt spid="32"/>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down)">
                                      <p:cBhvr>
                                        <p:cTn id="109" dur="580">
                                          <p:stCondLst>
                                            <p:cond delay="0"/>
                                          </p:stCondLst>
                                        </p:cTn>
                                        <p:tgtEl>
                                          <p:spTgt spid="17"/>
                                        </p:tgtEl>
                                      </p:cBhvr>
                                    </p:animEffect>
                                    <p:anim calcmode="lin" valueType="num">
                                      <p:cBhvr>
                                        <p:cTn id="11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15" dur="26">
                                          <p:stCondLst>
                                            <p:cond delay="650"/>
                                          </p:stCondLst>
                                        </p:cTn>
                                        <p:tgtEl>
                                          <p:spTgt spid="17"/>
                                        </p:tgtEl>
                                      </p:cBhvr>
                                      <p:to x="100000" y="60000"/>
                                    </p:animScale>
                                    <p:animScale>
                                      <p:cBhvr>
                                        <p:cTn id="116" dur="166" decel="50000">
                                          <p:stCondLst>
                                            <p:cond delay="676"/>
                                          </p:stCondLst>
                                        </p:cTn>
                                        <p:tgtEl>
                                          <p:spTgt spid="17"/>
                                        </p:tgtEl>
                                      </p:cBhvr>
                                      <p:to x="100000" y="100000"/>
                                    </p:animScale>
                                    <p:animScale>
                                      <p:cBhvr>
                                        <p:cTn id="117" dur="26">
                                          <p:stCondLst>
                                            <p:cond delay="1312"/>
                                          </p:stCondLst>
                                        </p:cTn>
                                        <p:tgtEl>
                                          <p:spTgt spid="17"/>
                                        </p:tgtEl>
                                      </p:cBhvr>
                                      <p:to x="100000" y="80000"/>
                                    </p:animScale>
                                    <p:animScale>
                                      <p:cBhvr>
                                        <p:cTn id="118" dur="166" decel="50000">
                                          <p:stCondLst>
                                            <p:cond delay="1338"/>
                                          </p:stCondLst>
                                        </p:cTn>
                                        <p:tgtEl>
                                          <p:spTgt spid="17"/>
                                        </p:tgtEl>
                                      </p:cBhvr>
                                      <p:to x="100000" y="100000"/>
                                    </p:animScale>
                                    <p:animScale>
                                      <p:cBhvr>
                                        <p:cTn id="119" dur="26">
                                          <p:stCondLst>
                                            <p:cond delay="1642"/>
                                          </p:stCondLst>
                                        </p:cTn>
                                        <p:tgtEl>
                                          <p:spTgt spid="17"/>
                                        </p:tgtEl>
                                      </p:cBhvr>
                                      <p:to x="100000" y="90000"/>
                                    </p:animScale>
                                    <p:animScale>
                                      <p:cBhvr>
                                        <p:cTn id="120" dur="166" decel="50000">
                                          <p:stCondLst>
                                            <p:cond delay="1668"/>
                                          </p:stCondLst>
                                        </p:cTn>
                                        <p:tgtEl>
                                          <p:spTgt spid="17"/>
                                        </p:tgtEl>
                                      </p:cBhvr>
                                      <p:to x="100000" y="100000"/>
                                    </p:animScale>
                                    <p:animScale>
                                      <p:cBhvr>
                                        <p:cTn id="121" dur="26">
                                          <p:stCondLst>
                                            <p:cond delay="1808"/>
                                          </p:stCondLst>
                                        </p:cTn>
                                        <p:tgtEl>
                                          <p:spTgt spid="17"/>
                                        </p:tgtEl>
                                      </p:cBhvr>
                                      <p:to x="100000" y="95000"/>
                                    </p:animScale>
                                    <p:animScale>
                                      <p:cBhvr>
                                        <p:cTn id="122" dur="166" decel="50000">
                                          <p:stCondLst>
                                            <p:cond delay="1834"/>
                                          </p:stCondLst>
                                        </p:cTn>
                                        <p:tgtEl>
                                          <p:spTgt spid="17"/>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wipe(down)">
                                      <p:cBhvr>
                                        <p:cTn id="125" dur="580">
                                          <p:stCondLst>
                                            <p:cond delay="0"/>
                                          </p:stCondLst>
                                        </p:cTn>
                                        <p:tgtEl>
                                          <p:spTgt spid="33"/>
                                        </p:tgtEl>
                                      </p:cBhvr>
                                    </p:animEffect>
                                    <p:anim calcmode="lin" valueType="num">
                                      <p:cBhvr>
                                        <p:cTn id="12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31" dur="26">
                                          <p:stCondLst>
                                            <p:cond delay="650"/>
                                          </p:stCondLst>
                                        </p:cTn>
                                        <p:tgtEl>
                                          <p:spTgt spid="33"/>
                                        </p:tgtEl>
                                      </p:cBhvr>
                                      <p:to x="100000" y="60000"/>
                                    </p:animScale>
                                    <p:animScale>
                                      <p:cBhvr>
                                        <p:cTn id="132" dur="166" decel="50000">
                                          <p:stCondLst>
                                            <p:cond delay="676"/>
                                          </p:stCondLst>
                                        </p:cTn>
                                        <p:tgtEl>
                                          <p:spTgt spid="33"/>
                                        </p:tgtEl>
                                      </p:cBhvr>
                                      <p:to x="100000" y="100000"/>
                                    </p:animScale>
                                    <p:animScale>
                                      <p:cBhvr>
                                        <p:cTn id="133" dur="26">
                                          <p:stCondLst>
                                            <p:cond delay="1312"/>
                                          </p:stCondLst>
                                        </p:cTn>
                                        <p:tgtEl>
                                          <p:spTgt spid="33"/>
                                        </p:tgtEl>
                                      </p:cBhvr>
                                      <p:to x="100000" y="80000"/>
                                    </p:animScale>
                                    <p:animScale>
                                      <p:cBhvr>
                                        <p:cTn id="134" dur="166" decel="50000">
                                          <p:stCondLst>
                                            <p:cond delay="1338"/>
                                          </p:stCondLst>
                                        </p:cTn>
                                        <p:tgtEl>
                                          <p:spTgt spid="33"/>
                                        </p:tgtEl>
                                      </p:cBhvr>
                                      <p:to x="100000" y="100000"/>
                                    </p:animScale>
                                    <p:animScale>
                                      <p:cBhvr>
                                        <p:cTn id="135" dur="26">
                                          <p:stCondLst>
                                            <p:cond delay="1642"/>
                                          </p:stCondLst>
                                        </p:cTn>
                                        <p:tgtEl>
                                          <p:spTgt spid="33"/>
                                        </p:tgtEl>
                                      </p:cBhvr>
                                      <p:to x="100000" y="90000"/>
                                    </p:animScale>
                                    <p:animScale>
                                      <p:cBhvr>
                                        <p:cTn id="136" dur="166" decel="50000">
                                          <p:stCondLst>
                                            <p:cond delay="1668"/>
                                          </p:stCondLst>
                                        </p:cTn>
                                        <p:tgtEl>
                                          <p:spTgt spid="33"/>
                                        </p:tgtEl>
                                      </p:cBhvr>
                                      <p:to x="100000" y="100000"/>
                                    </p:animScale>
                                    <p:animScale>
                                      <p:cBhvr>
                                        <p:cTn id="137" dur="26">
                                          <p:stCondLst>
                                            <p:cond delay="1808"/>
                                          </p:stCondLst>
                                        </p:cTn>
                                        <p:tgtEl>
                                          <p:spTgt spid="33"/>
                                        </p:tgtEl>
                                      </p:cBhvr>
                                      <p:to x="100000" y="95000"/>
                                    </p:animScale>
                                    <p:animScale>
                                      <p:cBhvr>
                                        <p:cTn id="138" dur="166" decel="50000">
                                          <p:stCondLst>
                                            <p:cond delay="1834"/>
                                          </p:stCondLst>
                                        </p:cTn>
                                        <p:tgtEl>
                                          <p:spTgt spid="33"/>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80">
                                          <p:stCondLst>
                                            <p:cond delay="0"/>
                                          </p:stCondLst>
                                        </p:cTn>
                                        <p:tgtEl>
                                          <p:spTgt spid="28"/>
                                        </p:tgtEl>
                                      </p:cBhvr>
                                    </p:animEffect>
                                    <p:anim calcmode="lin" valueType="num">
                                      <p:cBhvr>
                                        <p:cTn id="142"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47" dur="26">
                                          <p:stCondLst>
                                            <p:cond delay="650"/>
                                          </p:stCondLst>
                                        </p:cTn>
                                        <p:tgtEl>
                                          <p:spTgt spid="28"/>
                                        </p:tgtEl>
                                      </p:cBhvr>
                                      <p:to x="100000" y="60000"/>
                                    </p:animScale>
                                    <p:animScale>
                                      <p:cBhvr>
                                        <p:cTn id="148" dur="166" decel="50000">
                                          <p:stCondLst>
                                            <p:cond delay="676"/>
                                          </p:stCondLst>
                                        </p:cTn>
                                        <p:tgtEl>
                                          <p:spTgt spid="28"/>
                                        </p:tgtEl>
                                      </p:cBhvr>
                                      <p:to x="100000" y="100000"/>
                                    </p:animScale>
                                    <p:animScale>
                                      <p:cBhvr>
                                        <p:cTn id="149" dur="26">
                                          <p:stCondLst>
                                            <p:cond delay="1312"/>
                                          </p:stCondLst>
                                        </p:cTn>
                                        <p:tgtEl>
                                          <p:spTgt spid="28"/>
                                        </p:tgtEl>
                                      </p:cBhvr>
                                      <p:to x="100000" y="80000"/>
                                    </p:animScale>
                                    <p:animScale>
                                      <p:cBhvr>
                                        <p:cTn id="150" dur="166" decel="50000">
                                          <p:stCondLst>
                                            <p:cond delay="1338"/>
                                          </p:stCondLst>
                                        </p:cTn>
                                        <p:tgtEl>
                                          <p:spTgt spid="28"/>
                                        </p:tgtEl>
                                      </p:cBhvr>
                                      <p:to x="100000" y="100000"/>
                                    </p:animScale>
                                    <p:animScale>
                                      <p:cBhvr>
                                        <p:cTn id="151" dur="26">
                                          <p:stCondLst>
                                            <p:cond delay="1642"/>
                                          </p:stCondLst>
                                        </p:cTn>
                                        <p:tgtEl>
                                          <p:spTgt spid="28"/>
                                        </p:tgtEl>
                                      </p:cBhvr>
                                      <p:to x="100000" y="90000"/>
                                    </p:animScale>
                                    <p:animScale>
                                      <p:cBhvr>
                                        <p:cTn id="152" dur="166" decel="50000">
                                          <p:stCondLst>
                                            <p:cond delay="1668"/>
                                          </p:stCondLst>
                                        </p:cTn>
                                        <p:tgtEl>
                                          <p:spTgt spid="28"/>
                                        </p:tgtEl>
                                      </p:cBhvr>
                                      <p:to x="100000" y="100000"/>
                                    </p:animScale>
                                    <p:animScale>
                                      <p:cBhvr>
                                        <p:cTn id="153" dur="26">
                                          <p:stCondLst>
                                            <p:cond delay="1808"/>
                                          </p:stCondLst>
                                        </p:cTn>
                                        <p:tgtEl>
                                          <p:spTgt spid="28"/>
                                        </p:tgtEl>
                                      </p:cBhvr>
                                      <p:to x="100000" y="95000"/>
                                    </p:animScale>
                                    <p:animScale>
                                      <p:cBhvr>
                                        <p:cTn id="154" dur="166" decel="50000">
                                          <p:stCondLst>
                                            <p:cond delay="1834"/>
                                          </p:stCondLst>
                                        </p:cTn>
                                        <p:tgtEl>
                                          <p:spTgt spid="28"/>
                                        </p:tgtEl>
                                      </p:cBhvr>
                                      <p:to x="100000" y="100000"/>
                                    </p:animScale>
                                  </p:childTnLst>
                                </p:cTn>
                              </p:par>
                              <p:par>
                                <p:cTn id="155" presetID="26" presetClass="entr" presetSubtype="0" fill="hold" grpId="0" nodeType="withEffect">
                                  <p:stCondLst>
                                    <p:cond delay="0"/>
                                  </p:stCondLst>
                                  <p:childTnLst>
                                    <p:set>
                                      <p:cBhvr>
                                        <p:cTn id="156" dur="1" fill="hold">
                                          <p:stCondLst>
                                            <p:cond delay="0"/>
                                          </p:stCondLst>
                                        </p:cTn>
                                        <p:tgtEl>
                                          <p:spTgt spid="29"/>
                                        </p:tgtEl>
                                        <p:attrNameLst>
                                          <p:attrName>style.visibility</p:attrName>
                                        </p:attrNameLst>
                                      </p:cBhvr>
                                      <p:to>
                                        <p:strVal val="visible"/>
                                      </p:to>
                                    </p:set>
                                    <p:animEffect transition="in" filter="wipe(down)">
                                      <p:cBhvr>
                                        <p:cTn id="157" dur="580">
                                          <p:stCondLst>
                                            <p:cond delay="0"/>
                                          </p:stCondLst>
                                        </p:cTn>
                                        <p:tgtEl>
                                          <p:spTgt spid="29"/>
                                        </p:tgtEl>
                                      </p:cBhvr>
                                    </p:animEffect>
                                    <p:anim calcmode="lin" valueType="num">
                                      <p:cBhvr>
                                        <p:cTn id="15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63" dur="26">
                                          <p:stCondLst>
                                            <p:cond delay="650"/>
                                          </p:stCondLst>
                                        </p:cTn>
                                        <p:tgtEl>
                                          <p:spTgt spid="29"/>
                                        </p:tgtEl>
                                      </p:cBhvr>
                                      <p:to x="100000" y="60000"/>
                                    </p:animScale>
                                    <p:animScale>
                                      <p:cBhvr>
                                        <p:cTn id="164" dur="166" decel="50000">
                                          <p:stCondLst>
                                            <p:cond delay="676"/>
                                          </p:stCondLst>
                                        </p:cTn>
                                        <p:tgtEl>
                                          <p:spTgt spid="29"/>
                                        </p:tgtEl>
                                      </p:cBhvr>
                                      <p:to x="100000" y="100000"/>
                                    </p:animScale>
                                    <p:animScale>
                                      <p:cBhvr>
                                        <p:cTn id="165" dur="26">
                                          <p:stCondLst>
                                            <p:cond delay="1312"/>
                                          </p:stCondLst>
                                        </p:cTn>
                                        <p:tgtEl>
                                          <p:spTgt spid="29"/>
                                        </p:tgtEl>
                                      </p:cBhvr>
                                      <p:to x="100000" y="80000"/>
                                    </p:animScale>
                                    <p:animScale>
                                      <p:cBhvr>
                                        <p:cTn id="166" dur="166" decel="50000">
                                          <p:stCondLst>
                                            <p:cond delay="1338"/>
                                          </p:stCondLst>
                                        </p:cTn>
                                        <p:tgtEl>
                                          <p:spTgt spid="29"/>
                                        </p:tgtEl>
                                      </p:cBhvr>
                                      <p:to x="100000" y="100000"/>
                                    </p:animScale>
                                    <p:animScale>
                                      <p:cBhvr>
                                        <p:cTn id="167" dur="26">
                                          <p:stCondLst>
                                            <p:cond delay="1642"/>
                                          </p:stCondLst>
                                        </p:cTn>
                                        <p:tgtEl>
                                          <p:spTgt spid="29"/>
                                        </p:tgtEl>
                                      </p:cBhvr>
                                      <p:to x="100000" y="90000"/>
                                    </p:animScale>
                                    <p:animScale>
                                      <p:cBhvr>
                                        <p:cTn id="168" dur="166" decel="50000">
                                          <p:stCondLst>
                                            <p:cond delay="1668"/>
                                          </p:stCondLst>
                                        </p:cTn>
                                        <p:tgtEl>
                                          <p:spTgt spid="29"/>
                                        </p:tgtEl>
                                      </p:cBhvr>
                                      <p:to x="100000" y="100000"/>
                                    </p:animScale>
                                    <p:animScale>
                                      <p:cBhvr>
                                        <p:cTn id="169" dur="26">
                                          <p:stCondLst>
                                            <p:cond delay="1808"/>
                                          </p:stCondLst>
                                        </p:cTn>
                                        <p:tgtEl>
                                          <p:spTgt spid="29"/>
                                        </p:tgtEl>
                                      </p:cBhvr>
                                      <p:to x="100000" y="95000"/>
                                    </p:animScale>
                                    <p:animScale>
                                      <p:cBhvr>
                                        <p:cTn id="170" dur="166" decel="50000">
                                          <p:stCondLst>
                                            <p:cond delay="1834"/>
                                          </p:stCondLst>
                                        </p:cTn>
                                        <p:tgtEl>
                                          <p:spTgt spid="29"/>
                                        </p:tgtEl>
                                      </p:cBhvr>
                                      <p:to x="100000" y="100000"/>
                                    </p:animScale>
                                  </p:childTnLst>
                                </p:cTn>
                              </p:par>
                              <p:par>
                                <p:cTn id="171" presetID="26" presetClass="entr" presetSubtype="0" fill="hold" nodeType="withEffect">
                                  <p:stCondLst>
                                    <p:cond delay="0"/>
                                  </p:stCondLst>
                                  <p:childTnLst>
                                    <p:set>
                                      <p:cBhvr>
                                        <p:cTn id="172" dur="1" fill="hold">
                                          <p:stCondLst>
                                            <p:cond delay="0"/>
                                          </p:stCondLst>
                                        </p:cTn>
                                        <p:tgtEl>
                                          <p:spTgt spid="20"/>
                                        </p:tgtEl>
                                        <p:attrNameLst>
                                          <p:attrName>style.visibility</p:attrName>
                                        </p:attrNameLst>
                                      </p:cBhvr>
                                      <p:to>
                                        <p:strVal val="visible"/>
                                      </p:to>
                                    </p:set>
                                    <p:animEffect transition="in" filter="wipe(down)">
                                      <p:cBhvr>
                                        <p:cTn id="173" dur="580">
                                          <p:stCondLst>
                                            <p:cond delay="0"/>
                                          </p:stCondLst>
                                        </p:cTn>
                                        <p:tgtEl>
                                          <p:spTgt spid="20"/>
                                        </p:tgtEl>
                                      </p:cBhvr>
                                    </p:animEffect>
                                    <p:anim calcmode="lin" valueType="num">
                                      <p:cBhvr>
                                        <p:cTn id="17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79" dur="26">
                                          <p:stCondLst>
                                            <p:cond delay="650"/>
                                          </p:stCondLst>
                                        </p:cTn>
                                        <p:tgtEl>
                                          <p:spTgt spid="20"/>
                                        </p:tgtEl>
                                      </p:cBhvr>
                                      <p:to x="100000" y="60000"/>
                                    </p:animScale>
                                    <p:animScale>
                                      <p:cBhvr>
                                        <p:cTn id="180" dur="166" decel="50000">
                                          <p:stCondLst>
                                            <p:cond delay="676"/>
                                          </p:stCondLst>
                                        </p:cTn>
                                        <p:tgtEl>
                                          <p:spTgt spid="20"/>
                                        </p:tgtEl>
                                      </p:cBhvr>
                                      <p:to x="100000" y="100000"/>
                                    </p:animScale>
                                    <p:animScale>
                                      <p:cBhvr>
                                        <p:cTn id="181" dur="26">
                                          <p:stCondLst>
                                            <p:cond delay="1312"/>
                                          </p:stCondLst>
                                        </p:cTn>
                                        <p:tgtEl>
                                          <p:spTgt spid="20"/>
                                        </p:tgtEl>
                                      </p:cBhvr>
                                      <p:to x="100000" y="80000"/>
                                    </p:animScale>
                                    <p:animScale>
                                      <p:cBhvr>
                                        <p:cTn id="182" dur="166" decel="50000">
                                          <p:stCondLst>
                                            <p:cond delay="1338"/>
                                          </p:stCondLst>
                                        </p:cTn>
                                        <p:tgtEl>
                                          <p:spTgt spid="20"/>
                                        </p:tgtEl>
                                      </p:cBhvr>
                                      <p:to x="100000" y="100000"/>
                                    </p:animScale>
                                    <p:animScale>
                                      <p:cBhvr>
                                        <p:cTn id="183" dur="26">
                                          <p:stCondLst>
                                            <p:cond delay="1642"/>
                                          </p:stCondLst>
                                        </p:cTn>
                                        <p:tgtEl>
                                          <p:spTgt spid="20"/>
                                        </p:tgtEl>
                                      </p:cBhvr>
                                      <p:to x="100000" y="90000"/>
                                    </p:animScale>
                                    <p:animScale>
                                      <p:cBhvr>
                                        <p:cTn id="184" dur="166" decel="50000">
                                          <p:stCondLst>
                                            <p:cond delay="1668"/>
                                          </p:stCondLst>
                                        </p:cTn>
                                        <p:tgtEl>
                                          <p:spTgt spid="20"/>
                                        </p:tgtEl>
                                      </p:cBhvr>
                                      <p:to x="100000" y="100000"/>
                                    </p:animScale>
                                    <p:animScale>
                                      <p:cBhvr>
                                        <p:cTn id="185" dur="26">
                                          <p:stCondLst>
                                            <p:cond delay="1808"/>
                                          </p:stCondLst>
                                        </p:cTn>
                                        <p:tgtEl>
                                          <p:spTgt spid="20"/>
                                        </p:tgtEl>
                                      </p:cBhvr>
                                      <p:to x="100000" y="95000"/>
                                    </p:animScale>
                                    <p:animScale>
                                      <p:cBhvr>
                                        <p:cTn id="186" dur="166" decel="50000">
                                          <p:stCondLst>
                                            <p:cond delay="1834"/>
                                          </p:stCondLst>
                                        </p:cTn>
                                        <p:tgtEl>
                                          <p:spTgt spid="20"/>
                                        </p:tgtEl>
                                      </p:cBhvr>
                                      <p:to x="100000" y="100000"/>
                                    </p:animScale>
                                  </p:childTnLst>
                                </p:cTn>
                              </p:par>
                              <p:par>
                                <p:cTn id="187" presetID="26" presetClass="entr" presetSubtype="0" fill="hold" grpId="0" nodeType="withEffect">
                                  <p:stCondLst>
                                    <p:cond delay="0"/>
                                  </p:stCondLst>
                                  <p:childTnLst>
                                    <p:set>
                                      <p:cBhvr>
                                        <p:cTn id="188" dur="1" fill="hold">
                                          <p:stCondLst>
                                            <p:cond delay="0"/>
                                          </p:stCondLst>
                                        </p:cTn>
                                        <p:tgtEl>
                                          <p:spTgt spid="34"/>
                                        </p:tgtEl>
                                        <p:attrNameLst>
                                          <p:attrName>style.visibility</p:attrName>
                                        </p:attrNameLst>
                                      </p:cBhvr>
                                      <p:to>
                                        <p:strVal val="visible"/>
                                      </p:to>
                                    </p:set>
                                    <p:animEffect transition="in" filter="wipe(down)">
                                      <p:cBhvr>
                                        <p:cTn id="189" dur="580">
                                          <p:stCondLst>
                                            <p:cond delay="0"/>
                                          </p:stCondLst>
                                        </p:cTn>
                                        <p:tgtEl>
                                          <p:spTgt spid="34"/>
                                        </p:tgtEl>
                                      </p:cBhvr>
                                    </p:animEffect>
                                    <p:anim calcmode="lin" valueType="num">
                                      <p:cBhvr>
                                        <p:cTn id="19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95" dur="26">
                                          <p:stCondLst>
                                            <p:cond delay="650"/>
                                          </p:stCondLst>
                                        </p:cTn>
                                        <p:tgtEl>
                                          <p:spTgt spid="34"/>
                                        </p:tgtEl>
                                      </p:cBhvr>
                                      <p:to x="100000" y="60000"/>
                                    </p:animScale>
                                    <p:animScale>
                                      <p:cBhvr>
                                        <p:cTn id="196" dur="166" decel="50000">
                                          <p:stCondLst>
                                            <p:cond delay="676"/>
                                          </p:stCondLst>
                                        </p:cTn>
                                        <p:tgtEl>
                                          <p:spTgt spid="34"/>
                                        </p:tgtEl>
                                      </p:cBhvr>
                                      <p:to x="100000" y="100000"/>
                                    </p:animScale>
                                    <p:animScale>
                                      <p:cBhvr>
                                        <p:cTn id="197" dur="26">
                                          <p:stCondLst>
                                            <p:cond delay="1312"/>
                                          </p:stCondLst>
                                        </p:cTn>
                                        <p:tgtEl>
                                          <p:spTgt spid="34"/>
                                        </p:tgtEl>
                                      </p:cBhvr>
                                      <p:to x="100000" y="80000"/>
                                    </p:animScale>
                                    <p:animScale>
                                      <p:cBhvr>
                                        <p:cTn id="198" dur="166" decel="50000">
                                          <p:stCondLst>
                                            <p:cond delay="1338"/>
                                          </p:stCondLst>
                                        </p:cTn>
                                        <p:tgtEl>
                                          <p:spTgt spid="34"/>
                                        </p:tgtEl>
                                      </p:cBhvr>
                                      <p:to x="100000" y="100000"/>
                                    </p:animScale>
                                    <p:animScale>
                                      <p:cBhvr>
                                        <p:cTn id="199" dur="26">
                                          <p:stCondLst>
                                            <p:cond delay="1642"/>
                                          </p:stCondLst>
                                        </p:cTn>
                                        <p:tgtEl>
                                          <p:spTgt spid="34"/>
                                        </p:tgtEl>
                                      </p:cBhvr>
                                      <p:to x="100000" y="90000"/>
                                    </p:animScale>
                                    <p:animScale>
                                      <p:cBhvr>
                                        <p:cTn id="200" dur="166" decel="50000">
                                          <p:stCondLst>
                                            <p:cond delay="1668"/>
                                          </p:stCondLst>
                                        </p:cTn>
                                        <p:tgtEl>
                                          <p:spTgt spid="34"/>
                                        </p:tgtEl>
                                      </p:cBhvr>
                                      <p:to x="100000" y="100000"/>
                                    </p:animScale>
                                    <p:animScale>
                                      <p:cBhvr>
                                        <p:cTn id="201" dur="26">
                                          <p:stCondLst>
                                            <p:cond delay="1808"/>
                                          </p:stCondLst>
                                        </p:cTn>
                                        <p:tgtEl>
                                          <p:spTgt spid="34"/>
                                        </p:tgtEl>
                                      </p:cBhvr>
                                      <p:to x="100000" y="95000"/>
                                    </p:animScale>
                                    <p:animScale>
                                      <p:cBhvr>
                                        <p:cTn id="202" dur="166" decel="50000">
                                          <p:stCondLst>
                                            <p:cond delay="1834"/>
                                          </p:stCondLst>
                                        </p:cTn>
                                        <p:tgtEl>
                                          <p:spTgt spid="34"/>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35"/>
                                        </p:tgtEl>
                                        <p:attrNameLst>
                                          <p:attrName>style.visibility</p:attrName>
                                        </p:attrNameLst>
                                      </p:cBhvr>
                                      <p:to>
                                        <p:strVal val="visible"/>
                                      </p:to>
                                    </p:set>
                                    <p:animEffect transition="in" filter="wipe(down)">
                                      <p:cBhvr>
                                        <p:cTn id="205" dur="580">
                                          <p:stCondLst>
                                            <p:cond delay="0"/>
                                          </p:stCondLst>
                                        </p:cTn>
                                        <p:tgtEl>
                                          <p:spTgt spid="35"/>
                                        </p:tgtEl>
                                      </p:cBhvr>
                                    </p:animEffect>
                                    <p:anim calcmode="lin" valueType="num">
                                      <p:cBhvr>
                                        <p:cTn id="206"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211" dur="26">
                                          <p:stCondLst>
                                            <p:cond delay="650"/>
                                          </p:stCondLst>
                                        </p:cTn>
                                        <p:tgtEl>
                                          <p:spTgt spid="35"/>
                                        </p:tgtEl>
                                      </p:cBhvr>
                                      <p:to x="100000" y="60000"/>
                                    </p:animScale>
                                    <p:animScale>
                                      <p:cBhvr>
                                        <p:cTn id="212" dur="166" decel="50000">
                                          <p:stCondLst>
                                            <p:cond delay="676"/>
                                          </p:stCondLst>
                                        </p:cTn>
                                        <p:tgtEl>
                                          <p:spTgt spid="35"/>
                                        </p:tgtEl>
                                      </p:cBhvr>
                                      <p:to x="100000" y="100000"/>
                                    </p:animScale>
                                    <p:animScale>
                                      <p:cBhvr>
                                        <p:cTn id="213" dur="26">
                                          <p:stCondLst>
                                            <p:cond delay="1312"/>
                                          </p:stCondLst>
                                        </p:cTn>
                                        <p:tgtEl>
                                          <p:spTgt spid="35"/>
                                        </p:tgtEl>
                                      </p:cBhvr>
                                      <p:to x="100000" y="80000"/>
                                    </p:animScale>
                                    <p:animScale>
                                      <p:cBhvr>
                                        <p:cTn id="214" dur="166" decel="50000">
                                          <p:stCondLst>
                                            <p:cond delay="1338"/>
                                          </p:stCondLst>
                                        </p:cTn>
                                        <p:tgtEl>
                                          <p:spTgt spid="35"/>
                                        </p:tgtEl>
                                      </p:cBhvr>
                                      <p:to x="100000" y="100000"/>
                                    </p:animScale>
                                    <p:animScale>
                                      <p:cBhvr>
                                        <p:cTn id="215" dur="26">
                                          <p:stCondLst>
                                            <p:cond delay="1642"/>
                                          </p:stCondLst>
                                        </p:cTn>
                                        <p:tgtEl>
                                          <p:spTgt spid="35"/>
                                        </p:tgtEl>
                                      </p:cBhvr>
                                      <p:to x="100000" y="90000"/>
                                    </p:animScale>
                                    <p:animScale>
                                      <p:cBhvr>
                                        <p:cTn id="216" dur="166" decel="50000">
                                          <p:stCondLst>
                                            <p:cond delay="1668"/>
                                          </p:stCondLst>
                                        </p:cTn>
                                        <p:tgtEl>
                                          <p:spTgt spid="35"/>
                                        </p:tgtEl>
                                      </p:cBhvr>
                                      <p:to x="100000" y="100000"/>
                                    </p:animScale>
                                    <p:animScale>
                                      <p:cBhvr>
                                        <p:cTn id="217" dur="26">
                                          <p:stCondLst>
                                            <p:cond delay="1808"/>
                                          </p:stCondLst>
                                        </p:cTn>
                                        <p:tgtEl>
                                          <p:spTgt spid="35"/>
                                        </p:tgtEl>
                                      </p:cBhvr>
                                      <p:to x="100000" y="95000"/>
                                    </p:animScale>
                                    <p:animScale>
                                      <p:cBhvr>
                                        <p:cTn id="218" dur="166" decel="50000">
                                          <p:stCondLst>
                                            <p:cond delay="1834"/>
                                          </p:stCondLst>
                                        </p:cTn>
                                        <p:tgtEl>
                                          <p:spTgt spid="35"/>
                                        </p:tgtEl>
                                      </p:cBhvr>
                                      <p:to x="100000" y="100000"/>
                                    </p:animScale>
                                  </p:childTnLst>
                                </p:cTn>
                              </p:par>
                              <p:par>
                                <p:cTn id="219" presetID="26" presetClass="entr" presetSubtype="0" fill="hold" nodeType="withEffect">
                                  <p:stCondLst>
                                    <p:cond delay="0"/>
                                  </p:stCondLst>
                                  <p:childTnLst>
                                    <p:set>
                                      <p:cBhvr>
                                        <p:cTn id="220" dur="1" fill="hold">
                                          <p:stCondLst>
                                            <p:cond delay="0"/>
                                          </p:stCondLst>
                                        </p:cTn>
                                        <p:tgtEl>
                                          <p:spTgt spid="23"/>
                                        </p:tgtEl>
                                        <p:attrNameLst>
                                          <p:attrName>style.visibility</p:attrName>
                                        </p:attrNameLst>
                                      </p:cBhvr>
                                      <p:to>
                                        <p:strVal val="visible"/>
                                      </p:to>
                                    </p:set>
                                    <p:animEffect transition="in" filter="wipe(down)">
                                      <p:cBhvr>
                                        <p:cTn id="221" dur="580">
                                          <p:stCondLst>
                                            <p:cond delay="0"/>
                                          </p:stCondLst>
                                        </p:cTn>
                                        <p:tgtEl>
                                          <p:spTgt spid="23"/>
                                        </p:tgtEl>
                                      </p:cBhvr>
                                    </p:animEffect>
                                    <p:anim calcmode="lin" valueType="num">
                                      <p:cBhvr>
                                        <p:cTn id="22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27" dur="26">
                                          <p:stCondLst>
                                            <p:cond delay="650"/>
                                          </p:stCondLst>
                                        </p:cTn>
                                        <p:tgtEl>
                                          <p:spTgt spid="23"/>
                                        </p:tgtEl>
                                      </p:cBhvr>
                                      <p:to x="100000" y="60000"/>
                                    </p:animScale>
                                    <p:animScale>
                                      <p:cBhvr>
                                        <p:cTn id="228" dur="166" decel="50000">
                                          <p:stCondLst>
                                            <p:cond delay="676"/>
                                          </p:stCondLst>
                                        </p:cTn>
                                        <p:tgtEl>
                                          <p:spTgt spid="23"/>
                                        </p:tgtEl>
                                      </p:cBhvr>
                                      <p:to x="100000" y="100000"/>
                                    </p:animScale>
                                    <p:animScale>
                                      <p:cBhvr>
                                        <p:cTn id="229" dur="26">
                                          <p:stCondLst>
                                            <p:cond delay="1312"/>
                                          </p:stCondLst>
                                        </p:cTn>
                                        <p:tgtEl>
                                          <p:spTgt spid="23"/>
                                        </p:tgtEl>
                                      </p:cBhvr>
                                      <p:to x="100000" y="80000"/>
                                    </p:animScale>
                                    <p:animScale>
                                      <p:cBhvr>
                                        <p:cTn id="230" dur="166" decel="50000">
                                          <p:stCondLst>
                                            <p:cond delay="1338"/>
                                          </p:stCondLst>
                                        </p:cTn>
                                        <p:tgtEl>
                                          <p:spTgt spid="23"/>
                                        </p:tgtEl>
                                      </p:cBhvr>
                                      <p:to x="100000" y="100000"/>
                                    </p:animScale>
                                    <p:animScale>
                                      <p:cBhvr>
                                        <p:cTn id="231" dur="26">
                                          <p:stCondLst>
                                            <p:cond delay="1642"/>
                                          </p:stCondLst>
                                        </p:cTn>
                                        <p:tgtEl>
                                          <p:spTgt spid="23"/>
                                        </p:tgtEl>
                                      </p:cBhvr>
                                      <p:to x="100000" y="90000"/>
                                    </p:animScale>
                                    <p:animScale>
                                      <p:cBhvr>
                                        <p:cTn id="232" dur="166" decel="50000">
                                          <p:stCondLst>
                                            <p:cond delay="1668"/>
                                          </p:stCondLst>
                                        </p:cTn>
                                        <p:tgtEl>
                                          <p:spTgt spid="23"/>
                                        </p:tgtEl>
                                      </p:cBhvr>
                                      <p:to x="100000" y="100000"/>
                                    </p:animScale>
                                    <p:animScale>
                                      <p:cBhvr>
                                        <p:cTn id="233" dur="26">
                                          <p:stCondLst>
                                            <p:cond delay="1808"/>
                                          </p:stCondLst>
                                        </p:cTn>
                                        <p:tgtEl>
                                          <p:spTgt spid="23"/>
                                        </p:tgtEl>
                                      </p:cBhvr>
                                      <p:to x="100000" y="95000"/>
                                    </p:animScale>
                                    <p:animScale>
                                      <p:cBhvr>
                                        <p:cTn id="234" dur="166" decel="50000">
                                          <p:stCondLst>
                                            <p:cond delay="1834"/>
                                          </p:stCondLst>
                                        </p:cTn>
                                        <p:tgtEl>
                                          <p:spTgt spid="23"/>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0"/>
                                        </p:tgtEl>
                                        <p:attrNameLst>
                                          <p:attrName>style.visibility</p:attrName>
                                        </p:attrNameLst>
                                      </p:cBhvr>
                                      <p:to>
                                        <p:strVal val="visible"/>
                                      </p:to>
                                    </p:set>
                                    <p:animEffect transition="in" filter="wipe(down)">
                                      <p:cBhvr>
                                        <p:cTn id="237" dur="580">
                                          <p:stCondLst>
                                            <p:cond delay="0"/>
                                          </p:stCondLst>
                                        </p:cTn>
                                        <p:tgtEl>
                                          <p:spTgt spid="30"/>
                                        </p:tgtEl>
                                      </p:cBhvr>
                                    </p:animEffect>
                                    <p:anim calcmode="lin" valueType="num">
                                      <p:cBhvr>
                                        <p:cTn id="23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243" dur="26">
                                          <p:stCondLst>
                                            <p:cond delay="650"/>
                                          </p:stCondLst>
                                        </p:cTn>
                                        <p:tgtEl>
                                          <p:spTgt spid="30"/>
                                        </p:tgtEl>
                                      </p:cBhvr>
                                      <p:to x="100000" y="60000"/>
                                    </p:animScale>
                                    <p:animScale>
                                      <p:cBhvr>
                                        <p:cTn id="244" dur="166" decel="50000">
                                          <p:stCondLst>
                                            <p:cond delay="676"/>
                                          </p:stCondLst>
                                        </p:cTn>
                                        <p:tgtEl>
                                          <p:spTgt spid="30"/>
                                        </p:tgtEl>
                                      </p:cBhvr>
                                      <p:to x="100000" y="100000"/>
                                    </p:animScale>
                                    <p:animScale>
                                      <p:cBhvr>
                                        <p:cTn id="245" dur="26">
                                          <p:stCondLst>
                                            <p:cond delay="1312"/>
                                          </p:stCondLst>
                                        </p:cTn>
                                        <p:tgtEl>
                                          <p:spTgt spid="30"/>
                                        </p:tgtEl>
                                      </p:cBhvr>
                                      <p:to x="100000" y="80000"/>
                                    </p:animScale>
                                    <p:animScale>
                                      <p:cBhvr>
                                        <p:cTn id="246" dur="166" decel="50000">
                                          <p:stCondLst>
                                            <p:cond delay="1338"/>
                                          </p:stCondLst>
                                        </p:cTn>
                                        <p:tgtEl>
                                          <p:spTgt spid="30"/>
                                        </p:tgtEl>
                                      </p:cBhvr>
                                      <p:to x="100000" y="100000"/>
                                    </p:animScale>
                                    <p:animScale>
                                      <p:cBhvr>
                                        <p:cTn id="247" dur="26">
                                          <p:stCondLst>
                                            <p:cond delay="1642"/>
                                          </p:stCondLst>
                                        </p:cTn>
                                        <p:tgtEl>
                                          <p:spTgt spid="30"/>
                                        </p:tgtEl>
                                      </p:cBhvr>
                                      <p:to x="100000" y="90000"/>
                                    </p:animScale>
                                    <p:animScale>
                                      <p:cBhvr>
                                        <p:cTn id="248" dur="166" decel="50000">
                                          <p:stCondLst>
                                            <p:cond delay="1668"/>
                                          </p:stCondLst>
                                        </p:cTn>
                                        <p:tgtEl>
                                          <p:spTgt spid="30"/>
                                        </p:tgtEl>
                                      </p:cBhvr>
                                      <p:to x="100000" y="100000"/>
                                    </p:animScale>
                                    <p:animScale>
                                      <p:cBhvr>
                                        <p:cTn id="249" dur="26">
                                          <p:stCondLst>
                                            <p:cond delay="1808"/>
                                          </p:stCondLst>
                                        </p:cTn>
                                        <p:tgtEl>
                                          <p:spTgt spid="30"/>
                                        </p:tgtEl>
                                      </p:cBhvr>
                                      <p:to x="100000" y="95000"/>
                                    </p:animScale>
                                    <p:animScale>
                                      <p:cBhvr>
                                        <p:cTn id="250" dur="166" decel="50000">
                                          <p:stCondLst>
                                            <p:cond delay="1834"/>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7" name="Title 1"/>
          <p:cNvSpPr>
            <a:spLocks noGrp="1"/>
          </p:cNvSpPr>
          <p:nvPr>
            <p:ph type="title"/>
          </p:nvPr>
        </p:nvSpPr>
        <p:spPr>
          <a:xfrm>
            <a:off x="747925" y="158923"/>
            <a:ext cx="6140399" cy="605371"/>
          </a:xfrm>
        </p:spPr>
        <p:txBody>
          <a:bodyPr/>
          <a:lstStyle/>
          <a:p>
            <a:pPr marL="457200" indent="-457200">
              <a:buFont typeface="+mj-lt"/>
              <a:buAutoNum type="arabicPeriod" startAt="3"/>
            </a:pPr>
            <a:r>
              <a:rPr lang="en-US"/>
              <a:t>Đặc tả use case</a:t>
            </a:r>
            <a:endParaRPr lang="en-US" sz="2400"/>
          </a:p>
        </p:txBody>
      </p:sp>
      <p:sp>
        <p:nvSpPr>
          <p:cNvPr id="3" name="Text Placeholder 2">
            <a:extLst>
              <a:ext uri="{FF2B5EF4-FFF2-40B4-BE49-F238E27FC236}">
                <a16:creationId xmlns:a16="http://schemas.microsoft.com/office/drawing/2014/main" id="{386A7E28-E25A-4AA4-A301-E348B6E9C6CB}"/>
              </a:ext>
            </a:extLst>
          </p:cNvPr>
          <p:cNvSpPr>
            <a:spLocks noGrp="1"/>
          </p:cNvSpPr>
          <p:nvPr>
            <p:ph type="body" idx="1"/>
          </p:nvPr>
        </p:nvSpPr>
        <p:spPr>
          <a:xfrm>
            <a:off x="747925" y="840124"/>
            <a:ext cx="6140399" cy="492913"/>
          </a:xfrm>
        </p:spPr>
        <p:txBody>
          <a:bodyPr/>
          <a:lstStyle/>
          <a:p>
            <a:pPr>
              <a:buNone/>
            </a:pPr>
            <a:r>
              <a:rPr lang="en-US">
                <a:solidFill>
                  <a:schemeClr val="tx1"/>
                </a:solidFill>
              </a:rPr>
              <a:t>Một số use case tiêu biểu:</a:t>
            </a:r>
            <a:endParaRPr lang="vi-VN">
              <a:solidFill>
                <a:schemeClr val="tx1"/>
              </a:solidFill>
            </a:endParaRPr>
          </a:p>
        </p:txBody>
      </p:sp>
      <p:sp>
        <p:nvSpPr>
          <p:cNvPr id="9" name="Text Placeholder 2">
            <a:extLst>
              <a:ext uri="{FF2B5EF4-FFF2-40B4-BE49-F238E27FC236}">
                <a16:creationId xmlns:a16="http://schemas.microsoft.com/office/drawing/2014/main" id="{29BAE2C2-5993-4A64-9137-DFDD803CD600}"/>
              </a:ext>
            </a:extLst>
          </p:cNvPr>
          <p:cNvSpPr txBox="1">
            <a:spLocks/>
          </p:cNvSpPr>
          <p:nvPr/>
        </p:nvSpPr>
        <p:spPr>
          <a:xfrm>
            <a:off x="747924" y="1174789"/>
            <a:ext cx="6140399" cy="4929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buNone/>
            </a:pPr>
            <a:r>
              <a:rPr lang="en-US">
                <a:solidFill>
                  <a:schemeClr val="tx1"/>
                </a:solidFill>
              </a:rPr>
              <a:t>c. Use case xóa truyện</a:t>
            </a:r>
            <a:endParaRPr lang="vi-VN">
              <a:solidFill>
                <a:schemeClr val="tx1"/>
              </a:solidFill>
            </a:endParaRPr>
          </a:p>
        </p:txBody>
      </p:sp>
      <p:sp>
        <p:nvSpPr>
          <p:cNvPr id="36" name="Oval 35">
            <a:extLst>
              <a:ext uri="{FF2B5EF4-FFF2-40B4-BE49-F238E27FC236}">
                <a16:creationId xmlns:a16="http://schemas.microsoft.com/office/drawing/2014/main" id="{A238575C-CEB4-47EC-AFDE-965935603645}"/>
              </a:ext>
            </a:extLst>
          </p:cNvPr>
          <p:cNvSpPr/>
          <p:nvPr/>
        </p:nvSpPr>
        <p:spPr>
          <a:xfrm>
            <a:off x="804369" y="3954701"/>
            <a:ext cx="529377" cy="554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 name="Group 38">
            <a:extLst>
              <a:ext uri="{FF2B5EF4-FFF2-40B4-BE49-F238E27FC236}">
                <a16:creationId xmlns:a16="http://schemas.microsoft.com/office/drawing/2014/main" id="{45D29C1C-04BD-4040-85E3-D5609C7BAA09}"/>
              </a:ext>
            </a:extLst>
          </p:cNvPr>
          <p:cNvGrpSpPr/>
          <p:nvPr/>
        </p:nvGrpSpPr>
        <p:grpSpPr>
          <a:xfrm>
            <a:off x="-722454" y="2113686"/>
            <a:ext cx="2347751" cy="2418180"/>
            <a:chOff x="-1241419" y="1431052"/>
            <a:chExt cx="3193504" cy="3224314"/>
          </a:xfrm>
          <a:solidFill>
            <a:schemeClr val="accent2"/>
          </a:solidFill>
        </p:grpSpPr>
        <p:sp>
          <p:nvSpPr>
            <p:cNvPr id="40" name="Block Arc 39">
              <a:extLst>
                <a:ext uri="{FF2B5EF4-FFF2-40B4-BE49-F238E27FC236}">
                  <a16:creationId xmlns:a16="http://schemas.microsoft.com/office/drawing/2014/main" id="{BBBA1349-1F83-4901-8489-DDB8718D7C48}"/>
                </a:ext>
              </a:extLst>
            </p:cNvPr>
            <p:cNvSpPr/>
            <p:nvPr/>
          </p:nvSpPr>
          <p:spPr>
            <a:xfrm>
              <a:off x="-1241419" y="1431052"/>
              <a:ext cx="3193504" cy="3193504"/>
            </a:xfrm>
            <a:prstGeom prst="blockArc">
              <a:avLst>
                <a:gd name="adj1" fmla="val 16290582"/>
                <a:gd name="adj2" fmla="val 4576946"/>
                <a:gd name="adj3" fmla="val 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1" name="Isosceles Triangle 40">
              <a:extLst>
                <a:ext uri="{FF2B5EF4-FFF2-40B4-BE49-F238E27FC236}">
                  <a16:creationId xmlns:a16="http://schemas.microsoft.com/office/drawing/2014/main" id="{BE9884C2-4D38-48FD-B985-5F496B3FD424}"/>
                </a:ext>
              </a:extLst>
            </p:cNvPr>
            <p:cNvSpPr/>
            <p:nvPr/>
          </p:nvSpPr>
          <p:spPr>
            <a:xfrm rot="15300000">
              <a:off x="595793" y="4484150"/>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Group 41">
            <a:extLst>
              <a:ext uri="{FF2B5EF4-FFF2-40B4-BE49-F238E27FC236}">
                <a16:creationId xmlns:a16="http://schemas.microsoft.com/office/drawing/2014/main" id="{86CCBFF7-6DDD-40ED-8CB7-C8AE6B269CDC}"/>
              </a:ext>
            </a:extLst>
          </p:cNvPr>
          <p:cNvGrpSpPr/>
          <p:nvPr/>
        </p:nvGrpSpPr>
        <p:grpSpPr>
          <a:xfrm>
            <a:off x="-955819" y="1940272"/>
            <a:ext cx="2976533" cy="3231753"/>
            <a:chOff x="-1620688" y="1203598"/>
            <a:chExt cx="4048798" cy="4048798"/>
          </a:xfrm>
          <a:solidFill>
            <a:schemeClr val="accent1"/>
          </a:solidFill>
        </p:grpSpPr>
        <p:sp>
          <p:nvSpPr>
            <p:cNvPr id="43" name="Block Arc 42">
              <a:extLst>
                <a:ext uri="{FF2B5EF4-FFF2-40B4-BE49-F238E27FC236}">
                  <a16:creationId xmlns:a16="http://schemas.microsoft.com/office/drawing/2014/main" id="{43A6EAD7-61C0-4A1B-8A24-657C7BA0D6DD}"/>
                </a:ext>
              </a:extLst>
            </p:cNvPr>
            <p:cNvSpPr/>
            <p:nvPr/>
          </p:nvSpPr>
          <p:spPr>
            <a:xfrm>
              <a:off x="-1620688" y="1203598"/>
              <a:ext cx="4048798" cy="4048798"/>
            </a:xfrm>
            <a:prstGeom prst="blockArc">
              <a:avLst>
                <a:gd name="adj1" fmla="val 16233158"/>
                <a:gd name="adj2" fmla="val 1430557"/>
                <a:gd name="adj3" fmla="val 8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Isosceles Triangle 43">
              <a:extLst>
                <a:ext uri="{FF2B5EF4-FFF2-40B4-BE49-F238E27FC236}">
                  <a16:creationId xmlns:a16="http://schemas.microsoft.com/office/drawing/2014/main" id="{3CD91984-4D79-43AE-80E9-BBBCB66440AE}"/>
                </a:ext>
              </a:extLst>
            </p:cNvPr>
            <p:cNvSpPr/>
            <p:nvPr/>
          </p:nvSpPr>
          <p:spPr>
            <a:xfrm rot="12374003">
              <a:off x="2112022" y="4027393"/>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 name="Group 44">
            <a:extLst>
              <a:ext uri="{FF2B5EF4-FFF2-40B4-BE49-F238E27FC236}">
                <a16:creationId xmlns:a16="http://schemas.microsoft.com/office/drawing/2014/main" id="{4B0B78A6-5E77-40E4-9193-5110771077C4}"/>
              </a:ext>
            </a:extLst>
          </p:cNvPr>
          <p:cNvGrpSpPr/>
          <p:nvPr/>
        </p:nvGrpSpPr>
        <p:grpSpPr>
          <a:xfrm>
            <a:off x="-1430075" y="2113389"/>
            <a:ext cx="2602866" cy="2724217"/>
            <a:chOff x="-2052736" y="1377752"/>
            <a:chExt cx="3540522" cy="3540522"/>
          </a:xfrm>
          <a:solidFill>
            <a:schemeClr val="accent3"/>
          </a:solidFill>
        </p:grpSpPr>
        <p:sp>
          <p:nvSpPr>
            <p:cNvPr id="46" name="Block Arc 45">
              <a:extLst>
                <a:ext uri="{FF2B5EF4-FFF2-40B4-BE49-F238E27FC236}">
                  <a16:creationId xmlns:a16="http://schemas.microsoft.com/office/drawing/2014/main" id="{CE27B8B7-949D-4F5D-BD37-3DDACE574375}"/>
                </a:ext>
              </a:extLst>
            </p:cNvPr>
            <p:cNvSpPr/>
            <p:nvPr/>
          </p:nvSpPr>
          <p:spPr>
            <a:xfrm>
              <a:off x="-2052736" y="1377752"/>
              <a:ext cx="3540522" cy="3540522"/>
            </a:xfrm>
            <a:prstGeom prst="blockArc">
              <a:avLst>
                <a:gd name="adj1" fmla="val 17694760"/>
                <a:gd name="adj2" fmla="val 849742"/>
                <a:gd name="adj3" fmla="val 1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7" name="Isosceles Triangle 46">
              <a:extLst>
                <a:ext uri="{FF2B5EF4-FFF2-40B4-BE49-F238E27FC236}">
                  <a16:creationId xmlns:a16="http://schemas.microsoft.com/office/drawing/2014/main" id="{97858842-DDF2-4252-8049-DFE1FADF7A8E}"/>
                </a:ext>
              </a:extLst>
            </p:cNvPr>
            <p:cNvSpPr/>
            <p:nvPr/>
          </p:nvSpPr>
          <p:spPr>
            <a:xfrm rot="12374003">
              <a:off x="1304369" y="3518776"/>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Oval 21">
            <a:extLst>
              <a:ext uri="{FF2B5EF4-FFF2-40B4-BE49-F238E27FC236}">
                <a16:creationId xmlns:a16="http://schemas.microsoft.com/office/drawing/2014/main" id="{76150142-4C18-4DAF-9685-F0CB2DBD32D8}"/>
              </a:ext>
            </a:extLst>
          </p:cNvPr>
          <p:cNvSpPr>
            <a:spLocks noChangeAspect="1"/>
          </p:cNvSpPr>
          <p:nvPr/>
        </p:nvSpPr>
        <p:spPr>
          <a:xfrm>
            <a:off x="910553" y="4131671"/>
            <a:ext cx="245484" cy="2475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extBox 50">
            <a:extLst>
              <a:ext uri="{FF2B5EF4-FFF2-40B4-BE49-F238E27FC236}">
                <a16:creationId xmlns:a16="http://schemas.microsoft.com/office/drawing/2014/main" id="{F07FE9F5-AB98-4252-8790-EFCDF00C633A}"/>
              </a:ext>
            </a:extLst>
          </p:cNvPr>
          <p:cNvSpPr txBox="1"/>
          <p:nvPr/>
        </p:nvSpPr>
        <p:spPr>
          <a:xfrm>
            <a:off x="1464430" y="1897278"/>
            <a:ext cx="3897763" cy="553998"/>
          </a:xfrm>
          <a:prstGeom prst="rect">
            <a:avLst/>
          </a:prstGeom>
          <a:noFill/>
        </p:spPr>
        <p:txBody>
          <a:bodyPr wrap="square" rtlCol="0">
            <a:spAutoFit/>
          </a:bodyPr>
          <a:lstStyle/>
          <a:p>
            <a:r>
              <a:rPr lang="vi-VN" altLang="ko-KR" sz="1500" b="1">
                <a:solidFill>
                  <a:srgbClr val="0070C0"/>
                </a:solidFill>
                <a:cs typeface="Arial" pitchFamily="34" charset="0"/>
              </a:rPr>
              <a:t>1. Người quản lý </a:t>
            </a:r>
            <a:r>
              <a:rPr lang="vi-VN" altLang="ko-KR" sz="1500" b="1" u="sng">
                <a:solidFill>
                  <a:srgbClr val="0070C0"/>
                </a:solidFill>
                <a:cs typeface="Arial" pitchFamily="34" charset="0"/>
              </a:rPr>
              <a:t>hiển thị danh sách tất cả các truyện.</a:t>
            </a:r>
            <a:endParaRPr lang="ko-KR" altLang="en-US" sz="1500" b="1" u="sng" dirty="0">
              <a:solidFill>
                <a:srgbClr val="0070C0"/>
              </a:solidFill>
              <a:cs typeface="Arial" pitchFamily="34" charset="0"/>
            </a:endParaRPr>
          </a:p>
        </p:txBody>
      </p:sp>
      <p:sp>
        <p:nvSpPr>
          <p:cNvPr id="52" name="TextBox 51">
            <a:extLst>
              <a:ext uri="{FF2B5EF4-FFF2-40B4-BE49-F238E27FC236}">
                <a16:creationId xmlns:a16="http://schemas.microsoft.com/office/drawing/2014/main" id="{C59A389C-3D9D-438D-B65E-7E294A25E6C6}"/>
              </a:ext>
            </a:extLst>
          </p:cNvPr>
          <p:cNvSpPr txBox="1"/>
          <p:nvPr/>
        </p:nvSpPr>
        <p:spPr>
          <a:xfrm>
            <a:off x="1762698" y="2493464"/>
            <a:ext cx="3591457" cy="553998"/>
          </a:xfrm>
          <a:prstGeom prst="rect">
            <a:avLst/>
          </a:prstGeom>
          <a:noFill/>
        </p:spPr>
        <p:txBody>
          <a:bodyPr wrap="square" rtlCol="0">
            <a:spAutoFit/>
          </a:bodyPr>
          <a:lstStyle/>
          <a:p>
            <a:r>
              <a:rPr lang="vi-VN" altLang="ko-KR" sz="1500" b="1">
                <a:solidFill>
                  <a:srgbClr val="7030A0"/>
                </a:solidFill>
                <a:cs typeface="Arial" pitchFamily="34" charset="0"/>
              </a:rPr>
              <a:t>2. Người quản lý chọn truyện muốn xóa</a:t>
            </a:r>
            <a:endParaRPr lang="ko-KR" altLang="en-US" sz="1500" b="1" dirty="0">
              <a:solidFill>
                <a:srgbClr val="7030A0"/>
              </a:solidFill>
              <a:cs typeface="Arial" pitchFamily="34" charset="0"/>
            </a:endParaRPr>
          </a:p>
        </p:txBody>
      </p:sp>
      <p:sp>
        <p:nvSpPr>
          <p:cNvPr id="53" name="TextBox 52">
            <a:extLst>
              <a:ext uri="{FF2B5EF4-FFF2-40B4-BE49-F238E27FC236}">
                <a16:creationId xmlns:a16="http://schemas.microsoft.com/office/drawing/2014/main" id="{C376860A-556C-466C-92E7-C0123D734C90}"/>
              </a:ext>
            </a:extLst>
          </p:cNvPr>
          <p:cNvSpPr txBox="1"/>
          <p:nvPr/>
        </p:nvSpPr>
        <p:spPr>
          <a:xfrm>
            <a:off x="2186916" y="2898882"/>
            <a:ext cx="3388792" cy="323165"/>
          </a:xfrm>
          <a:prstGeom prst="rect">
            <a:avLst/>
          </a:prstGeom>
          <a:noFill/>
        </p:spPr>
        <p:txBody>
          <a:bodyPr wrap="square" rtlCol="0">
            <a:spAutoFit/>
          </a:bodyPr>
          <a:lstStyle/>
          <a:p>
            <a:r>
              <a:rPr lang="vi-VN" altLang="ko-KR" sz="1500" b="1">
                <a:solidFill>
                  <a:srgbClr val="92D050"/>
                </a:solidFill>
                <a:cs typeface="Arial" pitchFamily="34" charset="0"/>
              </a:rPr>
              <a:t>3. Người quản lý chọn nút “Xóa”.</a:t>
            </a:r>
            <a:endParaRPr lang="ko-KR" altLang="en-US" sz="1500" b="1" dirty="0">
              <a:solidFill>
                <a:srgbClr val="92D050"/>
              </a:solidFill>
              <a:cs typeface="Arial" pitchFamily="34" charset="0"/>
            </a:endParaRPr>
          </a:p>
        </p:txBody>
      </p:sp>
      <p:sp>
        <p:nvSpPr>
          <p:cNvPr id="54" name="TextBox 53">
            <a:extLst>
              <a:ext uri="{FF2B5EF4-FFF2-40B4-BE49-F238E27FC236}">
                <a16:creationId xmlns:a16="http://schemas.microsoft.com/office/drawing/2014/main" id="{70057189-CAC7-43E9-9AC2-87DC969893AC}"/>
              </a:ext>
            </a:extLst>
          </p:cNvPr>
          <p:cNvSpPr txBox="1"/>
          <p:nvPr/>
        </p:nvSpPr>
        <p:spPr>
          <a:xfrm>
            <a:off x="5740257" y="2204333"/>
            <a:ext cx="2312935" cy="2862322"/>
          </a:xfrm>
          <a:prstGeom prst="rect">
            <a:avLst/>
          </a:prstGeom>
          <a:noFill/>
        </p:spPr>
        <p:txBody>
          <a:bodyPr wrap="square" rtlCol="0">
            <a:spAutoFit/>
          </a:bodyPr>
          <a:lstStyle/>
          <a:p>
            <a:r>
              <a:rPr lang="vi-VN" altLang="ko-KR" sz="1500" b="1">
                <a:solidFill>
                  <a:schemeClr val="tx1">
                    <a:lumMod val="75000"/>
                    <a:lumOff val="25000"/>
                  </a:schemeClr>
                </a:solidFill>
                <a:cs typeface="Arial" pitchFamily="34" charset="0"/>
              </a:rPr>
              <a:t>Tại bước 2: Người quản lý chọn nhiều hơn 1 truyện muốn xóa.</a:t>
            </a:r>
          </a:p>
          <a:p>
            <a:r>
              <a:rPr lang="vi-VN" altLang="ko-KR" sz="1500">
                <a:solidFill>
                  <a:schemeClr val="tx1">
                    <a:lumMod val="75000"/>
                    <a:lumOff val="25000"/>
                  </a:schemeClr>
                </a:solidFill>
                <a:cs typeface="Arial" pitchFamily="34" charset="0"/>
              </a:rPr>
              <a:t>• Người quản lý thực hiện lần lượt bước 3, 4, 5.</a:t>
            </a:r>
          </a:p>
          <a:p>
            <a:r>
              <a:rPr lang="vi-VN" altLang="ko-KR" sz="1500">
                <a:solidFill>
                  <a:schemeClr val="tx1">
                    <a:lumMod val="75000"/>
                    <a:lumOff val="25000"/>
                  </a:schemeClr>
                </a:solidFill>
                <a:cs typeface="Arial" pitchFamily="34" charset="0"/>
              </a:rPr>
              <a:t>• Hệ thống xóa dữ liệu của nhiều hơn 1 truyện mà người dùng chọn và thông báo xóa thành công</a:t>
            </a:r>
          </a:p>
          <a:p>
            <a:endParaRPr lang="vi-VN" altLang="ko-KR" sz="1500" b="1">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578F6E63-B072-40B3-BE31-658F7A651C58}"/>
              </a:ext>
            </a:extLst>
          </p:cNvPr>
          <p:cNvSpPr txBox="1"/>
          <p:nvPr/>
        </p:nvSpPr>
        <p:spPr>
          <a:xfrm>
            <a:off x="5578960" y="1807316"/>
            <a:ext cx="280831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Luồng sự kiện phụ</a:t>
            </a:r>
            <a:endParaRPr lang="ko-KR" altLang="en-US" sz="16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E1B56DBA-64B6-4DD8-81F8-FDB457EFC35E}"/>
              </a:ext>
            </a:extLst>
          </p:cNvPr>
          <p:cNvSpPr txBox="1"/>
          <p:nvPr/>
        </p:nvSpPr>
        <p:spPr>
          <a:xfrm>
            <a:off x="2159949" y="3309192"/>
            <a:ext cx="3469781" cy="553998"/>
          </a:xfrm>
          <a:prstGeom prst="rect">
            <a:avLst/>
          </a:prstGeom>
          <a:noFill/>
        </p:spPr>
        <p:txBody>
          <a:bodyPr wrap="square" rtlCol="0">
            <a:spAutoFit/>
          </a:bodyPr>
          <a:lstStyle/>
          <a:p>
            <a:r>
              <a:rPr lang="vi-VN" altLang="ko-KR" sz="1500" b="1">
                <a:solidFill>
                  <a:srgbClr val="00B0F0"/>
                </a:solidFill>
                <a:cs typeface="Arial" pitchFamily="34" charset="0"/>
              </a:rPr>
              <a:t>4. Hệ thống hiện thông báo hỏi xác nhận xóa.</a:t>
            </a:r>
            <a:endParaRPr lang="ko-KR" altLang="en-US" sz="1500" b="1" dirty="0">
              <a:solidFill>
                <a:srgbClr val="00B0F0"/>
              </a:solidFill>
              <a:cs typeface="Arial" pitchFamily="34" charset="0"/>
            </a:endParaRPr>
          </a:p>
        </p:txBody>
      </p:sp>
      <p:sp>
        <p:nvSpPr>
          <p:cNvPr id="58" name="Oval 57">
            <a:extLst>
              <a:ext uri="{FF2B5EF4-FFF2-40B4-BE49-F238E27FC236}">
                <a16:creationId xmlns:a16="http://schemas.microsoft.com/office/drawing/2014/main" id="{E34E91E9-C841-4A5D-8FF2-5B2252786D66}"/>
              </a:ext>
            </a:extLst>
          </p:cNvPr>
          <p:cNvSpPr/>
          <p:nvPr/>
        </p:nvSpPr>
        <p:spPr>
          <a:xfrm>
            <a:off x="281176" y="2184056"/>
            <a:ext cx="529377" cy="5540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9">
            <a:extLst>
              <a:ext uri="{FF2B5EF4-FFF2-40B4-BE49-F238E27FC236}">
                <a16:creationId xmlns:a16="http://schemas.microsoft.com/office/drawing/2014/main" id="{EADF97CC-91BB-4F05-B3A9-067D1185EC5D}"/>
              </a:ext>
            </a:extLst>
          </p:cNvPr>
          <p:cNvSpPr/>
          <p:nvPr/>
        </p:nvSpPr>
        <p:spPr>
          <a:xfrm>
            <a:off x="385229" y="2290105"/>
            <a:ext cx="317247" cy="29697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Oval 59">
            <a:extLst>
              <a:ext uri="{FF2B5EF4-FFF2-40B4-BE49-F238E27FC236}">
                <a16:creationId xmlns:a16="http://schemas.microsoft.com/office/drawing/2014/main" id="{E8CEA85E-8F1C-4E8B-AEA3-F4A4F1A0DA80}"/>
              </a:ext>
            </a:extLst>
          </p:cNvPr>
          <p:cNvSpPr/>
          <p:nvPr/>
        </p:nvSpPr>
        <p:spPr>
          <a:xfrm>
            <a:off x="1721776" y="3016397"/>
            <a:ext cx="529377" cy="5540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Rounded Rectangle 27">
            <a:extLst>
              <a:ext uri="{FF2B5EF4-FFF2-40B4-BE49-F238E27FC236}">
                <a16:creationId xmlns:a16="http://schemas.microsoft.com/office/drawing/2014/main" id="{E5C9DEBE-A6DD-4823-AEE3-3B947C6D1FE6}"/>
              </a:ext>
            </a:extLst>
          </p:cNvPr>
          <p:cNvSpPr/>
          <p:nvPr/>
        </p:nvSpPr>
        <p:spPr>
          <a:xfrm>
            <a:off x="1784785" y="3180600"/>
            <a:ext cx="356377" cy="2350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TextBox 61">
            <a:extLst>
              <a:ext uri="{FF2B5EF4-FFF2-40B4-BE49-F238E27FC236}">
                <a16:creationId xmlns:a16="http://schemas.microsoft.com/office/drawing/2014/main" id="{C1301A50-CB66-4A7B-B24E-E0E17A05F5EC}"/>
              </a:ext>
            </a:extLst>
          </p:cNvPr>
          <p:cNvSpPr txBox="1"/>
          <p:nvPr/>
        </p:nvSpPr>
        <p:spPr>
          <a:xfrm>
            <a:off x="737006" y="1595535"/>
            <a:ext cx="280831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Luồng sự kiện chính</a:t>
            </a:r>
            <a:endParaRPr lang="ko-KR" altLang="en-US" sz="16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41BDCD53-5E1F-4EEC-B4A5-812A96D6150B}"/>
              </a:ext>
            </a:extLst>
          </p:cNvPr>
          <p:cNvSpPr txBox="1"/>
          <p:nvPr/>
        </p:nvSpPr>
        <p:spPr>
          <a:xfrm>
            <a:off x="1995556" y="3861655"/>
            <a:ext cx="3635724" cy="323165"/>
          </a:xfrm>
          <a:prstGeom prst="rect">
            <a:avLst/>
          </a:prstGeom>
          <a:noFill/>
        </p:spPr>
        <p:txBody>
          <a:bodyPr wrap="square" rtlCol="0">
            <a:spAutoFit/>
          </a:bodyPr>
          <a:lstStyle/>
          <a:p>
            <a:r>
              <a:rPr lang="vi-VN" altLang="ko-KR" sz="1500" b="1">
                <a:solidFill>
                  <a:srgbClr val="FFC000"/>
                </a:solidFill>
                <a:cs typeface="Arial" pitchFamily="34" charset="0"/>
              </a:rPr>
              <a:t>5. Người quản lý chọn nút “Xác nhận”.</a:t>
            </a:r>
            <a:endParaRPr lang="ko-KR" altLang="en-US" sz="1500" b="1" dirty="0">
              <a:solidFill>
                <a:srgbClr val="FFC000"/>
              </a:solidFill>
              <a:cs typeface="Arial" pitchFamily="34" charset="0"/>
            </a:endParaRPr>
          </a:p>
        </p:txBody>
      </p:sp>
      <p:sp>
        <p:nvSpPr>
          <p:cNvPr id="28" name="TextBox 27">
            <a:extLst>
              <a:ext uri="{FF2B5EF4-FFF2-40B4-BE49-F238E27FC236}">
                <a16:creationId xmlns:a16="http://schemas.microsoft.com/office/drawing/2014/main" id="{38484CDC-67DD-41EE-AEB9-E3482533BC48}"/>
              </a:ext>
            </a:extLst>
          </p:cNvPr>
          <p:cNvSpPr txBox="1"/>
          <p:nvPr/>
        </p:nvSpPr>
        <p:spPr>
          <a:xfrm>
            <a:off x="1658064" y="4354144"/>
            <a:ext cx="3917644" cy="553998"/>
          </a:xfrm>
          <a:prstGeom prst="rect">
            <a:avLst/>
          </a:prstGeom>
          <a:noFill/>
        </p:spPr>
        <p:txBody>
          <a:bodyPr wrap="square" rtlCol="0">
            <a:spAutoFit/>
          </a:bodyPr>
          <a:lstStyle/>
          <a:p>
            <a:r>
              <a:rPr lang="vi-VN" altLang="ko-KR" sz="1500" b="1">
                <a:solidFill>
                  <a:srgbClr val="FF0000"/>
                </a:solidFill>
                <a:cs typeface="Arial" pitchFamily="34" charset="0"/>
              </a:rPr>
              <a:t>6. Hệ thống xóa dữ liệu trong cơ sở dữ liệu và thông báo xóa thành công</a:t>
            </a:r>
            <a:endParaRPr lang="ko-KR" altLang="en-US" sz="1500" b="1" dirty="0">
              <a:solidFill>
                <a:srgbClr val="FF0000"/>
              </a:solidFill>
              <a:cs typeface="Arial" pitchFamily="34" charset="0"/>
            </a:endParaRPr>
          </a:p>
        </p:txBody>
      </p:sp>
      <p:sp>
        <p:nvSpPr>
          <p:cNvPr id="31" name="TextBox 30">
            <a:extLst>
              <a:ext uri="{FF2B5EF4-FFF2-40B4-BE49-F238E27FC236}">
                <a16:creationId xmlns:a16="http://schemas.microsoft.com/office/drawing/2014/main" id="{40E64CE0-0088-4158-82F4-311E977CF20E}"/>
              </a:ext>
            </a:extLst>
          </p:cNvPr>
          <p:cNvSpPr txBox="1"/>
          <p:nvPr/>
        </p:nvSpPr>
        <p:spPr>
          <a:xfrm>
            <a:off x="5738707" y="2199625"/>
            <a:ext cx="2312935" cy="2631490"/>
          </a:xfrm>
          <a:prstGeom prst="rect">
            <a:avLst/>
          </a:prstGeom>
          <a:noFill/>
        </p:spPr>
        <p:txBody>
          <a:bodyPr wrap="square" rtlCol="0">
            <a:spAutoFit/>
          </a:bodyPr>
          <a:lstStyle/>
          <a:p>
            <a:r>
              <a:rPr lang="vi-VN" altLang="ko-KR" sz="1500" b="1">
                <a:solidFill>
                  <a:schemeClr val="tx1">
                    <a:lumMod val="75000"/>
                    <a:lumOff val="25000"/>
                  </a:schemeClr>
                </a:solidFill>
                <a:cs typeface="Arial" pitchFamily="34" charset="0"/>
              </a:rPr>
              <a:t>Tại bước 2: Người quản lý chọn nút lệnh “Xóa tất cả”.</a:t>
            </a:r>
          </a:p>
          <a:p>
            <a:r>
              <a:rPr lang="vi-VN" altLang="ko-KR" sz="1500" b="1">
                <a:solidFill>
                  <a:schemeClr val="tx1">
                    <a:lumMod val="75000"/>
                    <a:lumOff val="25000"/>
                  </a:schemeClr>
                </a:solidFill>
                <a:cs typeface="Arial" pitchFamily="34" charset="0"/>
              </a:rPr>
              <a:t>• </a:t>
            </a:r>
            <a:r>
              <a:rPr lang="vi-VN" altLang="ko-KR" sz="1500">
                <a:solidFill>
                  <a:schemeClr val="tx1">
                    <a:lumMod val="75000"/>
                    <a:lumOff val="25000"/>
                  </a:schemeClr>
                </a:solidFill>
                <a:cs typeface="Arial" pitchFamily="34" charset="0"/>
              </a:rPr>
              <a:t>Người quản lý bỏ qua bước 2 và thực hiện lần lượt bước 3, 4, 5</a:t>
            </a:r>
          </a:p>
          <a:p>
            <a:r>
              <a:rPr lang="vi-VN" altLang="ko-KR" sz="1500">
                <a:solidFill>
                  <a:schemeClr val="tx1">
                    <a:lumMod val="75000"/>
                    <a:lumOff val="25000"/>
                  </a:schemeClr>
                </a:solidFill>
                <a:cs typeface="Arial" pitchFamily="34" charset="0"/>
              </a:rPr>
              <a:t>• Hệ thống xóa tất cả dữ liệu của truyện trong cơ sở dữ liệu và thông báo xóa thành công</a:t>
            </a:r>
          </a:p>
          <a:p>
            <a:endParaRPr lang="vi-VN" altLang="ko-KR" sz="1500" b="1">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8C0480A3-859F-42BC-8956-109271D5D4D8}"/>
              </a:ext>
            </a:extLst>
          </p:cNvPr>
          <p:cNvSpPr txBox="1"/>
          <p:nvPr/>
        </p:nvSpPr>
        <p:spPr>
          <a:xfrm>
            <a:off x="5746209" y="2217985"/>
            <a:ext cx="2312935" cy="1246495"/>
          </a:xfrm>
          <a:prstGeom prst="rect">
            <a:avLst/>
          </a:prstGeom>
          <a:noFill/>
        </p:spPr>
        <p:txBody>
          <a:bodyPr wrap="square" rtlCol="0">
            <a:spAutoFit/>
          </a:bodyPr>
          <a:lstStyle/>
          <a:p>
            <a:r>
              <a:rPr lang="vi-VN" altLang="ko-KR" sz="1500" b="1">
                <a:solidFill>
                  <a:schemeClr val="tx1">
                    <a:lumMod val="75000"/>
                    <a:lumOff val="25000"/>
                  </a:schemeClr>
                </a:solidFill>
                <a:cs typeface="Arial" pitchFamily="34" charset="0"/>
              </a:rPr>
              <a:t>Tại bước 5: Người quản lý chọn nút lệnh “Hủy”.</a:t>
            </a:r>
          </a:p>
          <a:p>
            <a:r>
              <a:rPr lang="vi-VN" altLang="ko-KR" sz="1500" b="1">
                <a:solidFill>
                  <a:schemeClr val="tx1">
                    <a:lumMod val="75000"/>
                    <a:lumOff val="25000"/>
                  </a:schemeClr>
                </a:solidFill>
                <a:cs typeface="Arial" pitchFamily="34" charset="0"/>
              </a:rPr>
              <a:t>• </a:t>
            </a:r>
            <a:r>
              <a:rPr lang="vi-VN" altLang="ko-KR" sz="1500">
                <a:solidFill>
                  <a:schemeClr val="tx1">
                    <a:lumMod val="75000"/>
                    <a:lumOff val="25000"/>
                  </a:schemeClr>
                </a:solidFill>
                <a:cs typeface="Arial" pitchFamily="34" charset="0"/>
              </a:rPr>
              <a:t>Quay lại bước 1</a:t>
            </a:r>
          </a:p>
          <a:p>
            <a:endParaRPr lang="vi-VN" altLang="ko-KR" sz="1500" b="1">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9509093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randombar(horizontal)">
                                      <p:cBhvr>
                                        <p:cTn id="12" dur="500"/>
                                        <p:tgtEl>
                                          <p:spTgt spid="36"/>
                                        </p:tgtEl>
                                      </p:cBhvr>
                                    </p:animEffect>
                                  </p:childTnLst>
                                </p:cTn>
                              </p:par>
                              <p:par>
                                <p:cTn id="13" presetID="14" presetClass="entr" presetSubtype="1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par>
                                <p:cTn id="16" presetID="14"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randombar(horizontal)">
                                      <p:cBhvr>
                                        <p:cTn id="18" dur="500"/>
                                        <p:tgtEl>
                                          <p:spTgt spid="42"/>
                                        </p:tgtEl>
                                      </p:cBhvr>
                                    </p:animEffect>
                                  </p:childTnLst>
                                </p:cTn>
                              </p:par>
                              <p:par>
                                <p:cTn id="19" presetID="14" presetClass="entr" presetSubtype="1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randombar(horizontal)">
                                      <p:cBhvr>
                                        <p:cTn id="21" dur="500"/>
                                        <p:tgtEl>
                                          <p:spTgt spid="4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randombar(horizontal)">
                                      <p:cBhvr>
                                        <p:cTn id="24" dur="500"/>
                                        <p:tgtEl>
                                          <p:spTgt spid="4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randombar(horizontal)">
                                      <p:cBhvr>
                                        <p:cTn id="27" dur="500"/>
                                        <p:tgtEl>
                                          <p:spTgt spid="5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randombar(horizontal)">
                                      <p:cBhvr>
                                        <p:cTn id="30" dur="500"/>
                                        <p:tgtEl>
                                          <p:spTgt spid="5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randombar(horizontal)">
                                      <p:cBhvr>
                                        <p:cTn id="33" dur="500"/>
                                        <p:tgtEl>
                                          <p:spTgt spid="5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randombar(horizontal)">
                                      <p:cBhvr>
                                        <p:cTn id="39" dur="500"/>
                                        <p:tgtEl>
                                          <p:spTgt spid="5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randombar(horizontal)">
                                      <p:cBhvr>
                                        <p:cTn id="42" dur="500"/>
                                        <p:tgtEl>
                                          <p:spTgt spid="5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randombar(horizontal)">
                                      <p:cBhvr>
                                        <p:cTn id="45" dur="500"/>
                                        <p:tgtEl>
                                          <p:spTgt spid="60"/>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randombar(horizontal)">
                                      <p:cBhvr>
                                        <p:cTn id="48" dur="500"/>
                                        <p:tgtEl>
                                          <p:spTgt spid="61"/>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randombar(horizontal)">
                                      <p:cBhvr>
                                        <p:cTn id="51" dur="500"/>
                                        <p:tgtEl>
                                          <p:spTgt spid="2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randombar(horizontal)">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barn(inVertical)">
                                      <p:cBhvr>
                                        <p:cTn id="64" dur="500"/>
                                        <p:tgtEl>
                                          <p:spTgt spid="54"/>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xit" presetSubtype="10" fill="hold" grpId="1" nodeType="clickEffect">
                                  <p:stCondLst>
                                    <p:cond delay="0"/>
                                  </p:stCondLst>
                                  <p:childTnLst>
                                    <p:animEffect transition="out" filter="randombar(horizontal)">
                                      <p:cBhvr>
                                        <p:cTn id="68" dur="500"/>
                                        <p:tgtEl>
                                          <p:spTgt spid="54"/>
                                        </p:tgtEl>
                                      </p:cBhvr>
                                    </p:animEffect>
                                    <p:set>
                                      <p:cBhvr>
                                        <p:cTn id="69" dur="1" fill="hold">
                                          <p:stCondLst>
                                            <p:cond delay="499"/>
                                          </p:stCondLst>
                                        </p:cTn>
                                        <p:tgtEl>
                                          <p:spTgt spid="5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arn(inVertical)">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xit" presetSubtype="10" fill="hold" grpId="1" nodeType="clickEffect">
                                  <p:stCondLst>
                                    <p:cond delay="0"/>
                                  </p:stCondLst>
                                  <p:childTnLst>
                                    <p:animEffect transition="out" filter="randombar(horizontal)">
                                      <p:cBhvr>
                                        <p:cTn id="78" dur="500"/>
                                        <p:tgtEl>
                                          <p:spTgt spid="31"/>
                                        </p:tgtEl>
                                      </p:cBhvr>
                                    </p:animEffect>
                                    <p:set>
                                      <p:cBhvr>
                                        <p:cTn id="79" dur="1" fill="hold">
                                          <p:stCondLst>
                                            <p:cond delay="499"/>
                                          </p:stCondLst>
                                        </p:cTn>
                                        <p:tgtEl>
                                          <p:spTgt spid="31"/>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barn(inVertical)">
                                      <p:cBhvr>
                                        <p:cTn id="8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9" grpId="0" animBg="1"/>
      <p:bldP spid="51" grpId="0"/>
      <p:bldP spid="52" grpId="0"/>
      <p:bldP spid="53" grpId="0"/>
      <p:bldP spid="54" grpId="0"/>
      <p:bldP spid="54" grpId="1"/>
      <p:bldP spid="55" grpId="0"/>
      <p:bldP spid="56" grpId="0"/>
      <p:bldP spid="58" grpId="0" animBg="1"/>
      <p:bldP spid="59" grpId="0" animBg="1"/>
      <p:bldP spid="60" grpId="0" animBg="1"/>
      <p:bldP spid="61" grpId="0" animBg="1"/>
      <p:bldP spid="62" grpId="0"/>
      <p:bldP spid="27" grpId="0"/>
      <p:bldP spid="28" grpId="0"/>
      <p:bldP spid="31" grpId="0"/>
      <p:bldP spid="31" grpId="1"/>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7" name="Title 1"/>
          <p:cNvSpPr>
            <a:spLocks noGrp="1"/>
          </p:cNvSpPr>
          <p:nvPr>
            <p:ph type="title"/>
          </p:nvPr>
        </p:nvSpPr>
        <p:spPr/>
        <p:txBody>
          <a:bodyPr/>
          <a:lstStyle/>
          <a:p>
            <a:pPr marL="457200" indent="-457200">
              <a:buFont typeface="+mj-lt"/>
              <a:buAutoNum type="arabicPeriod" startAt="3"/>
            </a:pPr>
            <a:r>
              <a:rPr lang="en-US"/>
              <a:t>Đặc tả use case</a:t>
            </a:r>
            <a:endParaRPr lang="en-US" sz="2400"/>
          </a:p>
        </p:txBody>
      </p:sp>
      <p:sp>
        <p:nvSpPr>
          <p:cNvPr id="3" name="Text Placeholder 2">
            <a:extLst>
              <a:ext uri="{FF2B5EF4-FFF2-40B4-BE49-F238E27FC236}">
                <a16:creationId xmlns:a16="http://schemas.microsoft.com/office/drawing/2014/main" id="{386A7E28-E25A-4AA4-A301-E348B6E9C6CB}"/>
              </a:ext>
            </a:extLst>
          </p:cNvPr>
          <p:cNvSpPr>
            <a:spLocks noGrp="1"/>
          </p:cNvSpPr>
          <p:nvPr>
            <p:ph type="body" idx="1"/>
          </p:nvPr>
        </p:nvSpPr>
        <p:spPr>
          <a:xfrm>
            <a:off x="747925" y="1027413"/>
            <a:ext cx="6140399" cy="492913"/>
          </a:xfrm>
        </p:spPr>
        <p:txBody>
          <a:bodyPr/>
          <a:lstStyle/>
          <a:p>
            <a:pPr>
              <a:buNone/>
            </a:pPr>
            <a:r>
              <a:rPr lang="en-US">
                <a:solidFill>
                  <a:schemeClr val="tx1"/>
                </a:solidFill>
              </a:rPr>
              <a:t>Một số use case tiêu biểu:</a:t>
            </a:r>
            <a:endParaRPr lang="vi-VN">
              <a:solidFill>
                <a:schemeClr val="tx1"/>
              </a:solidFill>
            </a:endParaRPr>
          </a:p>
        </p:txBody>
      </p:sp>
      <p:sp>
        <p:nvSpPr>
          <p:cNvPr id="9" name="Text Placeholder 2">
            <a:extLst>
              <a:ext uri="{FF2B5EF4-FFF2-40B4-BE49-F238E27FC236}">
                <a16:creationId xmlns:a16="http://schemas.microsoft.com/office/drawing/2014/main" id="{29BAE2C2-5993-4A64-9137-DFDD803CD600}"/>
              </a:ext>
            </a:extLst>
          </p:cNvPr>
          <p:cNvSpPr txBox="1">
            <a:spLocks/>
          </p:cNvSpPr>
          <p:nvPr/>
        </p:nvSpPr>
        <p:spPr>
          <a:xfrm>
            <a:off x="747924" y="1362078"/>
            <a:ext cx="6140399" cy="4929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buFont typeface="Dosis"/>
              <a:buNone/>
            </a:pPr>
            <a:r>
              <a:rPr lang="en-US">
                <a:solidFill>
                  <a:schemeClr val="tx1"/>
                </a:solidFill>
              </a:rPr>
              <a:t>d. Use case cập nhật thông tin truyện</a:t>
            </a:r>
            <a:endParaRPr lang="vi-VN">
              <a:solidFill>
                <a:schemeClr val="tx1"/>
              </a:solidFill>
            </a:endParaRPr>
          </a:p>
        </p:txBody>
      </p:sp>
      <p:cxnSp>
        <p:nvCxnSpPr>
          <p:cNvPr id="10" name="Straight Connector 9">
            <a:extLst>
              <a:ext uri="{FF2B5EF4-FFF2-40B4-BE49-F238E27FC236}">
                <a16:creationId xmlns:a16="http://schemas.microsoft.com/office/drawing/2014/main" id="{ED81D451-F7AF-4E9E-B9AC-C91AC2676181}"/>
              </a:ext>
            </a:extLst>
          </p:cNvPr>
          <p:cNvCxnSpPr>
            <a:cxnSpLocks/>
          </p:cNvCxnSpPr>
          <p:nvPr/>
        </p:nvCxnSpPr>
        <p:spPr>
          <a:xfrm>
            <a:off x="364541" y="2996556"/>
            <a:ext cx="7277769"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A033DAD-1722-4356-8C5E-35B16007BB01}"/>
              </a:ext>
            </a:extLst>
          </p:cNvPr>
          <p:cNvGrpSpPr/>
          <p:nvPr/>
        </p:nvGrpSpPr>
        <p:grpSpPr>
          <a:xfrm>
            <a:off x="767460" y="2708529"/>
            <a:ext cx="566549" cy="611527"/>
            <a:chOff x="1835696" y="2517293"/>
            <a:chExt cx="792088" cy="792088"/>
          </a:xfrm>
        </p:grpSpPr>
        <p:sp>
          <p:nvSpPr>
            <p:cNvPr id="12" name="Diamond 11">
              <a:extLst>
                <a:ext uri="{FF2B5EF4-FFF2-40B4-BE49-F238E27FC236}">
                  <a16:creationId xmlns:a16="http://schemas.microsoft.com/office/drawing/2014/main" id="{4402EDE8-3BCE-4EC8-8B3E-647CC59DB1BE}"/>
                </a:ext>
              </a:extLst>
            </p:cNvPr>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Diamond 12">
              <a:extLst>
                <a:ext uri="{FF2B5EF4-FFF2-40B4-BE49-F238E27FC236}">
                  <a16:creationId xmlns:a16="http://schemas.microsoft.com/office/drawing/2014/main" id="{653652B3-4303-4C57-93A8-61DB0CB80B6C}"/>
                </a:ext>
              </a:extLst>
            </p:cNvPr>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4" name="Group 13">
            <a:extLst>
              <a:ext uri="{FF2B5EF4-FFF2-40B4-BE49-F238E27FC236}">
                <a16:creationId xmlns:a16="http://schemas.microsoft.com/office/drawing/2014/main" id="{8381CD2D-C95B-420A-8AB5-8B5C44E8B674}"/>
              </a:ext>
            </a:extLst>
          </p:cNvPr>
          <p:cNvGrpSpPr/>
          <p:nvPr/>
        </p:nvGrpSpPr>
        <p:grpSpPr>
          <a:xfrm>
            <a:off x="2136931" y="2674597"/>
            <a:ext cx="566549" cy="631864"/>
            <a:chOff x="1835696" y="2517293"/>
            <a:chExt cx="792088" cy="792088"/>
          </a:xfrm>
        </p:grpSpPr>
        <p:sp>
          <p:nvSpPr>
            <p:cNvPr id="15" name="Diamond 14">
              <a:extLst>
                <a:ext uri="{FF2B5EF4-FFF2-40B4-BE49-F238E27FC236}">
                  <a16:creationId xmlns:a16="http://schemas.microsoft.com/office/drawing/2014/main" id="{F6F3B33C-3674-4B55-9655-796AF7133AE3}"/>
                </a:ext>
              </a:extLst>
            </p:cNvPr>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Diamond 15">
              <a:extLst>
                <a:ext uri="{FF2B5EF4-FFF2-40B4-BE49-F238E27FC236}">
                  <a16:creationId xmlns:a16="http://schemas.microsoft.com/office/drawing/2014/main" id="{DB2D4579-9DE9-4F8C-BF7D-5ED9E702E569}"/>
                </a:ext>
              </a:extLst>
            </p:cNvPr>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16">
            <a:extLst>
              <a:ext uri="{FF2B5EF4-FFF2-40B4-BE49-F238E27FC236}">
                <a16:creationId xmlns:a16="http://schemas.microsoft.com/office/drawing/2014/main" id="{F1A555A3-3C54-4C3A-BA4A-32A9F368AE43}"/>
              </a:ext>
            </a:extLst>
          </p:cNvPr>
          <p:cNvGrpSpPr/>
          <p:nvPr/>
        </p:nvGrpSpPr>
        <p:grpSpPr>
          <a:xfrm>
            <a:off x="3603735" y="2683734"/>
            <a:ext cx="566549" cy="611528"/>
            <a:chOff x="1835696" y="2517293"/>
            <a:chExt cx="792088" cy="792088"/>
          </a:xfrm>
        </p:grpSpPr>
        <p:sp>
          <p:nvSpPr>
            <p:cNvPr id="18" name="Diamond 17">
              <a:extLst>
                <a:ext uri="{FF2B5EF4-FFF2-40B4-BE49-F238E27FC236}">
                  <a16:creationId xmlns:a16="http://schemas.microsoft.com/office/drawing/2014/main" id="{A2AD8676-26FC-47F6-B2CD-206503528D40}"/>
                </a:ext>
              </a:extLst>
            </p:cNvPr>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Diamond 18">
              <a:extLst>
                <a:ext uri="{FF2B5EF4-FFF2-40B4-BE49-F238E27FC236}">
                  <a16:creationId xmlns:a16="http://schemas.microsoft.com/office/drawing/2014/main" id="{9D28D1BD-6C21-4E28-8E80-98347EBF25FC}"/>
                </a:ext>
              </a:extLst>
            </p:cNvPr>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a:extLst>
              <a:ext uri="{FF2B5EF4-FFF2-40B4-BE49-F238E27FC236}">
                <a16:creationId xmlns:a16="http://schemas.microsoft.com/office/drawing/2014/main" id="{39518D04-9A74-4844-9AE6-2B431B5416E4}"/>
              </a:ext>
            </a:extLst>
          </p:cNvPr>
          <p:cNvGrpSpPr/>
          <p:nvPr/>
        </p:nvGrpSpPr>
        <p:grpSpPr>
          <a:xfrm>
            <a:off x="5000359" y="2672898"/>
            <a:ext cx="566549" cy="611529"/>
            <a:chOff x="1835696" y="2517293"/>
            <a:chExt cx="792088" cy="792088"/>
          </a:xfrm>
        </p:grpSpPr>
        <p:sp>
          <p:nvSpPr>
            <p:cNvPr id="21" name="Diamond 20">
              <a:extLst>
                <a:ext uri="{FF2B5EF4-FFF2-40B4-BE49-F238E27FC236}">
                  <a16:creationId xmlns:a16="http://schemas.microsoft.com/office/drawing/2014/main" id="{B13CD8A0-57D2-4F25-8C1A-0E074C05C29C}"/>
                </a:ext>
              </a:extLst>
            </p:cNvPr>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Diamond 21">
              <a:extLst>
                <a:ext uri="{FF2B5EF4-FFF2-40B4-BE49-F238E27FC236}">
                  <a16:creationId xmlns:a16="http://schemas.microsoft.com/office/drawing/2014/main" id="{BE035EAB-5CC3-46B7-B0AF-98ED9CE0B848}"/>
                </a:ext>
              </a:extLst>
            </p:cNvPr>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a:extLst>
              <a:ext uri="{FF2B5EF4-FFF2-40B4-BE49-F238E27FC236}">
                <a16:creationId xmlns:a16="http://schemas.microsoft.com/office/drawing/2014/main" id="{4530356C-B2F1-4E7F-B0C6-E050CB97913B}"/>
              </a:ext>
            </a:extLst>
          </p:cNvPr>
          <p:cNvGrpSpPr/>
          <p:nvPr/>
        </p:nvGrpSpPr>
        <p:grpSpPr>
          <a:xfrm>
            <a:off x="6459442" y="2693456"/>
            <a:ext cx="566549" cy="592085"/>
            <a:chOff x="1835696" y="2517293"/>
            <a:chExt cx="792088" cy="792088"/>
          </a:xfrm>
        </p:grpSpPr>
        <p:sp>
          <p:nvSpPr>
            <p:cNvPr id="24" name="Diamond 23">
              <a:extLst>
                <a:ext uri="{FF2B5EF4-FFF2-40B4-BE49-F238E27FC236}">
                  <a16:creationId xmlns:a16="http://schemas.microsoft.com/office/drawing/2014/main" id="{381DEE75-DF44-46F7-AFC6-B9C36B522882}"/>
                </a:ext>
              </a:extLst>
            </p:cNvPr>
            <p:cNvSpPr/>
            <p:nvPr/>
          </p:nvSpPr>
          <p:spPr>
            <a:xfrm>
              <a:off x="1835696" y="2517293"/>
              <a:ext cx="792088" cy="792088"/>
            </a:xfrm>
            <a:prstGeom prst="diamon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Diamond 24">
              <a:extLst>
                <a:ext uri="{FF2B5EF4-FFF2-40B4-BE49-F238E27FC236}">
                  <a16:creationId xmlns:a16="http://schemas.microsoft.com/office/drawing/2014/main" id="{353CBB9A-568A-49BB-8FDF-B8D5EC210FCA}"/>
                </a:ext>
              </a:extLst>
            </p:cNvPr>
            <p:cNvSpPr/>
            <p:nvPr/>
          </p:nvSpPr>
          <p:spPr>
            <a:xfrm>
              <a:off x="1901658" y="2583255"/>
              <a:ext cx="660164" cy="66016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a:extLst>
              <a:ext uri="{FF2B5EF4-FFF2-40B4-BE49-F238E27FC236}">
                <a16:creationId xmlns:a16="http://schemas.microsoft.com/office/drawing/2014/main" id="{4A3A8481-5805-4543-96AE-723005001272}"/>
              </a:ext>
            </a:extLst>
          </p:cNvPr>
          <p:cNvSpPr txBox="1"/>
          <p:nvPr/>
        </p:nvSpPr>
        <p:spPr>
          <a:xfrm>
            <a:off x="144421" y="2261077"/>
            <a:ext cx="1720591" cy="369332"/>
          </a:xfrm>
          <a:prstGeom prst="rect">
            <a:avLst/>
          </a:prstGeom>
          <a:noFill/>
        </p:spPr>
        <p:txBody>
          <a:bodyPr wrap="square" rtlCol="0" anchor="ctr">
            <a:spAutoFit/>
          </a:bodyPr>
          <a:lstStyle/>
          <a:p>
            <a:pPr algn="ctr"/>
            <a:r>
              <a:rPr lang="en-US" altLang="ko-KR" b="1">
                <a:solidFill>
                  <a:schemeClr val="accent5"/>
                </a:solidFill>
                <a:cs typeface="Arial" pitchFamily="34" charset="0"/>
              </a:rPr>
              <a:t>Tác nhân</a:t>
            </a:r>
            <a:endParaRPr lang="ko-KR" altLang="en-US" b="1" dirty="0">
              <a:solidFill>
                <a:schemeClr val="accent5"/>
              </a:solidFill>
              <a:cs typeface="Arial" pitchFamily="34" charset="0"/>
            </a:endParaRPr>
          </a:p>
        </p:txBody>
      </p:sp>
      <p:sp>
        <p:nvSpPr>
          <p:cNvPr id="27" name="TextBox 26">
            <a:extLst>
              <a:ext uri="{FF2B5EF4-FFF2-40B4-BE49-F238E27FC236}">
                <a16:creationId xmlns:a16="http://schemas.microsoft.com/office/drawing/2014/main" id="{9EE868D6-F6DE-44A3-B340-87DBC4BEA73B}"/>
              </a:ext>
            </a:extLst>
          </p:cNvPr>
          <p:cNvSpPr txBox="1"/>
          <p:nvPr/>
        </p:nvSpPr>
        <p:spPr>
          <a:xfrm>
            <a:off x="1682560" y="2243261"/>
            <a:ext cx="1425530" cy="369332"/>
          </a:xfrm>
          <a:prstGeom prst="rect">
            <a:avLst/>
          </a:prstGeom>
          <a:noFill/>
        </p:spPr>
        <p:txBody>
          <a:bodyPr wrap="square" rtlCol="0" anchor="ctr">
            <a:spAutoFit/>
          </a:bodyPr>
          <a:lstStyle/>
          <a:p>
            <a:pPr algn="ctr"/>
            <a:r>
              <a:rPr lang="en-US" altLang="ko-KR" b="1">
                <a:solidFill>
                  <a:schemeClr val="accent4"/>
                </a:solidFill>
                <a:cs typeface="Arial" pitchFamily="34" charset="0"/>
              </a:rPr>
              <a:t>Mô tả ngắn</a:t>
            </a:r>
            <a:endParaRPr lang="ko-KR" altLang="en-US" b="1" dirty="0">
              <a:solidFill>
                <a:schemeClr val="accent4"/>
              </a:solidFill>
              <a:cs typeface="Arial" pitchFamily="34" charset="0"/>
            </a:endParaRPr>
          </a:p>
        </p:txBody>
      </p:sp>
      <p:sp>
        <p:nvSpPr>
          <p:cNvPr id="28" name="TextBox 27">
            <a:extLst>
              <a:ext uri="{FF2B5EF4-FFF2-40B4-BE49-F238E27FC236}">
                <a16:creationId xmlns:a16="http://schemas.microsoft.com/office/drawing/2014/main" id="{77AF6FAC-A944-4983-ABA4-4ADEECDE3A5C}"/>
              </a:ext>
            </a:extLst>
          </p:cNvPr>
          <p:cNvSpPr txBox="1"/>
          <p:nvPr/>
        </p:nvSpPr>
        <p:spPr>
          <a:xfrm>
            <a:off x="2997920" y="2260748"/>
            <a:ext cx="1777043" cy="307777"/>
          </a:xfrm>
          <a:prstGeom prst="rect">
            <a:avLst/>
          </a:prstGeom>
          <a:noFill/>
        </p:spPr>
        <p:txBody>
          <a:bodyPr wrap="square" rtlCol="0" anchor="ctr">
            <a:spAutoFit/>
          </a:bodyPr>
          <a:lstStyle/>
          <a:p>
            <a:pPr algn="ctr"/>
            <a:r>
              <a:rPr lang="en-US" altLang="ko-KR" b="1">
                <a:solidFill>
                  <a:schemeClr val="accent3"/>
                </a:solidFill>
                <a:cs typeface="Arial" pitchFamily="34" charset="0"/>
              </a:rPr>
              <a:t>Tiền điều kiện</a:t>
            </a:r>
            <a:endParaRPr lang="ko-KR" altLang="en-US" b="1" dirty="0">
              <a:solidFill>
                <a:schemeClr val="accent3"/>
              </a:solidFill>
              <a:cs typeface="Arial" pitchFamily="34" charset="0"/>
            </a:endParaRPr>
          </a:p>
        </p:txBody>
      </p:sp>
      <p:sp>
        <p:nvSpPr>
          <p:cNvPr id="29" name="TextBox 28">
            <a:extLst>
              <a:ext uri="{FF2B5EF4-FFF2-40B4-BE49-F238E27FC236}">
                <a16:creationId xmlns:a16="http://schemas.microsoft.com/office/drawing/2014/main" id="{97BB2205-D6F5-40ED-ABCF-58F984463DFF}"/>
              </a:ext>
            </a:extLst>
          </p:cNvPr>
          <p:cNvSpPr txBox="1"/>
          <p:nvPr/>
        </p:nvSpPr>
        <p:spPr>
          <a:xfrm>
            <a:off x="4769651" y="2212312"/>
            <a:ext cx="1210547" cy="369332"/>
          </a:xfrm>
          <a:prstGeom prst="rect">
            <a:avLst/>
          </a:prstGeom>
          <a:noFill/>
        </p:spPr>
        <p:txBody>
          <a:bodyPr wrap="square" rtlCol="0" anchor="ctr">
            <a:spAutoFit/>
          </a:bodyPr>
          <a:lstStyle/>
          <a:p>
            <a:pPr algn="ctr"/>
            <a:r>
              <a:rPr lang="en-US" altLang="ko-KR" b="1">
                <a:solidFill>
                  <a:schemeClr val="accent2"/>
                </a:solidFill>
                <a:cs typeface="Arial" pitchFamily="34" charset="0"/>
              </a:rPr>
              <a:t>Kết quả</a:t>
            </a:r>
            <a:endParaRPr lang="ko-KR" altLang="en-US"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A73B9037-713B-49C3-B66C-A82FE36CA833}"/>
              </a:ext>
            </a:extLst>
          </p:cNvPr>
          <p:cNvSpPr txBox="1"/>
          <p:nvPr/>
        </p:nvSpPr>
        <p:spPr>
          <a:xfrm>
            <a:off x="5633010" y="2208716"/>
            <a:ext cx="2366510" cy="369332"/>
          </a:xfrm>
          <a:prstGeom prst="rect">
            <a:avLst/>
          </a:prstGeom>
          <a:noFill/>
        </p:spPr>
        <p:txBody>
          <a:bodyPr wrap="square" rtlCol="0" anchor="ctr">
            <a:spAutoFit/>
          </a:bodyPr>
          <a:lstStyle/>
          <a:p>
            <a:pPr algn="ctr"/>
            <a:r>
              <a:rPr lang="en-US" altLang="ko-KR" b="1">
                <a:solidFill>
                  <a:schemeClr val="accent1"/>
                </a:solidFill>
                <a:cs typeface="Arial" pitchFamily="34" charset="0"/>
              </a:rPr>
              <a:t>Điều kiện kích hoạt</a:t>
            </a:r>
            <a:endParaRPr lang="ko-KR" altLang="en-US" b="1" dirty="0">
              <a:solidFill>
                <a:schemeClr val="accent1"/>
              </a:solidFill>
              <a:cs typeface="Arial" pitchFamily="34" charset="0"/>
            </a:endParaRPr>
          </a:p>
        </p:txBody>
      </p:sp>
      <p:sp>
        <p:nvSpPr>
          <p:cNvPr id="31" name="TextBox 30">
            <a:extLst>
              <a:ext uri="{FF2B5EF4-FFF2-40B4-BE49-F238E27FC236}">
                <a16:creationId xmlns:a16="http://schemas.microsoft.com/office/drawing/2014/main" id="{A090407D-2217-45F6-8AEE-8B0416FA2E09}"/>
              </a:ext>
            </a:extLst>
          </p:cNvPr>
          <p:cNvSpPr txBox="1"/>
          <p:nvPr/>
        </p:nvSpPr>
        <p:spPr>
          <a:xfrm>
            <a:off x="362766" y="3473144"/>
            <a:ext cx="1502246" cy="307777"/>
          </a:xfrm>
          <a:prstGeom prst="rect">
            <a:avLst/>
          </a:prstGeom>
          <a:noFill/>
        </p:spPr>
        <p:txBody>
          <a:bodyPr wrap="square" rtlCol="0">
            <a:spAutoFit/>
          </a:bodyPr>
          <a:lstStyle/>
          <a:p>
            <a:pPr algn="ctr"/>
            <a:r>
              <a:rPr lang="en-US"/>
              <a:t>Người quản lý</a:t>
            </a:r>
            <a:endParaRPr lang="ko-KR" altLang="en-US" sz="14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B4E248D2-99E3-485B-984B-977AE0396712}"/>
              </a:ext>
            </a:extLst>
          </p:cNvPr>
          <p:cNvSpPr txBox="1"/>
          <p:nvPr/>
        </p:nvSpPr>
        <p:spPr>
          <a:xfrm>
            <a:off x="1729107" y="3493999"/>
            <a:ext cx="1502246" cy="738664"/>
          </a:xfrm>
          <a:prstGeom prst="rect">
            <a:avLst/>
          </a:prstGeom>
          <a:noFill/>
        </p:spPr>
        <p:txBody>
          <a:bodyPr wrap="square" rtlCol="0">
            <a:spAutoFit/>
          </a:bodyPr>
          <a:lstStyle/>
          <a:p>
            <a:pPr algn="ctr"/>
            <a:r>
              <a:rPr lang="vi-VN" altLang="ko-KR">
                <a:solidFill>
                  <a:schemeClr val="tx1"/>
                </a:solidFill>
                <a:cs typeface="Arial" pitchFamily="34" charset="0"/>
              </a:rPr>
              <a:t>Người quản lý cập nhật thông tin của truyện</a:t>
            </a:r>
            <a:endParaRPr lang="en-US" altLang="ko-KR" sz="1400">
              <a:solidFill>
                <a:schemeClr val="tx1"/>
              </a:solidFill>
              <a:cs typeface="Arial" pitchFamily="34" charset="0"/>
            </a:endParaRPr>
          </a:p>
        </p:txBody>
      </p:sp>
      <p:sp>
        <p:nvSpPr>
          <p:cNvPr id="33" name="TextBox 32">
            <a:extLst>
              <a:ext uri="{FF2B5EF4-FFF2-40B4-BE49-F238E27FC236}">
                <a16:creationId xmlns:a16="http://schemas.microsoft.com/office/drawing/2014/main" id="{14A18DF2-AD81-4727-8309-0A6AD4F5D05B}"/>
              </a:ext>
            </a:extLst>
          </p:cNvPr>
          <p:cNvSpPr txBox="1"/>
          <p:nvPr/>
        </p:nvSpPr>
        <p:spPr>
          <a:xfrm>
            <a:off x="3208761" y="3523926"/>
            <a:ext cx="1502246" cy="738664"/>
          </a:xfrm>
          <a:prstGeom prst="rect">
            <a:avLst/>
          </a:prstGeom>
          <a:noFill/>
        </p:spPr>
        <p:txBody>
          <a:bodyPr wrap="square" rtlCol="0">
            <a:spAutoFit/>
          </a:bodyPr>
          <a:lstStyle/>
          <a:p>
            <a:pPr algn="ctr"/>
            <a:r>
              <a:rPr lang="vi-VN" altLang="ko-KR">
                <a:solidFill>
                  <a:schemeClr val="tx1"/>
                </a:solidFill>
                <a:cs typeface="Arial" pitchFamily="34" charset="0"/>
              </a:rPr>
              <a:t>Người dùng có tài khoản là người quản lý.</a:t>
            </a:r>
            <a:endParaRPr lang="vi-VN" altLang="ko-KR" sz="1400">
              <a:solidFill>
                <a:schemeClr val="tx1"/>
              </a:solidFill>
              <a:cs typeface="Arial" pitchFamily="34" charset="0"/>
            </a:endParaRPr>
          </a:p>
        </p:txBody>
      </p:sp>
      <p:sp>
        <p:nvSpPr>
          <p:cNvPr id="34" name="TextBox 33">
            <a:extLst>
              <a:ext uri="{FF2B5EF4-FFF2-40B4-BE49-F238E27FC236}">
                <a16:creationId xmlns:a16="http://schemas.microsoft.com/office/drawing/2014/main" id="{11198E16-743D-4799-BDB8-F51A1DC8D0CC}"/>
              </a:ext>
            </a:extLst>
          </p:cNvPr>
          <p:cNvSpPr txBox="1"/>
          <p:nvPr/>
        </p:nvSpPr>
        <p:spPr>
          <a:xfrm>
            <a:off x="4735554" y="3513542"/>
            <a:ext cx="1502246" cy="954107"/>
          </a:xfrm>
          <a:prstGeom prst="rect">
            <a:avLst/>
          </a:prstGeom>
          <a:noFill/>
        </p:spPr>
        <p:txBody>
          <a:bodyPr wrap="square" rtlCol="0">
            <a:spAutoFit/>
          </a:bodyPr>
          <a:lstStyle/>
          <a:p>
            <a:pPr algn="ctr"/>
            <a:r>
              <a:rPr lang="vi-VN" altLang="ko-KR">
                <a:solidFill>
                  <a:schemeClr val="tx1"/>
                </a:solidFill>
                <a:cs typeface="Arial" pitchFamily="34" charset="0"/>
              </a:rPr>
              <a:t>Người quản lý cập nhật thông tin truyện thành công.</a:t>
            </a:r>
            <a:endParaRPr lang="vi-VN" altLang="ko-KR" sz="1400">
              <a:solidFill>
                <a:schemeClr val="tx1"/>
              </a:solidFill>
              <a:cs typeface="Arial" pitchFamily="34" charset="0"/>
            </a:endParaRPr>
          </a:p>
        </p:txBody>
      </p:sp>
      <p:sp>
        <p:nvSpPr>
          <p:cNvPr id="35" name="TextBox 34">
            <a:extLst>
              <a:ext uri="{FF2B5EF4-FFF2-40B4-BE49-F238E27FC236}">
                <a16:creationId xmlns:a16="http://schemas.microsoft.com/office/drawing/2014/main" id="{ED20005B-A229-49D1-8503-B8BCAC09CD3D}"/>
              </a:ext>
            </a:extLst>
          </p:cNvPr>
          <p:cNvSpPr txBox="1"/>
          <p:nvPr/>
        </p:nvSpPr>
        <p:spPr>
          <a:xfrm>
            <a:off x="6076159" y="3513542"/>
            <a:ext cx="1502246" cy="954107"/>
          </a:xfrm>
          <a:prstGeom prst="rect">
            <a:avLst/>
          </a:prstGeom>
          <a:noFill/>
        </p:spPr>
        <p:txBody>
          <a:bodyPr wrap="square" rtlCol="0">
            <a:spAutoFit/>
          </a:bodyPr>
          <a:lstStyle/>
          <a:p>
            <a:pPr algn="ctr"/>
            <a:r>
              <a:rPr lang="vi-VN"/>
              <a:t>Người quản lý thực hiện cập nhật thông tin truyện.</a:t>
            </a:r>
            <a:endParaRPr lang="ko-KR" altLang="en-US" sz="1400" dirty="0">
              <a:solidFill>
                <a:schemeClr val="tx1"/>
              </a:solidFill>
              <a:cs typeface="Arial" pitchFamily="34" charset="0"/>
            </a:endParaRPr>
          </a:p>
        </p:txBody>
      </p:sp>
    </p:spTree>
    <p:extLst>
      <p:ext uri="{BB962C8B-B14F-4D97-AF65-F5344CB8AC3E}">
        <p14:creationId xmlns:p14="http://schemas.microsoft.com/office/powerpoint/2010/main" val="2261430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80">
                                          <p:stCondLst>
                                            <p:cond delay="0"/>
                                          </p:stCondLst>
                                        </p:cTn>
                                        <p:tgtEl>
                                          <p:spTgt spid="11"/>
                                        </p:tgtEl>
                                      </p:cBhvr>
                                    </p:animEffect>
                                    <p:anim calcmode="lin" valueType="num">
                                      <p:cBhvr>
                                        <p:cTn id="1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9" dur="26">
                                          <p:stCondLst>
                                            <p:cond delay="650"/>
                                          </p:stCondLst>
                                        </p:cTn>
                                        <p:tgtEl>
                                          <p:spTgt spid="11"/>
                                        </p:tgtEl>
                                      </p:cBhvr>
                                      <p:to x="100000" y="60000"/>
                                    </p:animScale>
                                    <p:animScale>
                                      <p:cBhvr>
                                        <p:cTn id="20" dur="166" decel="50000">
                                          <p:stCondLst>
                                            <p:cond delay="676"/>
                                          </p:stCondLst>
                                        </p:cTn>
                                        <p:tgtEl>
                                          <p:spTgt spid="11"/>
                                        </p:tgtEl>
                                      </p:cBhvr>
                                      <p:to x="100000" y="100000"/>
                                    </p:animScale>
                                    <p:animScale>
                                      <p:cBhvr>
                                        <p:cTn id="21" dur="26">
                                          <p:stCondLst>
                                            <p:cond delay="1312"/>
                                          </p:stCondLst>
                                        </p:cTn>
                                        <p:tgtEl>
                                          <p:spTgt spid="11"/>
                                        </p:tgtEl>
                                      </p:cBhvr>
                                      <p:to x="100000" y="80000"/>
                                    </p:animScale>
                                    <p:animScale>
                                      <p:cBhvr>
                                        <p:cTn id="22" dur="166" decel="50000">
                                          <p:stCondLst>
                                            <p:cond delay="1338"/>
                                          </p:stCondLst>
                                        </p:cTn>
                                        <p:tgtEl>
                                          <p:spTgt spid="11"/>
                                        </p:tgtEl>
                                      </p:cBhvr>
                                      <p:to x="100000" y="100000"/>
                                    </p:animScale>
                                    <p:animScale>
                                      <p:cBhvr>
                                        <p:cTn id="23" dur="26">
                                          <p:stCondLst>
                                            <p:cond delay="1642"/>
                                          </p:stCondLst>
                                        </p:cTn>
                                        <p:tgtEl>
                                          <p:spTgt spid="11"/>
                                        </p:tgtEl>
                                      </p:cBhvr>
                                      <p:to x="100000" y="90000"/>
                                    </p:animScale>
                                    <p:animScale>
                                      <p:cBhvr>
                                        <p:cTn id="24" dur="166" decel="50000">
                                          <p:stCondLst>
                                            <p:cond delay="1668"/>
                                          </p:stCondLst>
                                        </p:cTn>
                                        <p:tgtEl>
                                          <p:spTgt spid="11"/>
                                        </p:tgtEl>
                                      </p:cBhvr>
                                      <p:to x="100000" y="100000"/>
                                    </p:animScale>
                                    <p:animScale>
                                      <p:cBhvr>
                                        <p:cTn id="25" dur="26">
                                          <p:stCondLst>
                                            <p:cond delay="1808"/>
                                          </p:stCondLst>
                                        </p:cTn>
                                        <p:tgtEl>
                                          <p:spTgt spid="11"/>
                                        </p:tgtEl>
                                      </p:cBhvr>
                                      <p:to x="100000" y="95000"/>
                                    </p:animScale>
                                    <p:animScale>
                                      <p:cBhvr>
                                        <p:cTn id="26" dur="166" decel="50000">
                                          <p:stCondLst>
                                            <p:cond delay="1834"/>
                                          </p:stCondLst>
                                        </p:cTn>
                                        <p:tgtEl>
                                          <p:spTgt spid="11"/>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80">
                                          <p:stCondLst>
                                            <p:cond delay="0"/>
                                          </p:stCondLst>
                                        </p:cTn>
                                        <p:tgtEl>
                                          <p:spTgt spid="26"/>
                                        </p:tgtEl>
                                      </p:cBhvr>
                                    </p:animEffect>
                                    <p:anim calcmode="lin" valueType="num">
                                      <p:cBhvr>
                                        <p:cTn id="30"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5" dur="26">
                                          <p:stCondLst>
                                            <p:cond delay="650"/>
                                          </p:stCondLst>
                                        </p:cTn>
                                        <p:tgtEl>
                                          <p:spTgt spid="26"/>
                                        </p:tgtEl>
                                      </p:cBhvr>
                                      <p:to x="100000" y="60000"/>
                                    </p:animScale>
                                    <p:animScale>
                                      <p:cBhvr>
                                        <p:cTn id="36" dur="166" decel="50000">
                                          <p:stCondLst>
                                            <p:cond delay="676"/>
                                          </p:stCondLst>
                                        </p:cTn>
                                        <p:tgtEl>
                                          <p:spTgt spid="26"/>
                                        </p:tgtEl>
                                      </p:cBhvr>
                                      <p:to x="100000" y="100000"/>
                                    </p:animScale>
                                    <p:animScale>
                                      <p:cBhvr>
                                        <p:cTn id="37" dur="26">
                                          <p:stCondLst>
                                            <p:cond delay="1312"/>
                                          </p:stCondLst>
                                        </p:cTn>
                                        <p:tgtEl>
                                          <p:spTgt spid="26"/>
                                        </p:tgtEl>
                                      </p:cBhvr>
                                      <p:to x="100000" y="80000"/>
                                    </p:animScale>
                                    <p:animScale>
                                      <p:cBhvr>
                                        <p:cTn id="38" dur="166" decel="50000">
                                          <p:stCondLst>
                                            <p:cond delay="1338"/>
                                          </p:stCondLst>
                                        </p:cTn>
                                        <p:tgtEl>
                                          <p:spTgt spid="26"/>
                                        </p:tgtEl>
                                      </p:cBhvr>
                                      <p:to x="100000" y="100000"/>
                                    </p:animScale>
                                    <p:animScale>
                                      <p:cBhvr>
                                        <p:cTn id="39" dur="26">
                                          <p:stCondLst>
                                            <p:cond delay="1642"/>
                                          </p:stCondLst>
                                        </p:cTn>
                                        <p:tgtEl>
                                          <p:spTgt spid="26"/>
                                        </p:tgtEl>
                                      </p:cBhvr>
                                      <p:to x="100000" y="90000"/>
                                    </p:animScale>
                                    <p:animScale>
                                      <p:cBhvr>
                                        <p:cTn id="40" dur="166" decel="50000">
                                          <p:stCondLst>
                                            <p:cond delay="1668"/>
                                          </p:stCondLst>
                                        </p:cTn>
                                        <p:tgtEl>
                                          <p:spTgt spid="26"/>
                                        </p:tgtEl>
                                      </p:cBhvr>
                                      <p:to x="100000" y="100000"/>
                                    </p:animScale>
                                    <p:animScale>
                                      <p:cBhvr>
                                        <p:cTn id="41" dur="26">
                                          <p:stCondLst>
                                            <p:cond delay="1808"/>
                                          </p:stCondLst>
                                        </p:cTn>
                                        <p:tgtEl>
                                          <p:spTgt spid="26"/>
                                        </p:tgtEl>
                                      </p:cBhvr>
                                      <p:to x="100000" y="95000"/>
                                    </p:animScale>
                                    <p:animScale>
                                      <p:cBhvr>
                                        <p:cTn id="42" dur="166" decel="50000">
                                          <p:stCondLst>
                                            <p:cond delay="1834"/>
                                          </p:stCondLst>
                                        </p:cTn>
                                        <p:tgtEl>
                                          <p:spTgt spid="26"/>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80">
                                          <p:stCondLst>
                                            <p:cond delay="0"/>
                                          </p:stCondLst>
                                        </p:cTn>
                                        <p:tgtEl>
                                          <p:spTgt spid="31"/>
                                        </p:tgtEl>
                                      </p:cBhvr>
                                    </p:animEffect>
                                    <p:anim calcmode="lin" valueType="num">
                                      <p:cBhvr>
                                        <p:cTn id="4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51" dur="26">
                                          <p:stCondLst>
                                            <p:cond delay="650"/>
                                          </p:stCondLst>
                                        </p:cTn>
                                        <p:tgtEl>
                                          <p:spTgt spid="31"/>
                                        </p:tgtEl>
                                      </p:cBhvr>
                                      <p:to x="100000" y="60000"/>
                                    </p:animScale>
                                    <p:animScale>
                                      <p:cBhvr>
                                        <p:cTn id="52" dur="166" decel="50000">
                                          <p:stCondLst>
                                            <p:cond delay="676"/>
                                          </p:stCondLst>
                                        </p:cTn>
                                        <p:tgtEl>
                                          <p:spTgt spid="31"/>
                                        </p:tgtEl>
                                      </p:cBhvr>
                                      <p:to x="100000" y="100000"/>
                                    </p:animScale>
                                    <p:animScale>
                                      <p:cBhvr>
                                        <p:cTn id="53" dur="26">
                                          <p:stCondLst>
                                            <p:cond delay="1312"/>
                                          </p:stCondLst>
                                        </p:cTn>
                                        <p:tgtEl>
                                          <p:spTgt spid="31"/>
                                        </p:tgtEl>
                                      </p:cBhvr>
                                      <p:to x="100000" y="80000"/>
                                    </p:animScale>
                                    <p:animScale>
                                      <p:cBhvr>
                                        <p:cTn id="54" dur="166" decel="50000">
                                          <p:stCondLst>
                                            <p:cond delay="1338"/>
                                          </p:stCondLst>
                                        </p:cTn>
                                        <p:tgtEl>
                                          <p:spTgt spid="31"/>
                                        </p:tgtEl>
                                      </p:cBhvr>
                                      <p:to x="100000" y="100000"/>
                                    </p:animScale>
                                    <p:animScale>
                                      <p:cBhvr>
                                        <p:cTn id="55" dur="26">
                                          <p:stCondLst>
                                            <p:cond delay="1642"/>
                                          </p:stCondLst>
                                        </p:cTn>
                                        <p:tgtEl>
                                          <p:spTgt spid="31"/>
                                        </p:tgtEl>
                                      </p:cBhvr>
                                      <p:to x="100000" y="90000"/>
                                    </p:animScale>
                                    <p:animScale>
                                      <p:cBhvr>
                                        <p:cTn id="56" dur="166" decel="50000">
                                          <p:stCondLst>
                                            <p:cond delay="1668"/>
                                          </p:stCondLst>
                                        </p:cTn>
                                        <p:tgtEl>
                                          <p:spTgt spid="31"/>
                                        </p:tgtEl>
                                      </p:cBhvr>
                                      <p:to x="100000" y="100000"/>
                                    </p:animScale>
                                    <p:animScale>
                                      <p:cBhvr>
                                        <p:cTn id="57" dur="26">
                                          <p:stCondLst>
                                            <p:cond delay="1808"/>
                                          </p:stCondLst>
                                        </p:cTn>
                                        <p:tgtEl>
                                          <p:spTgt spid="31"/>
                                        </p:tgtEl>
                                      </p:cBhvr>
                                      <p:to x="100000" y="95000"/>
                                    </p:animScale>
                                    <p:animScale>
                                      <p:cBhvr>
                                        <p:cTn id="58" dur="166" decel="50000">
                                          <p:stCondLst>
                                            <p:cond delay="1834"/>
                                          </p:stCondLst>
                                        </p:cTn>
                                        <p:tgtEl>
                                          <p:spTgt spid="31"/>
                                        </p:tgtEl>
                                      </p:cBhvr>
                                      <p:to x="100000" y="100000"/>
                                    </p:animScale>
                                  </p:childTnLst>
                                </p:cTn>
                              </p:par>
                              <p:par>
                                <p:cTn id="59" presetID="26"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down)">
                                      <p:cBhvr>
                                        <p:cTn id="61" dur="580">
                                          <p:stCondLst>
                                            <p:cond delay="0"/>
                                          </p:stCondLst>
                                        </p:cTn>
                                        <p:tgtEl>
                                          <p:spTgt spid="27"/>
                                        </p:tgtEl>
                                      </p:cBhvr>
                                    </p:animEffect>
                                    <p:anim calcmode="lin" valueType="num">
                                      <p:cBhvr>
                                        <p:cTn id="6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67" dur="26">
                                          <p:stCondLst>
                                            <p:cond delay="650"/>
                                          </p:stCondLst>
                                        </p:cTn>
                                        <p:tgtEl>
                                          <p:spTgt spid="27"/>
                                        </p:tgtEl>
                                      </p:cBhvr>
                                      <p:to x="100000" y="60000"/>
                                    </p:animScale>
                                    <p:animScale>
                                      <p:cBhvr>
                                        <p:cTn id="68" dur="166" decel="50000">
                                          <p:stCondLst>
                                            <p:cond delay="676"/>
                                          </p:stCondLst>
                                        </p:cTn>
                                        <p:tgtEl>
                                          <p:spTgt spid="27"/>
                                        </p:tgtEl>
                                      </p:cBhvr>
                                      <p:to x="100000" y="100000"/>
                                    </p:animScale>
                                    <p:animScale>
                                      <p:cBhvr>
                                        <p:cTn id="69" dur="26">
                                          <p:stCondLst>
                                            <p:cond delay="1312"/>
                                          </p:stCondLst>
                                        </p:cTn>
                                        <p:tgtEl>
                                          <p:spTgt spid="27"/>
                                        </p:tgtEl>
                                      </p:cBhvr>
                                      <p:to x="100000" y="80000"/>
                                    </p:animScale>
                                    <p:animScale>
                                      <p:cBhvr>
                                        <p:cTn id="70" dur="166" decel="50000">
                                          <p:stCondLst>
                                            <p:cond delay="1338"/>
                                          </p:stCondLst>
                                        </p:cTn>
                                        <p:tgtEl>
                                          <p:spTgt spid="27"/>
                                        </p:tgtEl>
                                      </p:cBhvr>
                                      <p:to x="100000" y="100000"/>
                                    </p:animScale>
                                    <p:animScale>
                                      <p:cBhvr>
                                        <p:cTn id="71" dur="26">
                                          <p:stCondLst>
                                            <p:cond delay="1642"/>
                                          </p:stCondLst>
                                        </p:cTn>
                                        <p:tgtEl>
                                          <p:spTgt spid="27"/>
                                        </p:tgtEl>
                                      </p:cBhvr>
                                      <p:to x="100000" y="90000"/>
                                    </p:animScale>
                                    <p:animScale>
                                      <p:cBhvr>
                                        <p:cTn id="72" dur="166" decel="50000">
                                          <p:stCondLst>
                                            <p:cond delay="1668"/>
                                          </p:stCondLst>
                                        </p:cTn>
                                        <p:tgtEl>
                                          <p:spTgt spid="27"/>
                                        </p:tgtEl>
                                      </p:cBhvr>
                                      <p:to x="100000" y="100000"/>
                                    </p:animScale>
                                    <p:animScale>
                                      <p:cBhvr>
                                        <p:cTn id="73" dur="26">
                                          <p:stCondLst>
                                            <p:cond delay="1808"/>
                                          </p:stCondLst>
                                        </p:cTn>
                                        <p:tgtEl>
                                          <p:spTgt spid="27"/>
                                        </p:tgtEl>
                                      </p:cBhvr>
                                      <p:to x="100000" y="95000"/>
                                    </p:animScale>
                                    <p:animScale>
                                      <p:cBhvr>
                                        <p:cTn id="74" dur="166" decel="50000">
                                          <p:stCondLst>
                                            <p:cond delay="1834"/>
                                          </p:stCondLst>
                                        </p:cTn>
                                        <p:tgtEl>
                                          <p:spTgt spid="27"/>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down)">
                                      <p:cBhvr>
                                        <p:cTn id="77" dur="580">
                                          <p:stCondLst>
                                            <p:cond delay="0"/>
                                          </p:stCondLst>
                                        </p:cTn>
                                        <p:tgtEl>
                                          <p:spTgt spid="14"/>
                                        </p:tgtEl>
                                      </p:cBhvr>
                                    </p:animEffect>
                                    <p:anim calcmode="lin" valueType="num">
                                      <p:cBhvr>
                                        <p:cTn id="7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83" dur="26">
                                          <p:stCondLst>
                                            <p:cond delay="650"/>
                                          </p:stCondLst>
                                        </p:cTn>
                                        <p:tgtEl>
                                          <p:spTgt spid="14"/>
                                        </p:tgtEl>
                                      </p:cBhvr>
                                      <p:to x="100000" y="60000"/>
                                    </p:animScale>
                                    <p:animScale>
                                      <p:cBhvr>
                                        <p:cTn id="84" dur="166" decel="50000">
                                          <p:stCondLst>
                                            <p:cond delay="676"/>
                                          </p:stCondLst>
                                        </p:cTn>
                                        <p:tgtEl>
                                          <p:spTgt spid="14"/>
                                        </p:tgtEl>
                                      </p:cBhvr>
                                      <p:to x="100000" y="100000"/>
                                    </p:animScale>
                                    <p:animScale>
                                      <p:cBhvr>
                                        <p:cTn id="85" dur="26">
                                          <p:stCondLst>
                                            <p:cond delay="1312"/>
                                          </p:stCondLst>
                                        </p:cTn>
                                        <p:tgtEl>
                                          <p:spTgt spid="14"/>
                                        </p:tgtEl>
                                      </p:cBhvr>
                                      <p:to x="100000" y="80000"/>
                                    </p:animScale>
                                    <p:animScale>
                                      <p:cBhvr>
                                        <p:cTn id="86" dur="166" decel="50000">
                                          <p:stCondLst>
                                            <p:cond delay="1338"/>
                                          </p:stCondLst>
                                        </p:cTn>
                                        <p:tgtEl>
                                          <p:spTgt spid="14"/>
                                        </p:tgtEl>
                                      </p:cBhvr>
                                      <p:to x="100000" y="100000"/>
                                    </p:animScale>
                                    <p:animScale>
                                      <p:cBhvr>
                                        <p:cTn id="87" dur="26">
                                          <p:stCondLst>
                                            <p:cond delay="1642"/>
                                          </p:stCondLst>
                                        </p:cTn>
                                        <p:tgtEl>
                                          <p:spTgt spid="14"/>
                                        </p:tgtEl>
                                      </p:cBhvr>
                                      <p:to x="100000" y="90000"/>
                                    </p:animScale>
                                    <p:animScale>
                                      <p:cBhvr>
                                        <p:cTn id="88" dur="166" decel="50000">
                                          <p:stCondLst>
                                            <p:cond delay="1668"/>
                                          </p:stCondLst>
                                        </p:cTn>
                                        <p:tgtEl>
                                          <p:spTgt spid="14"/>
                                        </p:tgtEl>
                                      </p:cBhvr>
                                      <p:to x="100000" y="100000"/>
                                    </p:animScale>
                                    <p:animScale>
                                      <p:cBhvr>
                                        <p:cTn id="89" dur="26">
                                          <p:stCondLst>
                                            <p:cond delay="1808"/>
                                          </p:stCondLst>
                                        </p:cTn>
                                        <p:tgtEl>
                                          <p:spTgt spid="14"/>
                                        </p:tgtEl>
                                      </p:cBhvr>
                                      <p:to x="100000" y="95000"/>
                                    </p:animScale>
                                    <p:animScale>
                                      <p:cBhvr>
                                        <p:cTn id="90" dur="166" decel="50000">
                                          <p:stCondLst>
                                            <p:cond delay="1834"/>
                                          </p:stCondLst>
                                        </p:cTn>
                                        <p:tgtEl>
                                          <p:spTgt spid="14"/>
                                        </p:tgtEl>
                                      </p:cBhvr>
                                      <p:to x="100000" y="100000"/>
                                    </p:animScale>
                                  </p:childTnLst>
                                </p:cTn>
                              </p:par>
                              <p:par>
                                <p:cTn id="91" presetID="26"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80">
                                          <p:stCondLst>
                                            <p:cond delay="0"/>
                                          </p:stCondLst>
                                        </p:cTn>
                                        <p:tgtEl>
                                          <p:spTgt spid="32"/>
                                        </p:tgtEl>
                                      </p:cBhvr>
                                    </p:animEffect>
                                    <p:anim calcmode="lin" valueType="num">
                                      <p:cBhvr>
                                        <p:cTn id="9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99" dur="26">
                                          <p:stCondLst>
                                            <p:cond delay="650"/>
                                          </p:stCondLst>
                                        </p:cTn>
                                        <p:tgtEl>
                                          <p:spTgt spid="32"/>
                                        </p:tgtEl>
                                      </p:cBhvr>
                                      <p:to x="100000" y="60000"/>
                                    </p:animScale>
                                    <p:animScale>
                                      <p:cBhvr>
                                        <p:cTn id="100" dur="166" decel="50000">
                                          <p:stCondLst>
                                            <p:cond delay="676"/>
                                          </p:stCondLst>
                                        </p:cTn>
                                        <p:tgtEl>
                                          <p:spTgt spid="32"/>
                                        </p:tgtEl>
                                      </p:cBhvr>
                                      <p:to x="100000" y="100000"/>
                                    </p:animScale>
                                    <p:animScale>
                                      <p:cBhvr>
                                        <p:cTn id="101" dur="26">
                                          <p:stCondLst>
                                            <p:cond delay="1312"/>
                                          </p:stCondLst>
                                        </p:cTn>
                                        <p:tgtEl>
                                          <p:spTgt spid="32"/>
                                        </p:tgtEl>
                                      </p:cBhvr>
                                      <p:to x="100000" y="80000"/>
                                    </p:animScale>
                                    <p:animScale>
                                      <p:cBhvr>
                                        <p:cTn id="102" dur="166" decel="50000">
                                          <p:stCondLst>
                                            <p:cond delay="1338"/>
                                          </p:stCondLst>
                                        </p:cTn>
                                        <p:tgtEl>
                                          <p:spTgt spid="32"/>
                                        </p:tgtEl>
                                      </p:cBhvr>
                                      <p:to x="100000" y="100000"/>
                                    </p:animScale>
                                    <p:animScale>
                                      <p:cBhvr>
                                        <p:cTn id="103" dur="26">
                                          <p:stCondLst>
                                            <p:cond delay="1642"/>
                                          </p:stCondLst>
                                        </p:cTn>
                                        <p:tgtEl>
                                          <p:spTgt spid="32"/>
                                        </p:tgtEl>
                                      </p:cBhvr>
                                      <p:to x="100000" y="90000"/>
                                    </p:animScale>
                                    <p:animScale>
                                      <p:cBhvr>
                                        <p:cTn id="104" dur="166" decel="50000">
                                          <p:stCondLst>
                                            <p:cond delay="1668"/>
                                          </p:stCondLst>
                                        </p:cTn>
                                        <p:tgtEl>
                                          <p:spTgt spid="32"/>
                                        </p:tgtEl>
                                      </p:cBhvr>
                                      <p:to x="100000" y="100000"/>
                                    </p:animScale>
                                    <p:animScale>
                                      <p:cBhvr>
                                        <p:cTn id="105" dur="26">
                                          <p:stCondLst>
                                            <p:cond delay="1808"/>
                                          </p:stCondLst>
                                        </p:cTn>
                                        <p:tgtEl>
                                          <p:spTgt spid="32"/>
                                        </p:tgtEl>
                                      </p:cBhvr>
                                      <p:to x="100000" y="95000"/>
                                    </p:animScale>
                                    <p:animScale>
                                      <p:cBhvr>
                                        <p:cTn id="106" dur="166" decel="50000">
                                          <p:stCondLst>
                                            <p:cond delay="1834"/>
                                          </p:stCondLst>
                                        </p:cTn>
                                        <p:tgtEl>
                                          <p:spTgt spid="32"/>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down)">
                                      <p:cBhvr>
                                        <p:cTn id="109" dur="580">
                                          <p:stCondLst>
                                            <p:cond delay="0"/>
                                          </p:stCondLst>
                                        </p:cTn>
                                        <p:tgtEl>
                                          <p:spTgt spid="17"/>
                                        </p:tgtEl>
                                      </p:cBhvr>
                                    </p:animEffect>
                                    <p:anim calcmode="lin" valueType="num">
                                      <p:cBhvr>
                                        <p:cTn id="11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15" dur="26">
                                          <p:stCondLst>
                                            <p:cond delay="650"/>
                                          </p:stCondLst>
                                        </p:cTn>
                                        <p:tgtEl>
                                          <p:spTgt spid="17"/>
                                        </p:tgtEl>
                                      </p:cBhvr>
                                      <p:to x="100000" y="60000"/>
                                    </p:animScale>
                                    <p:animScale>
                                      <p:cBhvr>
                                        <p:cTn id="116" dur="166" decel="50000">
                                          <p:stCondLst>
                                            <p:cond delay="676"/>
                                          </p:stCondLst>
                                        </p:cTn>
                                        <p:tgtEl>
                                          <p:spTgt spid="17"/>
                                        </p:tgtEl>
                                      </p:cBhvr>
                                      <p:to x="100000" y="100000"/>
                                    </p:animScale>
                                    <p:animScale>
                                      <p:cBhvr>
                                        <p:cTn id="117" dur="26">
                                          <p:stCondLst>
                                            <p:cond delay="1312"/>
                                          </p:stCondLst>
                                        </p:cTn>
                                        <p:tgtEl>
                                          <p:spTgt spid="17"/>
                                        </p:tgtEl>
                                      </p:cBhvr>
                                      <p:to x="100000" y="80000"/>
                                    </p:animScale>
                                    <p:animScale>
                                      <p:cBhvr>
                                        <p:cTn id="118" dur="166" decel="50000">
                                          <p:stCondLst>
                                            <p:cond delay="1338"/>
                                          </p:stCondLst>
                                        </p:cTn>
                                        <p:tgtEl>
                                          <p:spTgt spid="17"/>
                                        </p:tgtEl>
                                      </p:cBhvr>
                                      <p:to x="100000" y="100000"/>
                                    </p:animScale>
                                    <p:animScale>
                                      <p:cBhvr>
                                        <p:cTn id="119" dur="26">
                                          <p:stCondLst>
                                            <p:cond delay="1642"/>
                                          </p:stCondLst>
                                        </p:cTn>
                                        <p:tgtEl>
                                          <p:spTgt spid="17"/>
                                        </p:tgtEl>
                                      </p:cBhvr>
                                      <p:to x="100000" y="90000"/>
                                    </p:animScale>
                                    <p:animScale>
                                      <p:cBhvr>
                                        <p:cTn id="120" dur="166" decel="50000">
                                          <p:stCondLst>
                                            <p:cond delay="1668"/>
                                          </p:stCondLst>
                                        </p:cTn>
                                        <p:tgtEl>
                                          <p:spTgt spid="17"/>
                                        </p:tgtEl>
                                      </p:cBhvr>
                                      <p:to x="100000" y="100000"/>
                                    </p:animScale>
                                    <p:animScale>
                                      <p:cBhvr>
                                        <p:cTn id="121" dur="26">
                                          <p:stCondLst>
                                            <p:cond delay="1808"/>
                                          </p:stCondLst>
                                        </p:cTn>
                                        <p:tgtEl>
                                          <p:spTgt spid="17"/>
                                        </p:tgtEl>
                                      </p:cBhvr>
                                      <p:to x="100000" y="95000"/>
                                    </p:animScale>
                                    <p:animScale>
                                      <p:cBhvr>
                                        <p:cTn id="122" dur="166" decel="50000">
                                          <p:stCondLst>
                                            <p:cond delay="1834"/>
                                          </p:stCondLst>
                                        </p:cTn>
                                        <p:tgtEl>
                                          <p:spTgt spid="17"/>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wipe(down)">
                                      <p:cBhvr>
                                        <p:cTn id="125" dur="580">
                                          <p:stCondLst>
                                            <p:cond delay="0"/>
                                          </p:stCondLst>
                                        </p:cTn>
                                        <p:tgtEl>
                                          <p:spTgt spid="33"/>
                                        </p:tgtEl>
                                      </p:cBhvr>
                                    </p:animEffect>
                                    <p:anim calcmode="lin" valueType="num">
                                      <p:cBhvr>
                                        <p:cTn id="12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31" dur="26">
                                          <p:stCondLst>
                                            <p:cond delay="650"/>
                                          </p:stCondLst>
                                        </p:cTn>
                                        <p:tgtEl>
                                          <p:spTgt spid="33"/>
                                        </p:tgtEl>
                                      </p:cBhvr>
                                      <p:to x="100000" y="60000"/>
                                    </p:animScale>
                                    <p:animScale>
                                      <p:cBhvr>
                                        <p:cTn id="132" dur="166" decel="50000">
                                          <p:stCondLst>
                                            <p:cond delay="676"/>
                                          </p:stCondLst>
                                        </p:cTn>
                                        <p:tgtEl>
                                          <p:spTgt spid="33"/>
                                        </p:tgtEl>
                                      </p:cBhvr>
                                      <p:to x="100000" y="100000"/>
                                    </p:animScale>
                                    <p:animScale>
                                      <p:cBhvr>
                                        <p:cTn id="133" dur="26">
                                          <p:stCondLst>
                                            <p:cond delay="1312"/>
                                          </p:stCondLst>
                                        </p:cTn>
                                        <p:tgtEl>
                                          <p:spTgt spid="33"/>
                                        </p:tgtEl>
                                      </p:cBhvr>
                                      <p:to x="100000" y="80000"/>
                                    </p:animScale>
                                    <p:animScale>
                                      <p:cBhvr>
                                        <p:cTn id="134" dur="166" decel="50000">
                                          <p:stCondLst>
                                            <p:cond delay="1338"/>
                                          </p:stCondLst>
                                        </p:cTn>
                                        <p:tgtEl>
                                          <p:spTgt spid="33"/>
                                        </p:tgtEl>
                                      </p:cBhvr>
                                      <p:to x="100000" y="100000"/>
                                    </p:animScale>
                                    <p:animScale>
                                      <p:cBhvr>
                                        <p:cTn id="135" dur="26">
                                          <p:stCondLst>
                                            <p:cond delay="1642"/>
                                          </p:stCondLst>
                                        </p:cTn>
                                        <p:tgtEl>
                                          <p:spTgt spid="33"/>
                                        </p:tgtEl>
                                      </p:cBhvr>
                                      <p:to x="100000" y="90000"/>
                                    </p:animScale>
                                    <p:animScale>
                                      <p:cBhvr>
                                        <p:cTn id="136" dur="166" decel="50000">
                                          <p:stCondLst>
                                            <p:cond delay="1668"/>
                                          </p:stCondLst>
                                        </p:cTn>
                                        <p:tgtEl>
                                          <p:spTgt spid="33"/>
                                        </p:tgtEl>
                                      </p:cBhvr>
                                      <p:to x="100000" y="100000"/>
                                    </p:animScale>
                                    <p:animScale>
                                      <p:cBhvr>
                                        <p:cTn id="137" dur="26">
                                          <p:stCondLst>
                                            <p:cond delay="1808"/>
                                          </p:stCondLst>
                                        </p:cTn>
                                        <p:tgtEl>
                                          <p:spTgt spid="33"/>
                                        </p:tgtEl>
                                      </p:cBhvr>
                                      <p:to x="100000" y="95000"/>
                                    </p:animScale>
                                    <p:animScale>
                                      <p:cBhvr>
                                        <p:cTn id="138" dur="166" decel="50000">
                                          <p:stCondLst>
                                            <p:cond delay="1834"/>
                                          </p:stCondLst>
                                        </p:cTn>
                                        <p:tgtEl>
                                          <p:spTgt spid="33"/>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80">
                                          <p:stCondLst>
                                            <p:cond delay="0"/>
                                          </p:stCondLst>
                                        </p:cTn>
                                        <p:tgtEl>
                                          <p:spTgt spid="28"/>
                                        </p:tgtEl>
                                      </p:cBhvr>
                                    </p:animEffect>
                                    <p:anim calcmode="lin" valueType="num">
                                      <p:cBhvr>
                                        <p:cTn id="142"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47" dur="26">
                                          <p:stCondLst>
                                            <p:cond delay="650"/>
                                          </p:stCondLst>
                                        </p:cTn>
                                        <p:tgtEl>
                                          <p:spTgt spid="28"/>
                                        </p:tgtEl>
                                      </p:cBhvr>
                                      <p:to x="100000" y="60000"/>
                                    </p:animScale>
                                    <p:animScale>
                                      <p:cBhvr>
                                        <p:cTn id="148" dur="166" decel="50000">
                                          <p:stCondLst>
                                            <p:cond delay="676"/>
                                          </p:stCondLst>
                                        </p:cTn>
                                        <p:tgtEl>
                                          <p:spTgt spid="28"/>
                                        </p:tgtEl>
                                      </p:cBhvr>
                                      <p:to x="100000" y="100000"/>
                                    </p:animScale>
                                    <p:animScale>
                                      <p:cBhvr>
                                        <p:cTn id="149" dur="26">
                                          <p:stCondLst>
                                            <p:cond delay="1312"/>
                                          </p:stCondLst>
                                        </p:cTn>
                                        <p:tgtEl>
                                          <p:spTgt spid="28"/>
                                        </p:tgtEl>
                                      </p:cBhvr>
                                      <p:to x="100000" y="80000"/>
                                    </p:animScale>
                                    <p:animScale>
                                      <p:cBhvr>
                                        <p:cTn id="150" dur="166" decel="50000">
                                          <p:stCondLst>
                                            <p:cond delay="1338"/>
                                          </p:stCondLst>
                                        </p:cTn>
                                        <p:tgtEl>
                                          <p:spTgt spid="28"/>
                                        </p:tgtEl>
                                      </p:cBhvr>
                                      <p:to x="100000" y="100000"/>
                                    </p:animScale>
                                    <p:animScale>
                                      <p:cBhvr>
                                        <p:cTn id="151" dur="26">
                                          <p:stCondLst>
                                            <p:cond delay="1642"/>
                                          </p:stCondLst>
                                        </p:cTn>
                                        <p:tgtEl>
                                          <p:spTgt spid="28"/>
                                        </p:tgtEl>
                                      </p:cBhvr>
                                      <p:to x="100000" y="90000"/>
                                    </p:animScale>
                                    <p:animScale>
                                      <p:cBhvr>
                                        <p:cTn id="152" dur="166" decel="50000">
                                          <p:stCondLst>
                                            <p:cond delay="1668"/>
                                          </p:stCondLst>
                                        </p:cTn>
                                        <p:tgtEl>
                                          <p:spTgt spid="28"/>
                                        </p:tgtEl>
                                      </p:cBhvr>
                                      <p:to x="100000" y="100000"/>
                                    </p:animScale>
                                    <p:animScale>
                                      <p:cBhvr>
                                        <p:cTn id="153" dur="26">
                                          <p:stCondLst>
                                            <p:cond delay="1808"/>
                                          </p:stCondLst>
                                        </p:cTn>
                                        <p:tgtEl>
                                          <p:spTgt spid="28"/>
                                        </p:tgtEl>
                                      </p:cBhvr>
                                      <p:to x="100000" y="95000"/>
                                    </p:animScale>
                                    <p:animScale>
                                      <p:cBhvr>
                                        <p:cTn id="154" dur="166" decel="50000">
                                          <p:stCondLst>
                                            <p:cond delay="1834"/>
                                          </p:stCondLst>
                                        </p:cTn>
                                        <p:tgtEl>
                                          <p:spTgt spid="28"/>
                                        </p:tgtEl>
                                      </p:cBhvr>
                                      <p:to x="100000" y="100000"/>
                                    </p:animScale>
                                  </p:childTnLst>
                                </p:cTn>
                              </p:par>
                              <p:par>
                                <p:cTn id="155" presetID="26" presetClass="entr" presetSubtype="0" fill="hold" grpId="0" nodeType="withEffect">
                                  <p:stCondLst>
                                    <p:cond delay="0"/>
                                  </p:stCondLst>
                                  <p:childTnLst>
                                    <p:set>
                                      <p:cBhvr>
                                        <p:cTn id="156" dur="1" fill="hold">
                                          <p:stCondLst>
                                            <p:cond delay="0"/>
                                          </p:stCondLst>
                                        </p:cTn>
                                        <p:tgtEl>
                                          <p:spTgt spid="29"/>
                                        </p:tgtEl>
                                        <p:attrNameLst>
                                          <p:attrName>style.visibility</p:attrName>
                                        </p:attrNameLst>
                                      </p:cBhvr>
                                      <p:to>
                                        <p:strVal val="visible"/>
                                      </p:to>
                                    </p:set>
                                    <p:animEffect transition="in" filter="wipe(down)">
                                      <p:cBhvr>
                                        <p:cTn id="157" dur="580">
                                          <p:stCondLst>
                                            <p:cond delay="0"/>
                                          </p:stCondLst>
                                        </p:cTn>
                                        <p:tgtEl>
                                          <p:spTgt spid="29"/>
                                        </p:tgtEl>
                                      </p:cBhvr>
                                    </p:animEffect>
                                    <p:anim calcmode="lin" valueType="num">
                                      <p:cBhvr>
                                        <p:cTn id="15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63" dur="26">
                                          <p:stCondLst>
                                            <p:cond delay="650"/>
                                          </p:stCondLst>
                                        </p:cTn>
                                        <p:tgtEl>
                                          <p:spTgt spid="29"/>
                                        </p:tgtEl>
                                      </p:cBhvr>
                                      <p:to x="100000" y="60000"/>
                                    </p:animScale>
                                    <p:animScale>
                                      <p:cBhvr>
                                        <p:cTn id="164" dur="166" decel="50000">
                                          <p:stCondLst>
                                            <p:cond delay="676"/>
                                          </p:stCondLst>
                                        </p:cTn>
                                        <p:tgtEl>
                                          <p:spTgt spid="29"/>
                                        </p:tgtEl>
                                      </p:cBhvr>
                                      <p:to x="100000" y="100000"/>
                                    </p:animScale>
                                    <p:animScale>
                                      <p:cBhvr>
                                        <p:cTn id="165" dur="26">
                                          <p:stCondLst>
                                            <p:cond delay="1312"/>
                                          </p:stCondLst>
                                        </p:cTn>
                                        <p:tgtEl>
                                          <p:spTgt spid="29"/>
                                        </p:tgtEl>
                                      </p:cBhvr>
                                      <p:to x="100000" y="80000"/>
                                    </p:animScale>
                                    <p:animScale>
                                      <p:cBhvr>
                                        <p:cTn id="166" dur="166" decel="50000">
                                          <p:stCondLst>
                                            <p:cond delay="1338"/>
                                          </p:stCondLst>
                                        </p:cTn>
                                        <p:tgtEl>
                                          <p:spTgt spid="29"/>
                                        </p:tgtEl>
                                      </p:cBhvr>
                                      <p:to x="100000" y="100000"/>
                                    </p:animScale>
                                    <p:animScale>
                                      <p:cBhvr>
                                        <p:cTn id="167" dur="26">
                                          <p:stCondLst>
                                            <p:cond delay="1642"/>
                                          </p:stCondLst>
                                        </p:cTn>
                                        <p:tgtEl>
                                          <p:spTgt spid="29"/>
                                        </p:tgtEl>
                                      </p:cBhvr>
                                      <p:to x="100000" y="90000"/>
                                    </p:animScale>
                                    <p:animScale>
                                      <p:cBhvr>
                                        <p:cTn id="168" dur="166" decel="50000">
                                          <p:stCondLst>
                                            <p:cond delay="1668"/>
                                          </p:stCondLst>
                                        </p:cTn>
                                        <p:tgtEl>
                                          <p:spTgt spid="29"/>
                                        </p:tgtEl>
                                      </p:cBhvr>
                                      <p:to x="100000" y="100000"/>
                                    </p:animScale>
                                    <p:animScale>
                                      <p:cBhvr>
                                        <p:cTn id="169" dur="26">
                                          <p:stCondLst>
                                            <p:cond delay="1808"/>
                                          </p:stCondLst>
                                        </p:cTn>
                                        <p:tgtEl>
                                          <p:spTgt spid="29"/>
                                        </p:tgtEl>
                                      </p:cBhvr>
                                      <p:to x="100000" y="95000"/>
                                    </p:animScale>
                                    <p:animScale>
                                      <p:cBhvr>
                                        <p:cTn id="170" dur="166" decel="50000">
                                          <p:stCondLst>
                                            <p:cond delay="1834"/>
                                          </p:stCondLst>
                                        </p:cTn>
                                        <p:tgtEl>
                                          <p:spTgt spid="29"/>
                                        </p:tgtEl>
                                      </p:cBhvr>
                                      <p:to x="100000" y="100000"/>
                                    </p:animScale>
                                  </p:childTnLst>
                                </p:cTn>
                              </p:par>
                              <p:par>
                                <p:cTn id="171" presetID="26" presetClass="entr" presetSubtype="0" fill="hold" nodeType="withEffect">
                                  <p:stCondLst>
                                    <p:cond delay="0"/>
                                  </p:stCondLst>
                                  <p:childTnLst>
                                    <p:set>
                                      <p:cBhvr>
                                        <p:cTn id="172" dur="1" fill="hold">
                                          <p:stCondLst>
                                            <p:cond delay="0"/>
                                          </p:stCondLst>
                                        </p:cTn>
                                        <p:tgtEl>
                                          <p:spTgt spid="20"/>
                                        </p:tgtEl>
                                        <p:attrNameLst>
                                          <p:attrName>style.visibility</p:attrName>
                                        </p:attrNameLst>
                                      </p:cBhvr>
                                      <p:to>
                                        <p:strVal val="visible"/>
                                      </p:to>
                                    </p:set>
                                    <p:animEffect transition="in" filter="wipe(down)">
                                      <p:cBhvr>
                                        <p:cTn id="173" dur="580">
                                          <p:stCondLst>
                                            <p:cond delay="0"/>
                                          </p:stCondLst>
                                        </p:cTn>
                                        <p:tgtEl>
                                          <p:spTgt spid="20"/>
                                        </p:tgtEl>
                                      </p:cBhvr>
                                    </p:animEffect>
                                    <p:anim calcmode="lin" valueType="num">
                                      <p:cBhvr>
                                        <p:cTn id="17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79" dur="26">
                                          <p:stCondLst>
                                            <p:cond delay="650"/>
                                          </p:stCondLst>
                                        </p:cTn>
                                        <p:tgtEl>
                                          <p:spTgt spid="20"/>
                                        </p:tgtEl>
                                      </p:cBhvr>
                                      <p:to x="100000" y="60000"/>
                                    </p:animScale>
                                    <p:animScale>
                                      <p:cBhvr>
                                        <p:cTn id="180" dur="166" decel="50000">
                                          <p:stCondLst>
                                            <p:cond delay="676"/>
                                          </p:stCondLst>
                                        </p:cTn>
                                        <p:tgtEl>
                                          <p:spTgt spid="20"/>
                                        </p:tgtEl>
                                      </p:cBhvr>
                                      <p:to x="100000" y="100000"/>
                                    </p:animScale>
                                    <p:animScale>
                                      <p:cBhvr>
                                        <p:cTn id="181" dur="26">
                                          <p:stCondLst>
                                            <p:cond delay="1312"/>
                                          </p:stCondLst>
                                        </p:cTn>
                                        <p:tgtEl>
                                          <p:spTgt spid="20"/>
                                        </p:tgtEl>
                                      </p:cBhvr>
                                      <p:to x="100000" y="80000"/>
                                    </p:animScale>
                                    <p:animScale>
                                      <p:cBhvr>
                                        <p:cTn id="182" dur="166" decel="50000">
                                          <p:stCondLst>
                                            <p:cond delay="1338"/>
                                          </p:stCondLst>
                                        </p:cTn>
                                        <p:tgtEl>
                                          <p:spTgt spid="20"/>
                                        </p:tgtEl>
                                      </p:cBhvr>
                                      <p:to x="100000" y="100000"/>
                                    </p:animScale>
                                    <p:animScale>
                                      <p:cBhvr>
                                        <p:cTn id="183" dur="26">
                                          <p:stCondLst>
                                            <p:cond delay="1642"/>
                                          </p:stCondLst>
                                        </p:cTn>
                                        <p:tgtEl>
                                          <p:spTgt spid="20"/>
                                        </p:tgtEl>
                                      </p:cBhvr>
                                      <p:to x="100000" y="90000"/>
                                    </p:animScale>
                                    <p:animScale>
                                      <p:cBhvr>
                                        <p:cTn id="184" dur="166" decel="50000">
                                          <p:stCondLst>
                                            <p:cond delay="1668"/>
                                          </p:stCondLst>
                                        </p:cTn>
                                        <p:tgtEl>
                                          <p:spTgt spid="20"/>
                                        </p:tgtEl>
                                      </p:cBhvr>
                                      <p:to x="100000" y="100000"/>
                                    </p:animScale>
                                    <p:animScale>
                                      <p:cBhvr>
                                        <p:cTn id="185" dur="26">
                                          <p:stCondLst>
                                            <p:cond delay="1808"/>
                                          </p:stCondLst>
                                        </p:cTn>
                                        <p:tgtEl>
                                          <p:spTgt spid="20"/>
                                        </p:tgtEl>
                                      </p:cBhvr>
                                      <p:to x="100000" y="95000"/>
                                    </p:animScale>
                                    <p:animScale>
                                      <p:cBhvr>
                                        <p:cTn id="186" dur="166" decel="50000">
                                          <p:stCondLst>
                                            <p:cond delay="1834"/>
                                          </p:stCondLst>
                                        </p:cTn>
                                        <p:tgtEl>
                                          <p:spTgt spid="20"/>
                                        </p:tgtEl>
                                      </p:cBhvr>
                                      <p:to x="100000" y="100000"/>
                                    </p:animScale>
                                  </p:childTnLst>
                                </p:cTn>
                              </p:par>
                              <p:par>
                                <p:cTn id="187" presetID="26" presetClass="entr" presetSubtype="0" fill="hold" grpId="0" nodeType="withEffect">
                                  <p:stCondLst>
                                    <p:cond delay="0"/>
                                  </p:stCondLst>
                                  <p:childTnLst>
                                    <p:set>
                                      <p:cBhvr>
                                        <p:cTn id="188" dur="1" fill="hold">
                                          <p:stCondLst>
                                            <p:cond delay="0"/>
                                          </p:stCondLst>
                                        </p:cTn>
                                        <p:tgtEl>
                                          <p:spTgt spid="34"/>
                                        </p:tgtEl>
                                        <p:attrNameLst>
                                          <p:attrName>style.visibility</p:attrName>
                                        </p:attrNameLst>
                                      </p:cBhvr>
                                      <p:to>
                                        <p:strVal val="visible"/>
                                      </p:to>
                                    </p:set>
                                    <p:animEffect transition="in" filter="wipe(down)">
                                      <p:cBhvr>
                                        <p:cTn id="189" dur="580">
                                          <p:stCondLst>
                                            <p:cond delay="0"/>
                                          </p:stCondLst>
                                        </p:cTn>
                                        <p:tgtEl>
                                          <p:spTgt spid="34"/>
                                        </p:tgtEl>
                                      </p:cBhvr>
                                    </p:animEffect>
                                    <p:anim calcmode="lin" valueType="num">
                                      <p:cBhvr>
                                        <p:cTn id="19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95" dur="26">
                                          <p:stCondLst>
                                            <p:cond delay="650"/>
                                          </p:stCondLst>
                                        </p:cTn>
                                        <p:tgtEl>
                                          <p:spTgt spid="34"/>
                                        </p:tgtEl>
                                      </p:cBhvr>
                                      <p:to x="100000" y="60000"/>
                                    </p:animScale>
                                    <p:animScale>
                                      <p:cBhvr>
                                        <p:cTn id="196" dur="166" decel="50000">
                                          <p:stCondLst>
                                            <p:cond delay="676"/>
                                          </p:stCondLst>
                                        </p:cTn>
                                        <p:tgtEl>
                                          <p:spTgt spid="34"/>
                                        </p:tgtEl>
                                      </p:cBhvr>
                                      <p:to x="100000" y="100000"/>
                                    </p:animScale>
                                    <p:animScale>
                                      <p:cBhvr>
                                        <p:cTn id="197" dur="26">
                                          <p:stCondLst>
                                            <p:cond delay="1312"/>
                                          </p:stCondLst>
                                        </p:cTn>
                                        <p:tgtEl>
                                          <p:spTgt spid="34"/>
                                        </p:tgtEl>
                                      </p:cBhvr>
                                      <p:to x="100000" y="80000"/>
                                    </p:animScale>
                                    <p:animScale>
                                      <p:cBhvr>
                                        <p:cTn id="198" dur="166" decel="50000">
                                          <p:stCondLst>
                                            <p:cond delay="1338"/>
                                          </p:stCondLst>
                                        </p:cTn>
                                        <p:tgtEl>
                                          <p:spTgt spid="34"/>
                                        </p:tgtEl>
                                      </p:cBhvr>
                                      <p:to x="100000" y="100000"/>
                                    </p:animScale>
                                    <p:animScale>
                                      <p:cBhvr>
                                        <p:cTn id="199" dur="26">
                                          <p:stCondLst>
                                            <p:cond delay="1642"/>
                                          </p:stCondLst>
                                        </p:cTn>
                                        <p:tgtEl>
                                          <p:spTgt spid="34"/>
                                        </p:tgtEl>
                                      </p:cBhvr>
                                      <p:to x="100000" y="90000"/>
                                    </p:animScale>
                                    <p:animScale>
                                      <p:cBhvr>
                                        <p:cTn id="200" dur="166" decel="50000">
                                          <p:stCondLst>
                                            <p:cond delay="1668"/>
                                          </p:stCondLst>
                                        </p:cTn>
                                        <p:tgtEl>
                                          <p:spTgt spid="34"/>
                                        </p:tgtEl>
                                      </p:cBhvr>
                                      <p:to x="100000" y="100000"/>
                                    </p:animScale>
                                    <p:animScale>
                                      <p:cBhvr>
                                        <p:cTn id="201" dur="26">
                                          <p:stCondLst>
                                            <p:cond delay="1808"/>
                                          </p:stCondLst>
                                        </p:cTn>
                                        <p:tgtEl>
                                          <p:spTgt spid="34"/>
                                        </p:tgtEl>
                                      </p:cBhvr>
                                      <p:to x="100000" y="95000"/>
                                    </p:animScale>
                                    <p:animScale>
                                      <p:cBhvr>
                                        <p:cTn id="202" dur="166" decel="50000">
                                          <p:stCondLst>
                                            <p:cond delay="1834"/>
                                          </p:stCondLst>
                                        </p:cTn>
                                        <p:tgtEl>
                                          <p:spTgt spid="34"/>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35"/>
                                        </p:tgtEl>
                                        <p:attrNameLst>
                                          <p:attrName>style.visibility</p:attrName>
                                        </p:attrNameLst>
                                      </p:cBhvr>
                                      <p:to>
                                        <p:strVal val="visible"/>
                                      </p:to>
                                    </p:set>
                                    <p:animEffect transition="in" filter="wipe(down)">
                                      <p:cBhvr>
                                        <p:cTn id="205" dur="580">
                                          <p:stCondLst>
                                            <p:cond delay="0"/>
                                          </p:stCondLst>
                                        </p:cTn>
                                        <p:tgtEl>
                                          <p:spTgt spid="35"/>
                                        </p:tgtEl>
                                      </p:cBhvr>
                                    </p:animEffect>
                                    <p:anim calcmode="lin" valueType="num">
                                      <p:cBhvr>
                                        <p:cTn id="206"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211" dur="26">
                                          <p:stCondLst>
                                            <p:cond delay="650"/>
                                          </p:stCondLst>
                                        </p:cTn>
                                        <p:tgtEl>
                                          <p:spTgt spid="35"/>
                                        </p:tgtEl>
                                      </p:cBhvr>
                                      <p:to x="100000" y="60000"/>
                                    </p:animScale>
                                    <p:animScale>
                                      <p:cBhvr>
                                        <p:cTn id="212" dur="166" decel="50000">
                                          <p:stCondLst>
                                            <p:cond delay="676"/>
                                          </p:stCondLst>
                                        </p:cTn>
                                        <p:tgtEl>
                                          <p:spTgt spid="35"/>
                                        </p:tgtEl>
                                      </p:cBhvr>
                                      <p:to x="100000" y="100000"/>
                                    </p:animScale>
                                    <p:animScale>
                                      <p:cBhvr>
                                        <p:cTn id="213" dur="26">
                                          <p:stCondLst>
                                            <p:cond delay="1312"/>
                                          </p:stCondLst>
                                        </p:cTn>
                                        <p:tgtEl>
                                          <p:spTgt spid="35"/>
                                        </p:tgtEl>
                                      </p:cBhvr>
                                      <p:to x="100000" y="80000"/>
                                    </p:animScale>
                                    <p:animScale>
                                      <p:cBhvr>
                                        <p:cTn id="214" dur="166" decel="50000">
                                          <p:stCondLst>
                                            <p:cond delay="1338"/>
                                          </p:stCondLst>
                                        </p:cTn>
                                        <p:tgtEl>
                                          <p:spTgt spid="35"/>
                                        </p:tgtEl>
                                      </p:cBhvr>
                                      <p:to x="100000" y="100000"/>
                                    </p:animScale>
                                    <p:animScale>
                                      <p:cBhvr>
                                        <p:cTn id="215" dur="26">
                                          <p:stCondLst>
                                            <p:cond delay="1642"/>
                                          </p:stCondLst>
                                        </p:cTn>
                                        <p:tgtEl>
                                          <p:spTgt spid="35"/>
                                        </p:tgtEl>
                                      </p:cBhvr>
                                      <p:to x="100000" y="90000"/>
                                    </p:animScale>
                                    <p:animScale>
                                      <p:cBhvr>
                                        <p:cTn id="216" dur="166" decel="50000">
                                          <p:stCondLst>
                                            <p:cond delay="1668"/>
                                          </p:stCondLst>
                                        </p:cTn>
                                        <p:tgtEl>
                                          <p:spTgt spid="35"/>
                                        </p:tgtEl>
                                      </p:cBhvr>
                                      <p:to x="100000" y="100000"/>
                                    </p:animScale>
                                    <p:animScale>
                                      <p:cBhvr>
                                        <p:cTn id="217" dur="26">
                                          <p:stCondLst>
                                            <p:cond delay="1808"/>
                                          </p:stCondLst>
                                        </p:cTn>
                                        <p:tgtEl>
                                          <p:spTgt spid="35"/>
                                        </p:tgtEl>
                                      </p:cBhvr>
                                      <p:to x="100000" y="95000"/>
                                    </p:animScale>
                                    <p:animScale>
                                      <p:cBhvr>
                                        <p:cTn id="218" dur="166" decel="50000">
                                          <p:stCondLst>
                                            <p:cond delay="1834"/>
                                          </p:stCondLst>
                                        </p:cTn>
                                        <p:tgtEl>
                                          <p:spTgt spid="35"/>
                                        </p:tgtEl>
                                      </p:cBhvr>
                                      <p:to x="100000" y="100000"/>
                                    </p:animScale>
                                  </p:childTnLst>
                                </p:cTn>
                              </p:par>
                              <p:par>
                                <p:cTn id="219" presetID="26" presetClass="entr" presetSubtype="0" fill="hold" nodeType="withEffect">
                                  <p:stCondLst>
                                    <p:cond delay="0"/>
                                  </p:stCondLst>
                                  <p:childTnLst>
                                    <p:set>
                                      <p:cBhvr>
                                        <p:cTn id="220" dur="1" fill="hold">
                                          <p:stCondLst>
                                            <p:cond delay="0"/>
                                          </p:stCondLst>
                                        </p:cTn>
                                        <p:tgtEl>
                                          <p:spTgt spid="23"/>
                                        </p:tgtEl>
                                        <p:attrNameLst>
                                          <p:attrName>style.visibility</p:attrName>
                                        </p:attrNameLst>
                                      </p:cBhvr>
                                      <p:to>
                                        <p:strVal val="visible"/>
                                      </p:to>
                                    </p:set>
                                    <p:animEffect transition="in" filter="wipe(down)">
                                      <p:cBhvr>
                                        <p:cTn id="221" dur="580">
                                          <p:stCondLst>
                                            <p:cond delay="0"/>
                                          </p:stCondLst>
                                        </p:cTn>
                                        <p:tgtEl>
                                          <p:spTgt spid="23"/>
                                        </p:tgtEl>
                                      </p:cBhvr>
                                    </p:animEffect>
                                    <p:anim calcmode="lin" valueType="num">
                                      <p:cBhvr>
                                        <p:cTn id="22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27" dur="26">
                                          <p:stCondLst>
                                            <p:cond delay="650"/>
                                          </p:stCondLst>
                                        </p:cTn>
                                        <p:tgtEl>
                                          <p:spTgt spid="23"/>
                                        </p:tgtEl>
                                      </p:cBhvr>
                                      <p:to x="100000" y="60000"/>
                                    </p:animScale>
                                    <p:animScale>
                                      <p:cBhvr>
                                        <p:cTn id="228" dur="166" decel="50000">
                                          <p:stCondLst>
                                            <p:cond delay="676"/>
                                          </p:stCondLst>
                                        </p:cTn>
                                        <p:tgtEl>
                                          <p:spTgt spid="23"/>
                                        </p:tgtEl>
                                      </p:cBhvr>
                                      <p:to x="100000" y="100000"/>
                                    </p:animScale>
                                    <p:animScale>
                                      <p:cBhvr>
                                        <p:cTn id="229" dur="26">
                                          <p:stCondLst>
                                            <p:cond delay="1312"/>
                                          </p:stCondLst>
                                        </p:cTn>
                                        <p:tgtEl>
                                          <p:spTgt spid="23"/>
                                        </p:tgtEl>
                                      </p:cBhvr>
                                      <p:to x="100000" y="80000"/>
                                    </p:animScale>
                                    <p:animScale>
                                      <p:cBhvr>
                                        <p:cTn id="230" dur="166" decel="50000">
                                          <p:stCondLst>
                                            <p:cond delay="1338"/>
                                          </p:stCondLst>
                                        </p:cTn>
                                        <p:tgtEl>
                                          <p:spTgt spid="23"/>
                                        </p:tgtEl>
                                      </p:cBhvr>
                                      <p:to x="100000" y="100000"/>
                                    </p:animScale>
                                    <p:animScale>
                                      <p:cBhvr>
                                        <p:cTn id="231" dur="26">
                                          <p:stCondLst>
                                            <p:cond delay="1642"/>
                                          </p:stCondLst>
                                        </p:cTn>
                                        <p:tgtEl>
                                          <p:spTgt spid="23"/>
                                        </p:tgtEl>
                                      </p:cBhvr>
                                      <p:to x="100000" y="90000"/>
                                    </p:animScale>
                                    <p:animScale>
                                      <p:cBhvr>
                                        <p:cTn id="232" dur="166" decel="50000">
                                          <p:stCondLst>
                                            <p:cond delay="1668"/>
                                          </p:stCondLst>
                                        </p:cTn>
                                        <p:tgtEl>
                                          <p:spTgt spid="23"/>
                                        </p:tgtEl>
                                      </p:cBhvr>
                                      <p:to x="100000" y="100000"/>
                                    </p:animScale>
                                    <p:animScale>
                                      <p:cBhvr>
                                        <p:cTn id="233" dur="26">
                                          <p:stCondLst>
                                            <p:cond delay="1808"/>
                                          </p:stCondLst>
                                        </p:cTn>
                                        <p:tgtEl>
                                          <p:spTgt spid="23"/>
                                        </p:tgtEl>
                                      </p:cBhvr>
                                      <p:to x="100000" y="95000"/>
                                    </p:animScale>
                                    <p:animScale>
                                      <p:cBhvr>
                                        <p:cTn id="234" dur="166" decel="50000">
                                          <p:stCondLst>
                                            <p:cond delay="1834"/>
                                          </p:stCondLst>
                                        </p:cTn>
                                        <p:tgtEl>
                                          <p:spTgt spid="23"/>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0"/>
                                        </p:tgtEl>
                                        <p:attrNameLst>
                                          <p:attrName>style.visibility</p:attrName>
                                        </p:attrNameLst>
                                      </p:cBhvr>
                                      <p:to>
                                        <p:strVal val="visible"/>
                                      </p:to>
                                    </p:set>
                                    <p:animEffect transition="in" filter="wipe(down)">
                                      <p:cBhvr>
                                        <p:cTn id="237" dur="580">
                                          <p:stCondLst>
                                            <p:cond delay="0"/>
                                          </p:stCondLst>
                                        </p:cTn>
                                        <p:tgtEl>
                                          <p:spTgt spid="30"/>
                                        </p:tgtEl>
                                      </p:cBhvr>
                                    </p:animEffect>
                                    <p:anim calcmode="lin" valueType="num">
                                      <p:cBhvr>
                                        <p:cTn id="23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243" dur="26">
                                          <p:stCondLst>
                                            <p:cond delay="650"/>
                                          </p:stCondLst>
                                        </p:cTn>
                                        <p:tgtEl>
                                          <p:spTgt spid="30"/>
                                        </p:tgtEl>
                                      </p:cBhvr>
                                      <p:to x="100000" y="60000"/>
                                    </p:animScale>
                                    <p:animScale>
                                      <p:cBhvr>
                                        <p:cTn id="244" dur="166" decel="50000">
                                          <p:stCondLst>
                                            <p:cond delay="676"/>
                                          </p:stCondLst>
                                        </p:cTn>
                                        <p:tgtEl>
                                          <p:spTgt spid="30"/>
                                        </p:tgtEl>
                                      </p:cBhvr>
                                      <p:to x="100000" y="100000"/>
                                    </p:animScale>
                                    <p:animScale>
                                      <p:cBhvr>
                                        <p:cTn id="245" dur="26">
                                          <p:stCondLst>
                                            <p:cond delay="1312"/>
                                          </p:stCondLst>
                                        </p:cTn>
                                        <p:tgtEl>
                                          <p:spTgt spid="30"/>
                                        </p:tgtEl>
                                      </p:cBhvr>
                                      <p:to x="100000" y="80000"/>
                                    </p:animScale>
                                    <p:animScale>
                                      <p:cBhvr>
                                        <p:cTn id="246" dur="166" decel="50000">
                                          <p:stCondLst>
                                            <p:cond delay="1338"/>
                                          </p:stCondLst>
                                        </p:cTn>
                                        <p:tgtEl>
                                          <p:spTgt spid="30"/>
                                        </p:tgtEl>
                                      </p:cBhvr>
                                      <p:to x="100000" y="100000"/>
                                    </p:animScale>
                                    <p:animScale>
                                      <p:cBhvr>
                                        <p:cTn id="247" dur="26">
                                          <p:stCondLst>
                                            <p:cond delay="1642"/>
                                          </p:stCondLst>
                                        </p:cTn>
                                        <p:tgtEl>
                                          <p:spTgt spid="30"/>
                                        </p:tgtEl>
                                      </p:cBhvr>
                                      <p:to x="100000" y="90000"/>
                                    </p:animScale>
                                    <p:animScale>
                                      <p:cBhvr>
                                        <p:cTn id="248" dur="166" decel="50000">
                                          <p:stCondLst>
                                            <p:cond delay="1668"/>
                                          </p:stCondLst>
                                        </p:cTn>
                                        <p:tgtEl>
                                          <p:spTgt spid="30"/>
                                        </p:tgtEl>
                                      </p:cBhvr>
                                      <p:to x="100000" y="100000"/>
                                    </p:animScale>
                                    <p:animScale>
                                      <p:cBhvr>
                                        <p:cTn id="249" dur="26">
                                          <p:stCondLst>
                                            <p:cond delay="1808"/>
                                          </p:stCondLst>
                                        </p:cTn>
                                        <p:tgtEl>
                                          <p:spTgt spid="30"/>
                                        </p:tgtEl>
                                      </p:cBhvr>
                                      <p:to x="100000" y="95000"/>
                                    </p:animScale>
                                    <p:animScale>
                                      <p:cBhvr>
                                        <p:cTn id="250" dur="166" decel="50000">
                                          <p:stCondLst>
                                            <p:cond delay="1834"/>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7" name="Title 1"/>
          <p:cNvSpPr>
            <a:spLocks noGrp="1"/>
          </p:cNvSpPr>
          <p:nvPr>
            <p:ph type="title"/>
          </p:nvPr>
        </p:nvSpPr>
        <p:spPr>
          <a:xfrm>
            <a:off x="747925" y="158924"/>
            <a:ext cx="6140399" cy="582586"/>
          </a:xfrm>
        </p:spPr>
        <p:txBody>
          <a:bodyPr/>
          <a:lstStyle/>
          <a:p>
            <a:pPr marL="457200" indent="-457200">
              <a:buFont typeface="+mj-lt"/>
              <a:buAutoNum type="arabicPeriod" startAt="3"/>
            </a:pPr>
            <a:r>
              <a:rPr lang="en-US"/>
              <a:t>Đặc tả use case</a:t>
            </a:r>
            <a:endParaRPr lang="en-US" sz="2400"/>
          </a:p>
        </p:txBody>
      </p:sp>
      <p:sp>
        <p:nvSpPr>
          <p:cNvPr id="3" name="Text Placeholder 2">
            <a:extLst>
              <a:ext uri="{FF2B5EF4-FFF2-40B4-BE49-F238E27FC236}">
                <a16:creationId xmlns:a16="http://schemas.microsoft.com/office/drawing/2014/main" id="{386A7E28-E25A-4AA4-A301-E348B6E9C6CB}"/>
              </a:ext>
            </a:extLst>
          </p:cNvPr>
          <p:cNvSpPr>
            <a:spLocks noGrp="1"/>
          </p:cNvSpPr>
          <p:nvPr>
            <p:ph type="body" idx="1"/>
          </p:nvPr>
        </p:nvSpPr>
        <p:spPr>
          <a:xfrm>
            <a:off x="747925" y="751988"/>
            <a:ext cx="6140399" cy="492913"/>
          </a:xfrm>
        </p:spPr>
        <p:txBody>
          <a:bodyPr/>
          <a:lstStyle/>
          <a:p>
            <a:pPr>
              <a:buNone/>
            </a:pPr>
            <a:r>
              <a:rPr lang="en-US">
                <a:solidFill>
                  <a:schemeClr val="tx1"/>
                </a:solidFill>
              </a:rPr>
              <a:t>Một số use case tiêu biểu:</a:t>
            </a:r>
            <a:endParaRPr lang="vi-VN">
              <a:solidFill>
                <a:schemeClr val="tx1"/>
              </a:solidFill>
            </a:endParaRPr>
          </a:p>
        </p:txBody>
      </p:sp>
      <p:sp>
        <p:nvSpPr>
          <p:cNvPr id="9" name="Text Placeholder 2">
            <a:extLst>
              <a:ext uri="{FF2B5EF4-FFF2-40B4-BE49-F238E27FC236}">
                <a16:creationId xmlns:a16="http://schemas.microsoft.com/office/drawing/2014/main" id="{29BAE2C2-5993-4A64-9137-DFDD803CD600}"/>
              </a:ext>
            </a:extLst>
          </p:cNvPr>
          <p:cNvSpPr txBox="1">
            <a:spLocks/>
          </p:cNvSpPr>
          <p:nvPr/>
        </p:nvSpPr>
        <p:spPr>
          <a:xfrm>
            <a:off x="747924" y="1086653"/>
            <a:ext cx="6140399" cy="4929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buNone/>
            </a:pPr>
            <a:r>
              <a:rPr lang="en-US">
                <a:solidFill>
                  <a:schemeClr val="tx1"/>
                </a:solidFill>
              </a:rPr>
              <a:t>d. Use case cập nhật thông tin truyện</a:t>
            </a:r>
            <a:endParaRPr lang="vi-VN">
              <a:solidFill>
                <a:schemeClr val="tx1"/>
              </a:solidFill>
            </a:endParaRPr>
          </a:p>
        </p:txBody>
      </p:sp>
      <p:sp>
        <p:nvSpPr>
          <p:cNvPr id="36" name="Oval 35">
            <a:extLst>
              <a:ext uri="{FF2B5EF4-FFF2-40B4-BE49-F238E27FC236}">
                <a16:creationId xmlns:a16="http://schemas.microsoft.com/office/drawing/2014/main" id="{A238575C-CEB4-47EC-AFDE-965935603645}"/>
              </a:ext>
            </a:extLst>
          </p:cNvPr>
          <p:cNvSpPr/>
          <p:nvPr/>
        </p:nvSpPr>
        <p:spPr>
          <a:xfrm>
            <a:off x="804369" y="3954701"/>
            <a:ext cx="529377" cy="554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 name="Group 38">
            <a:extLst>
              <a:ext uri="{FF2B5EF4-FFF2-40B4-BE49-F238E27FC236}">
                <a16:creationId xmlns:a16="http://schemas.microsoft.com/office/drawing/2014/main" id="{45D29C1C-04BD-4040-85E3-D5609C7BAA09}"/>
              </a:ext>
            </a:extLst>
          </p:cNvPr>
          <p:cNvGrpSpPr/>
          <p:nvPr/>
        </p:nvGrpSpPr>
        <p:grpSpPr>
          <a:xfrm>
            <a:off x="-722454" y="2113686"/>
            <a:ext cx="2347751" cy="2418180"/>
            <a:chOff x="-1241419" y="1431052"/>
            <a:chExt cx="3193504" cy="3224314"/>
          </a:xfrm>
          <a:solidFill>
            <a:schemeClr val="accent2"/>
          </a:solidFill>
        </p:grpSpPr>
        <p:sp>
          <p:nvSpPr>
            <p:cNvPr id="40" name="Block Arc 39">
              <a:extLst>
                <a:ext uri="{FF2B5EF4-FFF2-40B4-BE49-F238E27FC236}">
                  <a16:creationId xmlns:a16="http://schemas.microsoft.com/office/drawing/2014/main" id="{BBBA1349-1F83-4901-8489-DDB8718D7C48}"/>
                </a:ext>
              </a:extLst>
            </p:cNvPr>
            <p:cNvSpPr/>
            <p:nvPr/>
          </p:nvSpPr>
          <p:spPr>
            <a:xfrm>
              <a:off x="-1241419" y="1431052"/>
              <a:ext cx="3193504" cy="3193504"/>
            </a:xfrm>
            <a:prstGeom prst="blockArc">
              <a:avLst>
                <a:gd name="adj1" fmla="val 16290582"/>
                <a:gd name="adj2" fmla="val 4576946"/>
                <a:gd name="adj3" fmla="val 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1" name="Isosceles Triangle 40">
              <a:extLst>
                <a:ext uri="{FF2B5EF4-FFF2-40B4-BE49-F238E27FC236}">
                  <a16:creationId xmlns:a16="http://schemas.microsoft.com/office/drawing/2014/main" id="{BE9884C2-4D38-48FD-B985-5F496B3FD424}"/>
                </a:ext>
              </a:extLst>
            </p:cNvPr>
            <p:cNvSpPr/>
            <p:nvPr/>
          </p:nvSpPr>
          <p:spPr>
            <a:xfrm rot="15300000">
              <a:off x="595793" y="4484150"/>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Group 41">
            <a:extLst>
              <a:ext uri="{FF2B5EF4-FFF2-40B4-BE49-F238E27FC236}">
                <a16:creationId xmlns:a16="http://schemas.microsoft.com/office/drawing/2014/main" id="{86CCBFF7-6DDD-40ED-8CB7-C8AE6B269CDC}"/>
              </a:ext>
            </a:extLst>
          </p:cNvPr>
          <p:cNvGrpSpPr/>
          <p:nvPr/>
        </p:nvGrpSpPr>
        <p:grpSpPr>
          <a:xfrm>
            <a:off x="-955819" y="1940272"/>
            <a:ext cx="2976533" cy="3231753"/>
            <a:chOff x="-1620688" y="1203598"/>
            <a:chExt cx="4048798" cy="4048798"/>
          </a:xfrm>
          <a:solidFill>
            <a:schemeClr val="accent1"/>
          </a:solidFill>
        </p:grpSpPr>
        <p:sp>
          <p:nvSpPr>
            <p:cNvPr id="43" name="Block Arc 42">
              <a:extLst>
                <a:ext uri="{FF2B5EF4-FFF2-40B4-BE49-F238E27FC236}">
                  <a16:creationId xmlns:a16="http://schemas.microsoft.com/office/drawing/2014/main" id="{43A6EAD7-61C0-4A1B-8A24-657C7BA0D6DD}"/>
                </a:ext>
              </a:extLst>
            </p:cNvPr>
            <p:cNvSpPr/>
            <p:nvPr/>
          </p:nvSpPr>
          <p:spPr>
            <a:xfrm>
              <a:off x="-1620688" y="1203598"/>
              <a:ext cx="4048798" cy="4048798"/>
            </a:xfrm>
            <a:prstGeom prst="blockArc">
              <a:avLst>
                <a:gd name="adj1" fmla="val 16233158"/>
                <a:gd name="adj2" fmla="val 1430557"/>
                <a:gd name="adj3" fmla="val 8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Isosceles Triangle 43">
              <a:extLst>
                <a:ext uri="{FF2B5EF4-FFF2-40B4-BE49-F238E27FC236}">
                  <a16:creationId xmlns:a16="http://schemas.microsoft.com/office/drawing/2014/main" id="{3CD91984-4D79-43AE-80E9-BBBCB66440AE}"/>
                </a:ext>
              </a:extLst>
            </p:cNvPr>
            <p:cNvSpPr/>
            <p:nvPr/>
          </p:nvSpPr>
          <p:spPr>
            <a:xfrm rot="12374003">
              <a:off x="2112022" y="4027393"/>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 name="Group 44">
            <a:extLst>
              <a:ext uri="{FF2B5EF4-FFF2-40B4-BE49-F238E27FC236}">
                <a16:creationId xmlns:a16="http://schemas.microsoft.com/office/drawing/2014/main" id="{4B0B78A6-5E77-40E4-9193-5110771077C4}"/>
              </a:ext>
            </a:extLst>
          </p:cNvPr>
          <p:cNvGrpSpPr/>
          <p:nvPr/>
        </p:nvGrpSpPr>
        <p:grpSpPr>
          <a:xfrm>
            <a:off x="-1430075" y="2113389"/>
            <a:ext cx="2602866" cy="2724217"/>
            <a:chOff x="-2052736" y="1377752"/>
            <a:chExt cx="3540522" cy="3540522"/>
          </a:xfrm>
          <a:solidFill>
            <a:schemeClr val="accent3"/>
          </a:solidFill>
        </p:grpSpPr>
        <p:sp>
          <p:nvSpPr>
            <p:cNvPr id="46" name="Block Arc 45">
              <a:extLst>
                <a:ext uri="{FF2B5EF4-FFF2-40B4-BE49-F238E27FC236}">
                  <a16:creationId xmlns:a16="http://schemas.microsoft.com/office/drawing/2014/main" id="{CE27B8B7-949D-4F5D-BD37-3DDACE574375}"/>
                </a:ext>
              </a:extLst>
            </p:cNvPr>
            <p:cNvSpPr/>
            <p:nvPr/>
          </p:nvSpPr>
          <p:spPr>
            <a:xfrm>
              <a:off x="-2052736" y="1377752"/>
              <a:ext cx="3540522" cy="3540522"/>
            </a:xfrm>
            <a:prstGeom prst="blockArc">
              <a:avLst>
                <a:gd name="adj1" fmla="val 17694760"/>
                <a:gd name="adj2" fmla="val 849742"/>
                <a:gd name="adj3" fmla="val 1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7" name="Isosceles Triangle 46">
              <a:extLst>
                <a:ext uri="{FF2B5EF4-FFF2-40B4-BE49-F238E27FC236}">
                  <a16:creationId xmlns:a16="http://schemas.microsoft.com/office/drawing/2014/main" id="{97858842-DDF2-4252-8049-DFE1FADF7A8E}"/>
                </a:ext>
              </a:extLst>
            </p:cNvPr>
            <p:cNvSpPr/>
            <p:nvPr/>
          </p:nvSpPr>
          <p:spPr>
            <a:xfrm rot="12374003">
              <a:off x="1304369" y="3518776"/>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Oval 21">
            <a:extLst>
              <a:ext uri="{FF2B5EF4-FFF2-40B4-BE49-F238E27FC236}">
                <a16:creationId xmlns:a16="http://schemas.microsoft.com/office/drawing/2014/main" id="{76150142-4C18-4DAF-9685-F0CB2DBD32D8}"/>
              </a:ext>
            </a:extLst>
          </p:cNvPr>
          <p:cNvSpPr>
            <a:spLocks noChangeAspect="1"/>
          </p:cNvSpPr>
          <p:nvPr/>
        </p:nvSpPr>
        <p:spPr>
          <a:xfrm>
            <a:off x="910553" y="4131671"/>
            <a:ext cx="245484" cy="2475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extBox 50">
            <a:extLst>
              <a:ext uri="{FF2B5EF4-FFF2-40B4-BE49-F238E27FC236}">
                <a16:creationId xmlns:a16="http://schemas.microsoft.com/office/drawing/2014/main" id="{F07FE9F5-AB98-4252-8790-EFCDF00C633A}"/>
              </a:ext>
            </a:extLst>
          </p:cNvPr>
          <p:cNvSpPr txBox="1"/>
          <p:nvPr/>
        </p:nvSpPr>
        <p:spPr>
          <a:xfrm>
            <a:off x="1010506" y="1798125"/>
            <a:ext cx="5074662" cy="323165"/>
          </a:xfrm>
          <a:prstGeom prst="rect">
            <a:avLst/>
          </a:prstGeom>
          <a:noFill/>
        </p:spPr>
        <p:txBody>
          <a:bodyPr wrap="square" rtlCol="0">
            <a:spAutoFit/>
          </a:bodyPr>
          <a:lstStyle/>
          <a:p>
            <a:r>
              <a:rPr lang="vi-VN" altLang="ko-KR" sz="1500" b="1">
                <a:solidFill>
                  <a:srgbClr val="0070C0"/>
                </a:solidFill>
                <a:cs typeface="Arial" pitchFamily="34" charset="0"/>
              </a:rPr>
              <a:t>1. Người quản lý </a:t>
            </a:r>
            <a:r>
              <a:rPr lang="vi-VN" altLang="ko-KR" sz="1500" b="1" u="sng">
                <a:solidFill>
                  <a:srgbClr val="0070C0"/>
                </a:solidFill>
                <a:cs typeface="Arial" pitchFamily="34" charset="0"/>
              </a:rPr>
              <a:t>hiển thị danh sách tất cả các truyện.</a:t>
            </a:r>
            <a:endParaRPr lang="ko-KR" altLang="en-US" sz="1500" b="1" u="sng" dirty="0">
              <a:solidFill>
                <a:srgbClr val="0070C0"/>
              </a:solidFill>
              <a:cs typeface="Arial" pitchFamily="34" charset="0"/>
            </a:endParaRPr>
          </a:p>
        </p:txBody>
      </p:sp>
      <p:sp>
        <p:nvSpPr>
          <p:cNvPr id="52" name="TextBox 51">
            <a:extLst>
              <a:ext uri="{FF2B5EF4-FFF2-40B4-BE49-F238E27FC236}">
                <a16:creationId xmlns:a16="http://schemas.microsoft.com/office/drawing/2014/main" id="{C59A389C-3D9D-438D-B65E-7E294A25E6C6}"/>
              </a:ext>
            </a:extLst>
          </p:cNvPr>
          <p:cNvSpPr txBox="1"/>
          <p:nvPr/>
        </p:nvSpPr>
        <p:spPr>
          <a:xfrm>
            <a:off x="1740029" y="2064015"/>
            <a:ext cx="4156187" cy="553998"/>
          </a:xfrm>
          <a:prstGeom prst="rect">
            <a:avLst/>
          </a:prstGeom>
          <a:noFill/>
        </p:spPr>
        <p:txBody>
          <a:bodyPr wrap="square" rtlCol="0">
            <a:spAutoFit/>
          </a:bodyPr>
          <a:lstStyle/>
          <a:p>
            <a:r>
              <a:rPr lang="vi-VN" altLang="ko-KR" sz="1500" b="1">
                <a:solidFill>
                  <a:srgbClr val="7030A0"/>
                </a:solidFill>
                <a:cs typeface="Arial" pitchFamily="34" charset="0"/>
              </a:rPr>
              <a:t>2.Người quản lý chọn truyện muốn cập nhật thông tin.</a:t>
            </a:r>
            <a:endParaRPr lang="ko-KR" altLang="en-US" sz="1500" b="1" dirty="0">
              <a:solidFill>
                <a:srgbClr val="7030A0"/>
              </a:solidFill>
              <a:cs typeface="Arial" pitchFamily="34" charset="0"/>
            </a:endParaRPr>
          </a:p>
        </p:txBody>
      </p:sp>
      <p:sp>
        <p:nvSpPr>
          <p:cNvPr id="53" name="TextBox 52">
            <a:extLst>
              <a:ext uri="{FF2B5EF4-FFF2-40B4-BE49-F238E27FC236}">
                <a16:creationId xmlns:a16="http://schemas.microsoft.com/office/drawing/2014/main" id="{C376860A-556C-466C-92E7-C0123D734C90}"/>
              </a:ext>
            </a:extLst>
          </p:cNvPr>
          <p:cNvSpPr txBox="1"/>
          <p:nvPr/>
        </p:nvSpPr>
        <p:spPr>
          <a:xfrm>
            <a:off x="2151015" y="2578155"/>
            <a:ext cx="3921655" cy="553998"/>
          </a:xfrm>
          <a:prstGeom prst="rect">
            <a:avLst/>
          </a:prstGeom>
          <a:noFill/>
        </p:spPr>
        <p:txBody>
          <a:bodyPr wrap="square" rtlCol="0">
            <a:spAutoFit/>
          </a:bodyPr>
          <a:lstStyle/>
          <a:p>
            <a:r>
              <a:rPr lang="vi-VN" altLang="ko-KR" sz="1500" b="1">
                <a:solidFill>
                  <a:srgbClr val="92D050"/>
                </a:solidFill>
                <a:cs typeface="Arial" pitchFamily="34" charset="0"/>
              </a:rPr>
              <a:t>3.Người quản lý chọn nút “Cập nhật thông tin”.</a:t>
            </a:r>
            <a:endParaRPr lang="ko-KR" altLang="en-US" sz="1500" b="1" dirty="0">
              <a:solidFill>
                <a:srgbClr val="92D050"/>
              </a:solidFill>
              <a:cs typeface="Arial" pitchFamily="34" charset="0"/>
            </a:endParaRPr>
          </a:p>
        </p:txBody>
      </p:sp>
      <p:sp>
        <p:nvSpPr>
          <p:cNvPr id="54" name="TextBox 53">
            <a:extLst>
              <a:ext uri="{FF2B5EF4-FFF2-40B4-BE49-F238E27FC236}">
                <a16:creationId xmlns:a16="http://schemas.microsoft.com/office/drawing/2014/main" id="{70057189-CAC7-43E9-9AC2-87DC969893AC}"/>
              </a:ext>
            </a:extLst>
          </p:cNvPr>
          <p:cNvSpPr txBox="1"/>
          <p:nvPr/>
        </p:nvSpPr>
        <p:spPr>
          <a:xfrm>
            <a:off x="6202971" y="2083146"/>
            <a:ext cx="2312935" cy="2400657"/>
          </a:xfrm>
          <a:prstGeom prst="rect">
            <a:avLst/>
          </a:prstGeom>
          <a:noFill/>
        </p:spPr>
        <p:txBody>
          <a:bodyPr wrap="square" rtlCol="0">
            <a:spAutoFit/>
          </a:bodyPr>
          <a:lstStyle/>
          <a:p>
            <a:r>
              <a:rPr lang="vi-VN" altLang="ko-KR" sz="1500" b="1">
                <a:solidFill>
                  <a:schemeClr val="tx1">
                    <a:lumMod val="75000"/>
                    <a:lumOff val="25000"/>
                  </a:schemeClr>
                </a:solidFill>
                <a:cs typeface="Arial" pitchFamily="34" charset="0"/>
              </a:rPr>
              <a:t>Tại bước 5: Người quản lý không nhập hoặc nhập thiếu thông tin.</a:t>
            </a:r>
          </a:p>
          <a:p>
            <a:pPr marL="285750" indent="-285750">
              <a:buFont typeface="Arial" panose="020B0604020202020204" pitchFamily="34" charset="0"/>
              <a:buChar char="•"/>
            </a:pPr>
            <a:r>
              <a:rPr lang="vi-VN" altLang="ko-KR" sz="1500">
                <a:solidFill>
                  <a:schemeClr val="tx1">
                    <a:lumMod val="75000"/>
                    <a:lumOff val="25000"/>
                  </a:schemeClr>
                </a:solidFill>
                <a:cs typeface="Arial" pitchFamily="34" charset="0"/>
              </a:rPr>
              <a:t>Người quản lý thực hiện bước 6.</a:t>
            </a:r>
          </a:p>
          <a:p>
            <a:pPr marL="285750" indent="-285750">
              <a:buFont typeface="Arial" panose="020B0604020202020204" pitchFamily="34" charset="0"/>
              <a:buChar char="•"/>
            </a:pPr>
            <a:r>
              <a:rPr lang="vi-VN" altLang="ko-KR" sz="1500">
                <a:solidFill>
                  <a:schemeClr val="tx1">
                    <a:lumMod val="75000"/>
                    <a:lumOff val="25000"/>
                  </a:schemeClr>
                </a:solidFill>
                <a:cs typeface="Arial" pitchFamily="34" charset="0"/>
              </a:rPr>
              <a:t>Hệ thống thông báo cập nhật không thành công và quay lại bước 5</a:t>
            </a:r>
          </a:p>
        </p:txBody>
      </p:sp>
      <p:sp>
        <p:nvSpPr>
          <p:cNvPr id="55" name="TextBox 54">
            <a:extLst>
              <a:ext uri="{FF2B5EF4-FFF2-40B4-BE49-F238E27FC236}">
                <a16:creationId xmlns:a16="http://schemas.microsoft.com/office/drawing/2014/main" id="{578F6E63-B072-40B3-BE31-658F7A651C58}"/>
              </a:ext>
            </a:extLst>
          </p:cNvPr>
          <p:cNvSpPr txBox="1"/>
          <p:nvPr/>
        </p:nvSpPr>
        <p:spPr>
          <a:xfrm>
            <a:off x="6041674" y="1686129"/>
            <a:ext cx="280831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Luồng sự kiện phụ</a:t>
            </a:r>
            <a:endParaRPr lang="ko-KR" altLang="en-US" sz="16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E1B56DBA-64B6-4DD8-81F8-FDB457EFC35E}"/>
              </a:ext>
            </a:extLst>
          </p:cNvPr>
          <p:cNvSpPr txBox="1"/>
          <p:nvPr/>
        </p:nvSpPr>
        <p:spPr>
          <a:xfrm>
            <a:off x="2187592" y="3132153"/>
            <a:ext cx="4015379" cy="553998"/>
          </a:xfrm>
          <a:prstGeom prst="rect">
            <a:avLst/>
          </a:prstGeom>
          <a:noFill/>
        </p:spPr>
        <p:txBody>
          <a:bodyPr wrap="square" rtlCol="0">
            <a:spAutoFit/>
          </a:bodyPr>
          <a:lstStyle/>
          <a:p>
            <a:r>
              <a:rPr lang="vi-VN" altLang="ko-KR" sz="1500" b="1">
                <a:solidFill>
                  <a:srgbClr val="00B0F0"/>
                </a:solidFill>
                <a:cs typeface="Arial" pitchFamily="34" charset="0"/>
              </a:rPr>
              <a:t>4. Hệ thống hiển thị giao diện cập nhật thông tin truyện</a:t>
            </a:r>
            <a:endParaRPr lang="ko-KR" altLang="en-US" sz="1500" b="1" dirty="0">
              <a:solidFill>
                <a:srgbClr val="00B0F0"/>
              </a:solidFill>
              <a:cs typeface="Arial" pitchFamily="34" charset="0"/>
            </a:endParaRPr>
          </a:p>
        </p:txBody>
      </p:sp>
      <p:sp>
        <p:nvSpPr>
          <p:cNvPr id="58" name="Oval 57">
            <a:extLst>
              <a:ext uri="{FF2B5EF4-FFF2-40B4-BE49-F238E27FC236}">
                <a16:creationId xmlns:a16="http://schemas.microsoft.com/office/drawing/2014/main" id="{E34E91E9-C841-4A5D-8FF2-5B2252786D66}"/>
              </a:ext>
            </a:extLst>
          </p:cNvPr>
          <p:cNvSpPr/>
          <p:nvPr/>
        </p:nvSpPr>
        <p:spPr>
          <a:xfrm>
            <a:off x="281176" y="2184056"/>
            <a:ext cx="529377" cy="5540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9">
            <a:extLst>
              <a:ext uri="{FF2B5EF4-FFF2-40B4-BE49-F238E27FC236}">
                <a16:creationId xmlns:a16="http://schemas.microsoft.com/office/drawing/2014/main" id="{EADF97CC-91BB-4F05-B3A9-067D1185EC5D}"/>
              </a:ext>
            </a:extLst>
          </p:cNvPr>
          <p:cNvSpPr/>
          <p:nvPr/>
        </p:nvSpPr>
        <p:spPr>
          <a:xfrm>
            <a:off x="385229" y="2290105"/>
            <a:ext cx="317247" cy="29697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Oval 59">
            <a:extLst>
              <a:ext uri="{FF2B5EF4-FFF2-40B4-BE49-F238E27FC236}">
                <a16:creationId xmlns:a16="http://schemas.microsoft.com/office/drawing/2014/main" id="{E8CEA85E-8F1C-4E8B-AEA3-F4A4F1A0DA80}"/>
              </a:ext>
            </a:extLst>
          </p:cNvPr>
          <p:cNvSpPr/>
          <p:nvPr/>
        </p:nvSpPr>
        <p:spPr>
          <a:xfrm>
            <a:off x="1721776" y="3016397"/>
            <a:ext cx="529377" cy="5540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Rounded Rectangle 27">
            <a:extLst>
              <a:ext uri="{FF2B5EF4-FFF2-40B4-BE49-F238E27FC236}">
                <a16:creationId xmlns:a16="http://schemas.microsoft.com/office/drawing/2014/main" id="{E5C9DEBE-A6DD-4823-AEE3-3B947C6D1FE6}"/>
              </a:ext>
            </a:extLst>
          </p:cNvPr>
          <p:cNvSpPr/>
          <p:nvPr/>
        </p:nvSpPr>
        <p:spPr>
          <a:xfrm>
            <a:off x="1784785" y="3180600"/>
            <a:ext cx="356377" cy="2350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TextBox 61">
            <a:extLst>
              <a:ext uri="{FF2B5EF4-FFF2-40B4-BE49-F238E27FC236}">
                <a16:creationId xmlns:a16="http://schemas.microsoft.com/office/drawing/2014/main" id="{C1301A50-CB66-4A7B-B24E-E0E17A05F5EC}"/>
              </a:ext>
            </a:extLst>
          </p:cNvPr>
          <p:cNvSpPr txBox="1"/>
          <p:nvPr/>
        </p:nvSpPr>
        <p:spPr>
          <a:xfrm>
            <a:off x="780500" y="1496382"/>
            <a:ext cx="280831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Luồng sự kiện chính</a:t>
            </a:r>
            <a:endParaRPr lang="ko-KR" altLang="en-US" sz="16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41BDCD53-5E1F-4EEC-B4A5-812A96D6150B}"/>
              </a:ext>
            </a:extLst>
          </p:cNvPr>
          <p:cNvSpPr txBox="1"/>
          <p:nvPr/>
        </p:nvSpPr>
        <p:spPr>
          <a:xfrm>
            <a:off x="2039049" y="3674366"/>
            <a:ext cx="4046119" cy="553998"/>
          </a:xfrm>
          <a:prstGeom prst="rect">
            <a:avLst/>
          </a:prstGeom>
          <a:noFill/>
        </p:spPr>
        <p:txBody>
          <a:bodyPr wrap="square" rtlCol="0">
            <a:spAutoFit/>
          </a:bodyPr>
          <a:lstStyle/>
          <a:p>
            <a:r>
              <a:rPr lang="vi-VN" altLang="ko-KR" sz="1500" b="1">
                <a:solidFill>
                  <a:srgbClr val="FFC000"/>
                </a:solidFill>
                <a:cs typeface="Arial" pitchFamily="34" charset="0"/>
              </a:rPr>
              <a:t>5. Người quản lý nhập các thông tin của truyện </a:t>
            </a:r>
            <a:endParaRPr lang="ko-KR" altLang="en-US" sz="1500" b="1" dirty="0">
              <a:solidFill>
                <a:srgbClr val="FFC000"/>
              </a:solidFill>
              <a:cs typeface="Arial" pitchFamily="34" charset="0"/>
            </a:endParaRPr>
          </a:p>
        </p:txBody>
      </p:sp>
      <p:sp>
        <p:nvSpPr>
          <p:cNvPr id="28" name="TextBox 27">
            <a:extLst>
              <a:ext uri="{FF2B5EF4-FFF2-40B4-BE49-F238E27FC236}">
                <a16:creationId xmlns:a16="http://schemas.microsoft.com/office/drawing/2014/main" id="{38484CDC-67DD-41EE-AEB9-E3482533BC48}"/>
              </a:ext>
            </a:extLst>
          </p:cNvPr>
          <p:cNvSpPr txBox="1"/>
          <p:nvPr/>
        </p:nvSpPr>
        <p:spPr>
          <a:xfrm>
            <a:off x="1701557" y="4210923"/>
            <a:ext cx="4533665" cy="323165"/>
          </a:xfrm>
          <a:prstGeom prst="rect">
            <a:avLst/>
          </a:prstGeom>
          <a:noFill/>
        </p:spPr>
        <p:txBody>
          <a:bodyPr wrap="square" rtlCol="0">
            <a:spAutoFit/>
          </a:bodyPr>
          <a:lstStyle/>
          <a:p>
            <a:r>
              <a:rPr lang="vi-VN" altLang="ko-KR" sz="1500" b="1">
                <a:solidFill>
                  <a:srgbClr val="FF0000"/>
                </a:solidFill>
                <a:cs typeface="Arial" pitchFamily="34" charset="0"/>
              </a:rPr>
              <a:t>6. Người quản lý chọn nút “Xác nhận”.</a:t>
            </a:r>
            <a:endParaRPr lang="ko-KR" altLang="en-US" sz="1500" b="1" dirty="0">
              <a:solidFill>
                <a:srgbClr val="FF0000"/>
              </a:solidFill>
              <a:cs typeface="Arial" pitchFamily="34" charset="0"/>
            </a:endParaRPr>
          </a:p>
        </p:txBody>
      </p:sp>
      <p:sp>
        <p:nvSpPr>
          <p:cNvPr id="33" name="TextBox 32">
            <a:extLst>
              <a:ext uri="{FF2B5EF4-FFF2-40B4-BE49-F238E27FC236}">
                <a16:creationId xmlns:a16="http://schemas.microsoft.com/office/drawing/2014/main" id="{DB81D940-D355-4601-9DBB-347182820551}"/>
              </a:ext>
            </a:extLst>
          </p:cNvPr>
          <p:cNvSpPr txBox="1"/>
          <p:nvPr/>
        </p:nvSpPr>
        <p:spPr>
          <a:xfrm>
            <a:off x="1398800" y="4506500"/>
            <a:ext cx="4533665" cy="553998"/>
          </a:xfrm>
          <a:prstGeom prst="rect">
            <a:avLst/>
          </a:prstGeom>
          <a:noFill/>
        </p:spPr>
        <p:txBody>
          <a:bodyPr wrap="square" rtlCol="0">
            <a:spAutoFit/>
          </a:bodyPr>
          <a:lstStyle/>
          <a:p>
            <a:r>
              <a:rPr lang="vi-VN" altLang="ko-KR" sz="1500" b="1">
                <a:solidFill>
                  <a:srgbClr val="1C4587"/>
                </a:solidFill>
                <a:cs typeface="Arial" pitchFamily="34" charset="0"/>
              </a:rPr>
              <a:t>7. Hệ thống lưu thông tin vào cơ sở dữ liệu và thông báo cập nhật thành công.</a:t>
            </a:r>
            <a:endParaRPr lang="ko-KR" altLang="en-US" sz="1500" b="1" dirty="0">
              <a:solidFill>
                <a:srgbClr val="1C4587"/>
              </a:solidFill>
              <a:cs typeface="Arial" pitchFamily="34" charset="0"/>
            </a:endParaRPr>
          </a:p>
        </p:txBody>
      </p:sp>
      <p:sp>
        <p:nvSpPr>
          <p:cNvPr id="34" name="TextBox 33">
            <a:extLst>
              <a:ext uri="{FF2B5EF4-FFF2-40B4-BE49-F238E27FC236}">
                <a16:creationId xmlns:a16="http://schemas.microsoft.com/office/drawing/2014/main" id="{F1068946-A197-43FD-8E62-CEA2E0F8A81A}"/>
              </a:ext>
            </a:extLst>
          </p:cNvPr>
          <p:cNvSpPr txBox="1"/>
          <p:nvPr/>
        </p:nvSpPr>
        <p:spPr>
          <a:xfrm>
            <a:off x="6202971" y="2106011"/>
            <a:ext cx="2312935" cy="1015663"/>
          </a:xfrm>
          <a:prstGeom prst="rect">
            <a:avLst/>
          </a:prstGeom>
          <a:noFill/>
        </p:spPr>
        <p:txBody>
          <a:bodyPr wrap="square" rtlCol="0">
            <a:spAutoFit/>
          </a:bodyPr>
          <a:lstStyle/>
          <a:p>
            <a:r>
              <a:rPr lang="vi-VN" altLang="ko-KR" sz="1500" b="1">
                <a:solidFill>
                  <a:schemeClr val="tx1">
                    <a:lumMod val="75000"/>
                    <a:lumOff val="25000"/>
                  </a:schemeClr>
                </a:solidFill>
                <a:cs typeface="Arial" pitchFamily="34" charset="0"/>
              </a:rPr>
              <a:t>Tại bước 2: Người quản lý Người quản lý chọn nút lệnh “Hủy”.</a:t>
            </a:r>
          </a:p>
          <a:p>
            <a:pPr marL="285750" indent="-285750">
              <a:buFont typeface="Arial" panose="020B0604020202020204" pitchFamily="34" charset="0"/>
              <a:buChar char="•"/>
            </a:pPr>
            <a:r>
              <a:rPr lang="vi-VN" altLang="ko-KR" sz="1500">
                <a:solidFill>
                  <a:schemeClr val="tx1">
                    <a:lumMod val="75000"/>
                    <a:lumOff val="25000"/>
                  </a:schemeClr>
                </a:solidFill>
                <a:cs typeface="Arial" pitchFamily="34" charset="0"/>
              </a:rPr>
              <a:t>Quay lại bước 1.</a:t>
            </a:r>
          </a:p>
        </p:txBody>
      </p:sp>
    </p:spTree>
    <p:extLst>
      <p:ext uri="{BB962C8B-B14F-4D97-AF65-F5344CB8AC3E}">
        <p14:creationId xmlns:p14="http://schemas.microsoft.com/office/powerpoint/2010/main" val="38840819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randombar(horizontal)">
                                      <p:cBhvr>
                                        <p:cTn id="12" dur="500"/>
                                        <p:tgtEl>
                                          <p:spTgt spid="36"/>
                                        </p:tgtEl>
                                      </p:cBhvr>
                                    </p:animEffect>
                                  </p:childTnLst>
                                </p:cTn>
                              </p:par>
                              <p:par>
                                <p:cTn id="13" presetID="14" presetClass="entr" presetSubtype="1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par>
                                <p:cTn id="16" presetID="14"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randombar(horizontal)">
                                      <p:cBhvr>
                                        <p:cTn id="18" dur="500"/>
                                        <p:tgtEl>
                                          <p:spTgt spid="42"/>
                                        </p:tgtEl>
                                      </p:cBhvr>
                                    </p:animEffect>
                                  </p:childTnLst>
                                </p:cTn>
                              </p:par>
                              <p:par>
                                <p:cTn id="19" presetID="14" presetClass="entr" presetSubtype="1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randombar(horizontal)">
                                      <p:cBhvr>
                                        <p:cTn id="21" dur="500"/>
                                        <p:tgtEl>
                                          <p:spTgt spid="4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randombar(horizontal)">
                                      <p:cBhvr>
                                        <p:cTn id="24" dur="500"/>
                                        <p:tgtEl>
                                          <p:spTgt spid="4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randombar(horizontal)">
                                      <p:cBhvr>
                                        <p:cTn id="27" dur="500"/>
                                        <p:tgtEl>
                                          <p:spTgt spid="5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randombar(horizontal)">
                                      <p:cBhvr>
                                        <p:cTn id="30" dur="500"/>
                                        <p:tgtEl>
                                          <p:spTgt spid="5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randombar(horizontal)">
                                      <p:cBhvr>
                                        <p:cTn id="33" dur="500"/>
                                        <p:tgtEl>
                                          <p:spTgt spid="5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randombar(horizontal)">
                                      <p:cBhvr>
                                        <p:cTn id="39" dur="500"/>
                                        <p:tgtEl>
                                          <p:spTgt spid="5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randombar(horizontal)">
                                      <p:cBhvr>
                                        <p:cTn id="42" dur="500"/>
                                        <p:tgtEl>
                                          <p:spTgt spid="5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randombar(horizontal)">
                                      <p:cBhvr>
                                        <p:cTn id="45" dur="500"/>
                                        <p:tgtEl>
                                          <p:spTgt spid="60"/>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randombar(horizontal)">
                                      <p:cBhvr>
                                        <p:cTn id="48" dur="500"/>
                                        <p:tgtEl>
                                          <p:spTgt spid="61"/>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randombar(horizontal)">
                                      <p:cBhvr>
                                        <p:cTn id="51" dur="500"/>
                                        <p:tgtEl>
                                          <p:spTgt spid="2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randombar(horizontal)">
                                      <p:cBhvr>
                                        <p:cTn id="54" dur="500"/>
                                        <p:tgtEl>
                                          <p:spTgt spid="28"/>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randombar(horizontal)">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barn(inVertical)">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xit" presetSubtype="10" fill="hold" grpId="1" nodeType="clickEffect">
                                  <p:stCondLst>
                                    <p:cond delay="0"/>
                                  </p:stCondLst>
                                  <p:childTnLst>
                                    <p:animEffect transition="out" filter="randombar(horizontal)">
                                      <p:cBhvr>
                                        <p:cTn id="71" dur="500"/>
                                        <p:tgtEl>
                                          <p:spTgt spid="54"/>
                                        </p:tgtEl>
                                      </p:cBhvr>
                                    </p:animEffect>
                                    <p:set>
                                      <p:cBhvr>
                                        <p:cTn id="72" dur="1" fill="hold">
                                          <p:stCondLst>
                                            <p:cond delay="499"/>
                                          </p:stCondLst>
                                        </p:cTn>
                                        <p:tgtEl>
                                          <p:spTgt spid="5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barn(inVertical)">
                                      <p:cBhvr>
                                        <p:cTn id="7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9" grpId="0" animBg="1"/>
      <p:bldP spid="51" grpId="0"/>
      <p:bldP spid="52" grpId="0"/>
      <p:bldP spid="53" grpId="0"/>
      <p:bldP spid="54" grpId="0"/>
      <p:bldP spid="54" grpId="1"/>
      <p:bldP spid="55" grpId="0"/>
      <p:bldP spid="56" grpId="0"/>
      <p:bldP spid="58" grpId="0" animBg="1"/>
      <p:bldP spid="59" grpId="0" animBg="1"/>
      <p:bldP spid="60" grpId="0" animBg="1"/>
      <p:bldP spid="61" grpId="0" animBg="1"/>
      <p:bldP spid="62" grpId="0"/>
      <p:bldP spid="27" grpId="0"/>
      <p:bldP spid="28"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1048898" name="Shape 537"/>
          <p:cNvSpPr txBox="1">
            <a:spLocks noGrp="1"/>
          </p:cNvSpPr>
          <p:nvPr>
            <p:ph type="ctrTitle"/>
          </p:nvPr>
        </p:nvSpPr>
        <p:spPr>
          <a:xfrm>
            <a:off x="2919471" y="1725959"/>
            <a:ext cx="5633816" cy="1159799"/>
          </a:xfrm>
          <a:prstGeom prst="rect">
            <a:avLst/>
          </a:prstGeom>
        </p:spPr>
        <p:txBody>
          <a:bodyPr lIns="91425" tIns="91425" rIns="91425" bIns="91425" anchor="b" anchorCtr="0">
            <a:noAutofit/>
          </a:bodyPr>
          <a:lstStyle/>
          <a:p>
            <a:pPr lvl="0" rtl="0">
              <a:spcBef>
                <a:spcPts val="0"/>
              </a:spcBef>
            </a:pPr>
            <a:r>
              <a:rPr lang="vi-VN"/>
              <a:t>II. Yêu cầu phi chức năng</a:t>
            </a:r>
            <a:endParaRPr lang="en"/>
          </a:p>
        </p:txBody>
      </p:sp>
      <p:pic>
        <p:nvPicPr>
          <p:cNvPr id="2" name="Picture 1">
            <a:extLst>
              <a:ext uri="{FF2B5EF4-FFF2-40B4-BE49-F238E27FC236}">
                <a16:creationId xmlns:a16="http://schemas.microsoft.com/office/drawing/2014/main" id="{D10B5D84-E8D9-4C9D-AE17-1FADC5D04079}"/>
              </a:ext>
            </a:extLst>
          </p:cNvPr>
          <p:cNvPicPr>
            <a:picLocks noChangeAspect="1"/>
          </p:cNvPicPr>
          <p:nvPr/>
        </p:nvPicPr>
        <p:blipFill>
          <a:blip r:embed="rId3"/>
          <a:stretch>
            <a:fillRect/>
          </a:stretch>
        </p:blipFill>
        <p:spPr>
          <a:xfrm>
            <a:off x="590714" y="738131"/>
            <a:ext cx="3287223" cy="1833619"/>
          </a:xfrm>
          <a:prstGeom prst="rect">
            <a:avLst/>
          </a:prstGeom>
        </p:spPr>
      </p:pic>
    </p:spTree>
    <p:extLst>
      <p:ext uri="{BB962C8B-B14F-4D97-AF65-F5344CB8AC3E}">
        <p14:creationId xmlns:p14="http://schemas.microsoft.com/office/powerpoint/2010/main" val="33178090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1049044" name="Shape 681"/>
          <p:cNvSpPr txBox="1">
            <a:spLocks noGrp="1"/>
          </p:cNvSpPr>
          <p:nvPr>
            <p:ph type="title"/>
          </p:nvPr>
        </p:nvSpPr>
        <p:spPr>
          <a:xfrm>
            <a:off x="747925" y="213126"/>
            <a:ext cx="6140399" cy="568189"/>
          </a:xfrm>
          <a:prstGeom prst="rect">
            <a:avLst/>
          </a:prstGeom>
        </p:spPr>
        <p:txBody>
          <a:bodyPr lIns="91425" tIns="91425" rIns="91425" bIns="91425" anchor="b" anchorCtr="0">
            <a:noAutofit/>
          </a:bodyPr>
          <a:lstStyle/>
          <a:p>
            <a:pPr lvl="0"/>
            <a:r>
              <a:rPr lang="en-US" sz="2400"/>
              <a:t>1.  Hiệu suất</a:t>
            </a:r>
          </a:p>
        </p:txBody>
      </p:sp>
      <p:sp>
        <p:nvSpPr>
          <p:cNvPr id="1049045" name="Shape 682"/>
          <p:cNvSpPr txBox="1">
            <a:spLocks noGrp="1"/>
          </p:cNvSpPr>
          <p:nvPr>
            <p:ph type="body" idx="1"/>
          </p:nvPr>
        </p:nvSpPr>
        <p:spPr>
          <a:xfrm>
            <a:off x="747925" y="903383"/>
            <a:ext cx="6842697" cy="3370666"/>
          </a:xfrm>
          <a:prstGeom prst="rect">
            <a:avLst/>
          </a:prstGeom>
        </p:spPr>
        <p:txBody>
          <a:bodyPr lIns="91425" tIns="91425" rIns="91425" bIns="91425" anchor="t" anchorCtr="0">
            <a:noAutofit/>
          </a:bodyPr>
          <a:lstStyle/>
          <a:p>
            <a:pPr marL="285750" lvl="0" indent="-285750" algn="just">
              <a:buFont typeface="Wingdings" pitchFamily="2" charset="2"/>
              <a:buChar char="ü"/>
            </a:pPr>
            <a:r>
              <a:rPr lang="en-US" sz="1600"/>
              <a:t>Thời gian tìm kiếm phải trả về dưới 1 giây.</a:t>
            </a:r>
          </a:p>
          <a:p>
            <a:pPr marL="285750" lvl="0" indent="-285750" algn="just">
              <a:buFont typeface="Wingdings" pitchFamily="2" charset="2"/>
              <a:buChar char="ü"/>
            </a:pPr>
            <a:r>
              <a:rPr lang="en-US" sz="1600"/>
              <a:t>Thời gian load trang web: trễ nhất là 5 giây.</a:t>
            </a:r>
          </a:p>
          <a:p>
            <a:pPr marL="285750" lvl="0" indent="-285750" algn="just">
              <a:buFont typeface="Wingdings" pitchFamily="2" charset="2"/>
              <a:buChar char="ü"/>
            </a:pPr>
            <a:r>
              <a:rPr lang="en-US" sz="1600"/>
              <a:t>Người dùng có thể tiếp cận sau 3 phút.</a:t>
            </a:r>
          </a:p>
          <a:p>
            <a:pPr marL="285750" lvl="0" indent="-285750" algn="just">
              <a:buFont typeface="Wingdings" pitchFamily="2" charset="2"/>
              <a:buChar char="ü"/>
            </a:pPr>
            <a:r>
              <a:rPr lang="en-US" sz="1600"/>
              <a:t>Thời gian hiện thị sản phẩm dưới 1 giây.</a:t>
            </a:r>
          </a:p>
          <a:p>
            <a:pPr marL="285750" lvl="0" indent="-285750" algn="just">
              <a:buFont typeface="Wingdings" pitchFamily="2" charset="2"/>
              <a:buChar char="ü"/>
            </a:pPr>
            <a:r>
              <a:rPr lang="en-US" sz="1600"/>
              <a:t>Phục vụ 300 lượt truy cập trong 1 phút.</a:t>
            </a:r>
          </a:p>
          <a:p>
            <a:pPr marL="285750" lvl="0" indent="-285750" algn="just">
              <a:buFont typeface="Wingdings" pitchFamily="2" charset="2"/>
              <a:buChar char="ü"/>
            </a:pPr>
            <a:r>
              <a:rPr lang="en-US" sz="1600"/>
              <a:t>Thời gian xử lý thao tác truy vấn dữ liệu trễ nhất là 2 giây.</a:t>
            </a:r>
          </a:p>
        </p:txBody>
      </p:sp>
    </p:spTree>
    <p:extLst>
      <p:ext uri="{BB962C8B-B14F-4D97-AF65-F5344CB8AC3E}">
        <p14:creationId xmlns:p14="http://schemas.microsoft.com/office/powerpoint/2010/main" val="76592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49045">
                                            <p:txEl>
                                              <p:pRg st="0" end="0"/>
                                            </p:txEl>
                                          </p:spTgt>
                                        </p:tgtEl>
                                        <p:attrNameLst>
                                          <p:attrName>style.visibility</p:attrName>
                                        </p:attrNameLst>
                                      </p:cBhvr>
                                      <p:to>
                                        <p:strVal val="visible"/>
                                      </p:to>
                                    </p:set>
                                    <p:animEffect transition="in" filter="barn(inVertical)">
                                      <p:cBhvr>
                                        <p:cTn id="7" dur="500"/>
                                        <p:tgtEl>
                                          <p:spTgt spid="104904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49045">
                                            <p:txEl>
                                              <p:pRg st="1" end="1"/>
                                            </p:txEl>
                                          </p:spTgt>
                                        </p:tgtEl>
                                        <p:attrNameLst>
                                          <p:attrName>style.visibility</p:attrName>
                                        </p:attrNameLst>
                                      </p:cBhvr>
                                      <p:to>
                                        <p:strVal val="visible"/>
                                      </p:to>
                                    </p:set>
                                    <p:animEffect transition="in" filter="barn(inVertical)">
                                      <p:cBhvr>
                                        <p:cTn id="10" dur="500"/>
                                        <p:tgtEl>
                                          <p:spTgt spid="104904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49045">
                                            <p:txEl>
                                              <p:pRg st="2" end="2"/>
                                            </p:txEl>
                                          </p:spTgt>
                                        </p:tgtEl>
                                        <p:attrNameLst>
                                          <p:attrName>style.visibility</p:attrName>
                                        </p:attrNameLst>
                                      </p:cBhvr>
                                      <p:to>
                                        <p:strVal val="visible"/>
                                      </p:to>
                                    </p:set>
                                    <p:animEffect transition="in" filter="barn(inVertical)">
                                      <p:cBhvr>
                                        <p:cTn id="13" dur="500"/>
                                        <p:tgtEl>
                                          <p:spTgt spid="104904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049045">
                                            <p:txEl>
                                              <p:pRg st="3" end="3"/>
                                            </p:txEl>
                                          </p:spTgt>
                                        </p:tgtEl>
                                        <p:attrNameLst>
                                          <p:attrName>style.visibility</p:attrName>
                                        </p:attrNameLst>
                                      </p:cBhvr>
                                      <p:to>
                                        <p:strVal val="visible"/>
                                      </p:to>
                                    </p:set>
                                    <p:animEffect transition="in" filter="barn(inVertical)">
                                      <p:cBhvr>
                                        <p:cTn id="16" dur="500"/>
                                        <p:tgtEl>
                                          <p:spTgt spid="104904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049045">
                                            <p:txEl>
                                              <p:pRg st="4" end="4"/>
                                            </p:txEl>
                                          </p:spTgt>
                                        </p:tgtEl>
                                        <p:attrNameLst>
                                          <p:attrName>style.visibility</p:attrName>
                                        </p:attrNameLst>
                                      </p:cBhvr>
                                      <p:to>
                                        <p:strVal val="visible"/>
                                      </p:to>
                                    </p:set>
                                    <p:animEffect transition="in" filter="barn(inVertical)">
                                      <p:cBhvr>
                                        <p:cTn id="19" dur="500"/>
                                        <p:tgtEl>
                                          <p:spTgt spid="1049045">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049045">
                                            <p:txEl>
                                              <p:pRg st="5" end="5"/>
                                            </p:txEl>
                                          </p:spTgt>
                                        </p:tgtEl>
                                        <p:attrNameLst>
                                          <p:attrName>style.visibility</p:attrName>
                                        </p:attrNameLst>
                                      </p:cBhvr>
                                      <p:to>
                                        <p:strVal val="visible"/>
                                      </p:to>
                                    </p:set>
                                    <p:animEffect transition="in" filter="barn(inVertical)">
                                      <p:cBhvr>
                                        <p:cTn id="22" dur="500"/>
                                        <p:tgtEl>
                                          <p:spTgt spid="10490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A4CC-2721-422B-9E2F-AD4EC6C0B293}"/>
              </a:ext>
            </a:extLst>
          </p:cNvPr>
          <p:cNvSpPr>
            <a:spLocks noGrp="1"/>
          </p:cNvSpPr>
          <p:nvPr>
            <p:ph type="title"/>
          </p:nvPr>
        </p:nvSpPr>
        <p:spPr/>
        <p:txBody>
          <a:bodyPr/>
          <a:lstStyle/>
          <a:p>
            <a:r>
              <a:rPr lang="en-US"/>
              <a:t>2.  Mức độ an toàn và bảo mật</a:t>
            </a:r>
            <a:endParaRPr lang="vi-VN"/>
          </a:p>
        </p:txBody>
      </p:sp>
      <p:sp>
        <p:nvSpPr>
          <p:cNvPr id="4" name="Shape 655">
            <a:extLst>
              <a:ext uri="{FF2B5EF4-FFF2-40B4-BE49-F238E27FC236}">
                <a16:creationId xmlns:a16="http://schemas.microsoft.com/office/drawing/2014/main" id="{BF72721F-A67E-483C-9A90-113AF981CB73}"/>
              </a:ext>
            </a:extLst>
          </p:cNvPr>
          <p:cNvSpPr txBox="1">
            <a:spLocks/>
          </p:cNvSpPr>
          <p:nvPr/>
        </p:nvSpPr>
        <p:spPr>
          <a:xfrm>
            <a:off x="747925" y="1049124"/>
            <a:ext cx="2324663" cy="249897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lgn="just">
              <a:buFont typeface="Dosis"/>
              <a:buNone/>
            </a:pPr>
            <a:r>
              <a:rPr lang="en" b="1">
                <a:solidFill>
                  <a:srgbClr val="FF0000"/>
                </a:solidFill>
              </a:rPr>
              <a:t>1. Bảo mật</a:t>
            </a:r>
          </a:p>
          <a:p>
            <a:pPr algn="just">
              <a:buFont typeface="Dosis"/>
              <a:buNone/>
            </a:pPr>
            <a:r>
              <a:rPr lang="en-US" sz="1500">
                <a:solidFill>
                  <a:schemeClr val="tx1"/>
                </a:solidFill>
              </a:rPr>
              <a:t>Hệ thống đảm bảo việc truy cập dữ liệu chỉ được phép đối với các đối tượng được phân quyền tương ứng. Sử dụng kênh kết nối an toàn trong việc truy cập máy chủ ứng dụng mà công cụ quản lý.</a:t>
            </a:r>
          </a:p>
        </p:txBody>
      </p:sp>
      <p:sp>
        <p:nvSpPr>
          <p:cNvPr id="5" name="Shape 656">
            <a:extLst>
              <a:ext uri="{FF2B5EF4-FFF2-40B4-BE49-F238E27FC236}">
                <a16:creationId xmlns:a16="http://schemas.microsoft.com/office/drawing/2014/main" id="{243FA82B-C8D2-4A74-922C-74467D6A73E4}"/>
              </a:ext>
            </a:extLst>
          </p:cNvPr>
          <p:cNvSpPr txBox="1">
            <a:spLocks/>
          </p:cNvSpPr>
          <p:nvPr/>
        </p:nvSpPr>
        <p:spPr>
          <a:xfrm>
            <a:off x="3147533" y="1049124"/>
            <a:ext cx="2324664" cy="1522625"/>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b="1">
                <a:solidFill>
                  <a:srgbClr val="FFC000"/>
                </a:solidFill>
              </a:rPr>
              <a:t>2. Toàn vẹn</a:t>
            </a:r>
          </a:p>
          <a:p>
            <a:r>
              <a:rPr lang="en-US" sz="1500"/>
              <a:t>Không cho mã xác nhận tên đăng nhập mật khẩu được truyền trên môi trường mạng mà không được mã hóa.</a:t>
            </a:r>
            <a:endParaRPr lang="en" sz="1500"/>
          </a:p>
        </p:txBody>
      </p:sp>
      <p:sp>
        <p:nvSpPr>
          <p:cNvPr id="6" name="Shape 657">
            <a:extLst>
              <a:ext uri="{FF2B5EF4-FFF2-40B4-BE49-F238E27FC236}">
                <a16:creationId xmlns:a16="http://schemas.microsoft.com/office/drawing/2014/main" id="{A3003F8A-2C98-454F-AA88-7211334EA397}"/>
              </a:ext>
            </a:extLst>
          </p:cNvPr>
          <p:cNvSpPr txBox="1">
            <a:spLocks/>
          </p:cNvSpPr>
          <p:nvPr/>
        </p:nvSpPr>
        <p:spPr>
          <a:xfrm>
            <a:off x="5373043" y="1038848"/>
            <a:ext cx="2559102" cy="2409431"/>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just"/>
            <a:r>
              <a:rPr lang="vi-VN" b="1">
                <a:solidFill>
                  <a:srgbClr val="92D050"/>
                </a:solidFill>
              </a:rPr>
              <a:t>3. Chống chối bỏ</a:t>
            </a:r>
          </a:p>
          <a:p>
            <a:pPr algn="just"/>
            <a:r>
              <a:rPr lang="vi-VN" sz="1500"/>
              <a:t>Nội dung thao tác với hệ thống được lưu lại, hỗ trợ việc truy vết và kiểm toán ở các lớp tương tác như nghiệp vụ, truy cập dữ liệu nhằm xác định chính xác thực thể gây ra sự kiện/hành động trong hệ thống.</a:t>
            </a:r>
          </a:p>
        </p:txBody>
      </p:sp>
      <p:sp>
        <p:nvSpPr>
          <p:cNvPr id="7" name="Shape 658">
            <a:extLst>
              <a:ext uri="{FF2B5EF4-FFF2-40B4-BE49-F238E27FC236}">
                <a16:creationId xmlns:a16="http://schemas.microsoft.com/office/drawing/2014/main" id="{7C0BA452-6597-4E76-8F45-B29E194D0A31}"/>
              </a:ext>
            </a:extLst>
          </p:cNvPr>
          <p:cNvSpPr txBox="1">
            <a:spLocks/>
          </p:cNvSpPr>
          <p:nvPr/>
        </p:nvSpPr>
        <p:spPr>
          <a:xfrm>
            <a:off x="747924" y="3558372"/>
            <a:ext cx="2810523" cy="148129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3D4965"/>
              </a:buClr>
              <a:buSzPct val="100000"/>
              <a:buFont typeface="Dosis"/>
              <a:buChar char="✘"/>
              <a:defRPr sz="2600" b="0" i="0" u="none" strike="noStrike" cap="none">
                <a:solidFill>
                  <a:srgbClr val="3D4965"/>
                </a:solidFill>
                <a:latin typeface="Dosis"/>
                <a:ea typeface="Dosis"/>
                <a:cs typeface="Dosis"/>
                <a:sym typeface="Dosis"/>
              </a:defRPr>
            </a:lvl1pPr>
            <a:lvl2pPr marR="0" lvl="1" algn="l" rtl="0">
              <a:lnSpc>
                <a:spcPct val="100000"/>
              </a:lnSpc>
              <a:spcBef>
                <a:spcPts val="48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48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lgn="just">
              <a:spcBef>
                <a:spcPts val="0"/>
              </a:spcBef>
              <a:buFont typeface="Dosis"/>
              <a:buNone/>
            </a:pPr>
            <a:r>
              <a:rPr lang="en" sz="1800" b="1">
                <a:solidFill>
                  <a:srgbClr val="EE1AB1"/>
                </a:solidFill>
              </a:rPr>
              <a:t>4. Xác thực</a:t>
            </a:r>
          </a:p>
          <a:p>
            <a:pPr algn="just">
              <a:spcBef>
                <a:spcPts val="0"/>
              </a:spcBef>
              <a:buFont typeface="Dosis"/>
              <a:buNone/>
            </a:pPr>
            <a:r>
              <a:rPr lang="en-US" sz="1500">
                <a:solidFill>
                  <a:schemeClr val="tx1"/>
                </a:solidFill>
                <a:latin typeface="+mn-lt"/>
              </a:rPr>
              <a:t>Hệ thống hỗ trợ xác thực tài khoản bằng mail hoặc số điện thoại.</a:t>
            </a:r>
            <a:endParaRPr lang="en" sz="1500">
              <a:solidFill>
                <a:schemeClr val="tx1"/>
              </a:solidFill>
              <a:latin typeface="+mn-lt"/>
            </a:endParaRPr>
          </a:p>
        </p:txBody>
      </p:sp>
      <p:sp>
        <p:nvSpPr>
          <p:cNvPr id="8" name="Shape 659">
            <a:extLst>
              <a:ext uri="{FF2B5EF4-FFF2-40B4-BE49-F238E27FC236}">
                <a16:creationId xmlns:a16="http://schemas.microsoft.com/office/drawing/2014/main" id="{3D3547B7-3161-47AF-A7B2-0E01186150D0}"/>
              </a:ext>
            </a:extLst>
          </p:cNvPr>
          <p:cNvSpPr txBox="1">
            <a:spLocks/>
          </p:cNvSpPr>
          <p:nvPr/>
        </p:nvSpPr>
        <p:spPr>
          <a:xfrm>
            <a:off x="3822853" y="3548096"/>
            <a:ext cx="3966072" cy="149156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3D4965"/>
              </a:buClr>
              <a:buSzPct val="100000"/>
              <a:buFont typeface="Dosis"/>
              <a:buChar char="✘"/>
              <a:defRPr sz="2600" b="0" i="0" u="none" strike="noStrike" cap="none">
                <a:solidFill>
                  <a:srgbClr val="3D4965"/>
                </a:solidFill>
                <a:latin typeface="Dosis"/>
                <a:ea typeface="Dosis"/>
                <a:cs typeface="Dosis"/>
                <a:sym typeface="Dosis"/>
              </a:defRPr>
            </a:lvl1pPr>
            <a:lvl2pPr marR="0" lvl="1" algn="l" rtl="0">
              <a:lnSpc>
                <a:spcPct val="100000"/>
              </a:lnSpc>
              <a:spcBef>
                <a:spcPts val="48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48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36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lgn="just">
              <a:spcBef>
                <a:spcPts val="0"/>
              </a:spcBef>
              <a:buFont typeface="Dosis"/>
              <a:buNone/>
            </a:pPr>
            <a:r>
              <a:rPr lang="en" sz="1800" b="1">
                <a:solidFill>
                  <a:srgbClr val="00B0F0"/>
                </a:solidFill>
              </a:rPr>
              <a:t>5. Mã hóa</a:t>
            </a:r>
          </a:p>
          <a:p>
            <a:pPr algn="just">
              <a:buFont typeface="Dosis"/>
              <a:buNone/>
            </a:pPr>
            <a:r>
              <a:rPr lang="en-US" sz="1500">
                <a:solidFill>
                  <a:schemeClr val="tx1"/>
                </a:solidFill>
                <a:latin typeface="+mn-lt"/>
              </a:rPr>
              <a:t>Mật khẩu người dùng được mã hóa trước khi lưu vào database</a:t>
            </a:r>
          </a:p>
          <a:p>
            <a:pPr algn="just">
              <a:buFont typeface="Dosis"/>
              <a:buNone/>
            </a:pPr>
            <a:r>
              <a:rPr lang="en-US" sz="1500">
                <a:solidFill>
                  <a:schemeClr val="tx1"/>
                </a:solidFill>
                <a:latin typeface="+mn-lt"/>
              </a:rPr>
              <a:t>Mật khẩu người dùng luôn được thay thế bàng dấu chấm đen hoặc dấu hoa thị (*).</a:t>
            </a:r>
          </a:p>
        </p:txBody>
      </p:sp>
    </p:spTree>
    <p:extLst>
      <p:ext uri="{BB962C8B-B14F-4D97-AF65-F5344CB8AC3E}">
        <p14:creationId xmlns:p14="http://schemas.microsoft.com/office/powerpoint/2010/main" val="4864652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arn(inVertic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500"/>
                                        <p:tgtEl>
                                          <p:spTgt spid="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animEffect transition="in" filter="fade">
                                      <p:cBhvr>
                                        <p:cTn id="5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1048898" name="Shape 537"/>
          <p:cNvSpPr txBox="1">
            <a:spLocks noGrp="1"/>
          </p:cNvSpPr>
          <p:nvPr>
            <p:ph type="ctrTitle"/>
          </p:nvPr>
        </p:nvSpPr>
        <p:spPr>
          <a:xfrm>
            <a:off x="2309740" y="2216801"/>
            <a:ext cx="5912650" cy="1159799"/>
          </a:xfrm>
          <a:prstGeom prst="rect">
            <a:avLst/>
          </a:prstGeom>
        </p:spPr>
        <p:txBody>
          <a:bodyPr lIns="91425" tIns="91425" rIns="91425" bIns="91425" anchor="b" anchorCtr="0">
            <a:noAutofit/>
          </a:bodyPr>
          <a:lstStyle/>
          <a:p>
            <a:pPr lvl="0"/>
            <a:r>
              <a:rPr lang="vi-VN"/>
              <a:t>III.  Các mô hình phân tích</a:t>
            </a:r>
            <a:endParaRPr lang="en"/>
          </a:p>
        </p:txBody>
      </p:sp>
      <p:pic>
        <p:nvPicPr>
          <p:cNvPr id="2" name="Picture 1">
            <a:extLst>
              <a:ext uri="{FF2B5EF4-FFF2-40B4-BE49-F238E27FC236}">
                <a16:creationId xmlns:a16="http://schemas.microsoft.com/office/drawing/2014/main" id="{D10B5D84-E8D9-4C9D-AE17-1FADC5D04079}"/>
              </a:ext>
            </a:extLst>
          </p:cNvPr>
          <p:cNvPicPr>
            <a:picLocks noChangeAspect="1"/>
          </p:cNvPicPr>
          <p:nvPr/>
        </p:nvPicPr>
        <p:blipFill>
          <a:blip r:embed="rId3"/>
          <a:stretch>
            <a:fillRect/>
          </a:stretch>
        </p:blipFill>
        <p:spPr>
          <a:xfrm>
            <a:off x="590714" y="738131"/>
            <a:ext cx="3287223" cy="1833619"/>
          </a:xfrm>
          <a:prstGeom prst="rect">
            <a:avLst/>
          </a:prstGeom>
        </p:spPr>
      </p:pic>
    </p:spTree>
    <p:extLst>
      <p:ext uri="{BB962C8B-B14F-4D97-AF65-F5344CB8AC3E}">
        <p14:creationId xmlns:p14="http://schemas.microsoft.com/office/powerpoint/2010/main" val="84945012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48841" name="Shape 548"/>
          <p:cNvSpPr txBox="1">
            <a:spLocks noGrp="1"/>
          </p:cNvSpPr>
          <p:nvPr>
            <p:ph type="title"/>
          </p:nvPr>
        </p:nvSpPr>
        <p:spPr>
          <a:xfrm>
            <a:off x="783771" y="275423"/>
            <a:ext cx="6119067" cy="401586"/>
          </a:xfrm>
          <a:prstGeom prst="rect">
            <a:avLst/>
          </a:prstGeom>
        </p:spPr>
        <p:txBody>
          <a:bodyPr lIns="91425" tIns="91425" rIns="91425" bIns="91425" anchor="b" anchorCtr="0">
            <a:noAutofit/>
          </a:bodyPr>
          <a:lstStyle/>
          <a:p>
            <a:pPr lvl="0">
              <a:spcBef>
                <a:spcPts val="0"/>
              </a:spcBef>
              <a:buNone/>
            </a:pPr>
            <a:r>
              <a:rPr lang="en" sz="2400">
                <a:latin typeface="+mj-lt"/>
              </a:rPr>
              <a:t>Nội dung chính</a:t>
            </a:r>
          </a:p>
        </p:txBody>
      </p:sp>
      <p:sp>
        <p:nvSpPr>
          <p:cNvPr id="1048842" name="Shape 549"/>
          <p:cNvSpPr txBox="1">
            <a:spLocks noGrp="1"/>
          </p:cNvSpPr>
          <p:nvPr>
            <p:ph type="body" idx="1"/>
          </p:nvPr>
        </p:nvSpPr>
        <p:spPr>
          <a:xfrm>
            <a:off x="747925" y="1215750"/>
            <a:ext cx="6140399" cy="3250742"/>
          </a:xfrm>
          <a:prstGeom prst="rect">
            <a:avLst/>
          </a:prstGeom>
        </p:spPr>
        <p:txBody>
          <a:bodyPr lIns="91425" tIns="91425" rIns="91425" bIns="91425" anchor="t" anchorCtr="0">
            <a:noAutofit/>
          </a:bodyPr>
          <a:lstStyle/>
          <a:p>
            <a:pPr marL="742950" lvl="0" indent="-514350" rtl="0">
              <a:spcBef>
                <a:spcPts val="0"/>
              </a:spcBef>
              <a:buClr>
                <a:schemeClr val="accent1"/>
              </a:buClr>
              <a:buFont typeface="+mj-lt"/>
              <a:buAutoNum type="romanUcPeriod"/>
            </a:pPr>
            <a:r>
              <a:rPr lang="vi-VN" sz="2000" b="1">
                <a:solidFill>
                  <a:srgbClr val="0070C0"/>
                </a:solidFill>
              </a:rPr>
              <a:t>Yêu cầu chức năng</a:t>
            </a:r>
            <a:endParaRPr lang="en" sz="2000" b="1">
              <a:solidFill>
                <a:srgbClr val="0070C0"/>
              </a:solidFill>
            </a:endParaRPr>
          </a:p>
          <a:p>
            <a:pPr marL="742950" lvl="0" indent="-514350" rtl="0">
              <a:spcBef>
                <a:spcPts val="0"/>
              </a:spcBef>
              <a:buClr>
                <a:schemeClr val="accent1"/>
              </a:buClr>
              <a:buFont typeface="+mj-lt"/>
              <a:buAutoNum type="romanUcPeriod"/>
            </a:pPr>
            <a:r>
              <a:rPr lang="vi-VN" sz="2000" b="1">
                <a:solidFill>
                  <a:srgbClr val="0070C0"/>
                </a:solidFill>
              </a:rPr>
              <a:t>Yêu cầu phi chức năng</a:t>
            </a:r>
            <a:endParaRPr lang="en" sz="2000" b="1">
              <a:solidFill>
                <a:srgbClr val="0070C0"/>
              </a:solidFill>
            </a:endParaRPr>
          </a:p>
          <a:p>
            <a:pPr marL="742950" lvl="0" indent="-514350" rtl="0">
              <a:spcBef>
                <a:spcPts val="0"/>
              </a:spcBef>
              <a:buClr>
                <a:schemeClr val="accent1"/>
              </a:buClr>
              <a:buFont typeface="+mj-lt"/>
              <a:buAutoNum type="romanUcPeriod"/>
            </a:pPr>
            <a:r>
              <a:rPr lang="vi-VN" sz="2000" b="1">
                <a:solidFill>
                  <a:srgbClr val="0070C0"/>
                </a:solidFill>
              </a:rPr>
              <a:t>Các mô hình phân tích</a:t>
            </a:r>
            <a:endParaRPr lang="en" sz="2000" b="1">
              <a:solidFill>
                <a:srgbClr val="0070C0"/>
              </a:solidFill>
            </a:endParaRPr>
          </a:p>
          <a:p>
            <a:pPr marL="742950" lvl="0" indent="-514350" rtl="0">
              <a:spcBef>
                <a:spcPts val="0"/>
              </a:spcBef>
              <a:buClr>
                <a:schemeClr val="accent1"/>
              </a:buClr>
              <a:buFont typeface="+mj-lt"/>
              <a:buAutoNum type="romanUcPeriod"/>
            </a:pPr>
            <a:r>
              <a:rPr lang="vi-VN" sz="2000" b="1">
                <a:solidFill>
                  <a:srgbClr val="0070C0"/>
                </a:solidFill>
              </a:rPr>
              <a:t>Lược đồ cơ sở dữ liệu và sơ đồ lớp</a:t>
            </a:r>
            <a:endParaRPr lang="en" sz="2000" b="1">
              <a:solidFill>
                <a:srgbClr val="0070C0"/>
              </a:solidFill>
            </a:endParaRPr>
          </a:p>
          <a:p>
            <a:pPr marL="742950" lvl="0" indent="-514350" rtl="0">
              <a:spcBef>
                <a:spcPts val="0"/>
              </a:spcBef>
              <a:buClr>
                <a:schemeClr val="accent1"/>
              </a:buClr>
              <a:buFont typeface="+mj-lt"/>
              <a:buAutoNum type="romanUcPeriod"/>
            </a:pPr>
            <a:r>
              <a:rPr lang="vi-VN" sz="2000" b="1">
                <a:solidFill>
                  <a:srgbClr val="0070C0"/>
                </a:solidFill>
              </a:rPr>
              <a:t>Đặc tả màn hình</a:t>
            </a:r>
            <a:endParaRPr lang="en" sz="2000" b="1">
              <a:solidFill>
                <a:srgbClr val="0070C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48842">
                                            <p:txEl>
                                              <p:pRg st="0" end="0"/>
                                            </p:txEl>
                                          </p:spTgt>
                                        </p:tgtEl>
                                        <p:attrNameLst>
                                          <p:attrName>style.visibility</p:attrName>
                                        </p:attrNameLst>
                                      </p:cBhvr>
                                      <p:to>
                                        <p:strVal val="visible"/>
                                      </p:to>
                                    </p:set>
                                    <p:animEffect transition="in" filter="barn(inVertical)">
                                      <p:cBhvr>
                                        <p:cTn id="7" dur="500"/>
                                        <p:tgtEl>
                                          <p:spTgt spid="104884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48842">
                                            <p:txEl>
                                              <p:pRg st="1" end="1"/>
                                            </p:txEl>
                                          </p:spTgt>
                                        </p:tgtEl>
                                        <p:attrNameLst>
                                          <p:attrName>style.visibility</p:attrName>
                                        </p:attrNameLst>
                                      </p:cBhvr>
                                      <p:to>
                                        <p:strVal val="visible"/>
                                      </p:to>
                                    </p:set>
                                    <p:animEffect transition="in" filter="barn(inVertical)">
                                      <p:cBhvr>
                                        <p:cTn id="10" dur="500"/>
                                        <p:tgtEl>
                                          <p:spTgt spid="104884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48842">
                                            <p:txEl>
                                              <p:pRg st="2" end="2"/>
                                            </p:txEl>
                                          </p:spTgt>
                                        </p:tgtEl>
                                        <p:attrNameLst>
                                          <p:attrName>style.visibility</p:attrName>
                                        </p:attrNameLst>
                                      </p:cBhvr>
                                      <p:to>
                                        <p:strVal val="visible"/>
                                      </p:to>
                                    </p:set>
                                    <p:animEffect transition="in" filter="barn(inVertical)">
                                      <p:cBhvr>
                                        <p:cTn id="13" dur="500"/>
                                        <p:tgtEl>
                                          <p:spTgt spid="104884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048842">
                                            <p:txEl>
                                              <p:pRg st="3" end="3"/>
                                            </p:txEl>
                                          </p:spTgt>
                                        </p:tgtEl>
                                        <p:attrNameLst>
                                          <p:attrName>style.visibility</p:attrName>
                                        </p:attrNameLst>
                                      </p:cBhvr>
                                      <p:to>
                                        <p:strVal val="visible"/>
                                      </p:to>
                                    </p:set>
                                    <p:animEffect transition="in" filter="barn(inVertical)">
                                      <p:cBhvr>
                                        <p:cTn id="16" dur="500"/>
                                        <p:tgtEl>
                                          <p:spTgt spid="104884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048842">
                                            <p:txEl>
                                              <p:pRg st="4" end="4"/>
                                            </p:txEl>
                                          </p:spTgt>
                                        </p:tgtEl>
                                        <p:attrNameLst>
                                          <p:attrName>style.visibility</p:attrName>
                                        </p:attrNameLst>
                                      </p:cBhvr>
                                      <p:to>
                                        <p:strVal val="visible"/>
                                      </p:to>
                                    </p:set>
                                    <p:animEffect transition="in" filter="barn(inVertical)">
                                      <p:cBhvr>
                                        <p:cTn id="19" dur="500"/>
                                        <p:tgtEl>
                                          <p:spTgt spid="10488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4484-0122-4FC4-A766-AB2909EE15D9}"/>
              </a:ext>
            </a:extLst>
          </p:cNvPr>
          <p:cNvSpPr>
            <a:spLocks noGrp="1"/>
          </p:cNvSpPr>
          <p:nvPr>
            <p:ph type="title"/>
          </p:nvPr>
        </p:nvSpPr>
        <p:spPr>
          <a:xfrm>
            <a:off x="747925" y="202991"/>
            <a:ext cx="7239304" cy="597883"/>
          </a:xfrm>
        </p:spPr>
        <p:txBody>
          <a:bodyPr/>
          <a:lstStyle/>
          <a:p>
            <a:r>
              <a:rPr lang="en-US"/>
              <a:t>1. Activity diagrams</a:t>
            </a:r>
            <a:endParaRPr lang="vi-VN"/>
          </a:p>
        </p:txBody>
      </p:sp>
      <p:pic>
        <p:nvPicPr>
          <p:cNvPr id="32" name="Picture 31">
            <a:extLst>
              <a:ext uri="{FF2B5EF4-FFF2-40B4-BE49-F238E27FC236}">
                <a16:creationId xmlns:a16="http://schemas.microsoft.com/office/drawing/2014/main" id="{BDB38357-2306-4A3F-941A-9D09B4EB3F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3842" y="202992"/>
            <a:ext cx="8616315" cy="4369008"/>
          </a:xfrm>
          <a:prstGeom prst="rect">
            <a:avLst/>
          </a:prstGeom>
          <a:noFill/>
          <a:ln>
            <a:noFill/>
          </a:ln>
        </p:spPr>
      </p:pic>
      <p:sp>
        <p:nvSpPr>
          <p:cNvPr id="33" name="Text Placeholder 2">
            <a:extLst>
              <a:ext uri="{FF2B5EF4-FFF2-40B4-BE49-F238E27FC236}">
                <a16:creationId xmlns:a16="http://schemas.microsoft.com/office/drawing/2014/main" id="{E832B832-6F94-43D9-ABFD-819F96B71878}"/>
              </a:ext>
            </a:extLst>
          </p:cNvPr>
          <p:cNvSpPr txBox="1"/>
          <p:nvPr/>
        </p:nvSpPr>
        <p:spPr>
          <a:xfrm>
            <a:off x="362681" y="4600016"/>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solidFill>
                  <a:schemeClr val="tx1"/>
                </a:solidFill>
              </a:rPr>
              <a:t>a. Biểu đồ hoạt động quản lý tất cả truyện</a:t>
            </a:r>
            <a:endParaRPr lang="en-US" sz="2000">
              <a:solidFill>
                <a:schemeClr val="tx1"/>
              </a:solidFill>
            </a:endParaRPr>
          </a:p>
        </p:txBody>
      </p:sp>
    </p:spTree>
    <p:extLst>
      <p:ext uri="{BB962C8B-B14F-4D97-AF65-F5344CB8AC3E}">
        <p14:creationId xmlns:p14="http://schemas.microsoft.com/office/powerpoint/2010/main" val="3560565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arn(inVertical)">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4484-0122-4FC4-A766-AB2909EE15D9}"/>
              </a:ext>
            </a:extLst>
          </p:cNvPr>
          <p:cNvSpPr>
            <a:spLocks noGrp="1"/>
          </p:cNvSpPr>
          <p:nvPr>
            <p:ph type="title"/>
          </p:nvPr>
        </p:nvSpPr>
        <p:spPr>
          <a:xfrm>
            <a:off x="747925" y="202991"/>
            <a:ext cx="7239304" cy="597883"/>
          </a:xfrm>
        </p:spPr>
        <p:txBody>
          <a:bodyPr/>
          <a:lstStyle/>
          <a:p>
            <a:r>
              <a:rPr lang="en-US"/>
              <a:t>1. Activity diagrams (tt)</a:t>
            </a:r>
            <a:endParaRPr lang="vi-VN"/>
          </a:p>
        </p:txBody>
      </p:sp>
      <p:sp>
        <p:nvSpPr>
          <p:cNvPr id="33" name="Text Placeholder 2">
            <a:extLst>
              <a:ext uri="{FF2B5EF4-FFF2-40B4-BE49-F238E27FC236}">
                <a16:creationId xmlns:a16="http://schemas.microsoft.com/office/drawing/2014/main" id="{E832B832-6F94-43D9-ABFD-819F96B71878}"/>
              </a:ext>
            </a:extLst>
          </p:cNvPr>
          <p:cNvSpPr txBox="1"/>
          <p:nvPr/>
        </p:nvSpPr>
        <p:spPr>
          <a:xfrm>
            <a:off x="968608" y="966127"/>
            <a:ext cx="1355951"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solidFill>
                  <a:schemeClr val="tx1"/>
                </a:solidFill>
              </a:rPr>
              <a:t>b. Biểu đồ hoạt động quản lý thành viên nhóm dịch</a:t>
            </a:r>
            <a:endParaRPr lang="en-US" sz="2000">
              <a:solidFill>
                <a:schemeClr val="tx1"/>
              </a:solidFill>
            </a:endParaRPr>
          </a:p>
        </p:txBody>
      </p:sp>
      <p:pic>
        <p:nvPicPr>
          <p:cNvPr id="5" name="Picture 4">
            <a:extLst>
              <a:ext uri="{FF2B5EF4-FFF2-40B4-BE49-F238E27FC236}">
                <a16:creationId xmlns:a16="http://schemas.microsoft.com/office/drawing/2014/main" id="{052578D5-6B5D-4CE8-9A9E-5368B932F515}"/>
              </a:ext>
            </a:extLst>
          </p:cNvPr>
          <p:cNvPicPr/>
          <p:nvPr/>
        </p:nvPicPr>
        <p:blipFill>
          <a:blip r:embed="rId3"/>
          <a:stretch>
            <a:fillRect/>
          </a:stretch>
        </p:blipFill>
        <p:spPr>
          <a:xfrm>
            <a:off x="2415307" y="764145"/>
            <a:ext cx="5760085" cy="4209415"/>
          </a:xfrm>
          <a:prstGeom prst="rect">
            <a:avLst/>
          </a:prstGeom>
        </p:spPr>
      </p:pic>
      <p:sp>
        <p:nvSpPr>
          <p:cNvPr id="6" name="Text Placeholder 2">
            <a:extLst>
              <a:ext uri="{FF2B5EF4-FFF2-40B4-BE49-F238E27FC236}">
                <a16:creationId xmlns:a16="http://schemas.microsoft.com/office/drawing/2014/main" id="{4461EF62-3933-49D4-AA31-E32DFF7ED663}"/>
              </a:ext>
            </a:extLst>
          </p:cNvPr>
          <p:cNvSpPr txBox="1"/>
          <p:nvPr/>
        </p:nvSpPr>
        <p:spPr>
          <a:xfrm>
            <a:off x="944739" y="960934"/>
            <a:ext cx="6965372"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solidFill>
                  <a:schemeClr val="tx1"/>
                </a:solidFill>
              </a:rPr>
              <a:t>c. Biểu đồ hoạt động tùy chỉnh giao diện đọc</a:t>
            </a:r>
            <a:endParaRPr lang="en-US" sz="2000">
              <a:solidFill>
                <a:schemeClr val="tx1"/>
              </a:solidFill>
            </a:endParaRPr>
          </a:p>
        </p:txBody>
      </p:sp>
      <p:pic>
        <p:nvPicPr>
          <p:cNvPr id="7" name="Picture 6">
            <a:extLst>
              <a:ext uri="{FF2B5EF4-FFF2-40B4-BE49-F238E27FC236}">
                <a16:creationId xmlns:a16="http://schemas.microsoft.com/office/drawing/2014/main" id="{C003A7E0-0237-4C86-BD96-394F2A165BA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13601" y="1558186"/>
            <a:ext cx="5760085" cy="3255649"/>
          </a:xfrm>
          <a:prstGeom prst="rect">
            <a:avLst/>
          </a:prstGeom>
          <a:noFill/>
          <a:ln>
            <a:noFill/>
          </a:ln>
        </p:spPr>
      </p:pic>
      <p:sp>
        <p:nvSpPr>
          <p:cNvPr id="8" name="Text Placeholder 2">
            <a:extLst>
              <a:ext uri="{FF2B5EF4-FFF2-40B4-BE49-F238E27FC236}">
                <a16:creationId xmlns:a16="http://schemas.microsoft.com/office/drawing/2014/main" id="{A21D0BE3-F787-4749-AC59-B059B227DD6A}"/>
              </a:ext>
            </a:extLst>
          </p:cNvPr>
          <p:cNvSpPr txBox="1"/>
          <p:nvPr/>
        </p:nvSpPr>
        <p:spPr>
          <a:xfrm>
            <a:off x="944739" y="954333"/>
            <a:ext cx="6965372"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solidFill>
                  <a:schemeClr val="tx1"/>
                </a:solidFill>
              </a:rPr>
              <a:t>d. Biểu đồ hoạt động bình luận ý kiến</a:t>
            </a:r>
            <a:endParaRPr lang="en-US" sz="2000">
              <a:solidFill>
                <a:schemeClr val="tx1"/>
              </a:solidFill>
            </a:endParaRPr>
          </a:p>
        </p:txBody>
      </p:sp>
      <p:pic>
        <p:nvPicPr>
          <p:cNvPr id="9" name="Picture 8">
            <a:extLst>
              <a:ext uri="{FF2B5EF4-FFF2-40B4-BE49-F238E27FC236}">
                <a16:creationId xmlns:a16="http://schemas.microsoft.com/office/drawing/2014/main" id="{47F00E9B-C41C-44BE-9945-A546C744C18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83059" y="1485552"/>
            <a:ext cx="5760085" cy="2374265"/>
          </a:xfrm>
          <a:prstGeom prst="rect">
            <a:avLst/>
          </a:prstGeom>
          <a:noFill/>
          <a:ln>
            <a:noFill/>
          </a:ln>
        </p:spPr>
      </p:pic>
      <p:sp>
        <p:nvSpPr>
          <p:cNvPr id="10" name="Text Placeholder 2">
            <a:extLst>
              <a:ext uri="{FF2B5EF4-FFF2-40B4-BE49-F238E27FC236}">
                <a16:creationId xmlns:a16="http://schemas.microsoft.com/office/drawing/2014/main" id="{45187E8C-20CD-42DD-94F0-86090EA22149}"/>
              </a:ext>
            </a:extLst>
          </p:cNvPr>
          <p:cNvSpPr txBox="1"/>
          <p:nvPr/>
        </p:nvSpPr>
        <p:spPr>
          <a:xfrm>
            <a:off x="944739" y="968093"/>
            <a:ext cx="6965372"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solidFill>
                  <a:schemeClr val="tx1"/>
                </a:solidFill>
              </a:rPr>
              <a:t>e. Biểu đồ hoạt động tìm kiếm truyện</a:t>
            </a:r>
            <a:endParaRPr lang="en-US" sz="2000">
              <a:solidFill>
                <a:schemeClr val="tx1"/>
              </a:solidFill>
            </a:endParaRPr>
          </a:p>
        </p:txBody>
      </p:sp>
      <p:pic>
        <p:nvPicPr>
          <p:cNvPr id="11" name="Picture 10">
            <a:extLst>
              <a:ext uri="{FF2B5EF4-FFF2-40B4-BE49-F238E27FC236}">
                <a16:creationId xmlns:a16="http://schemas.microsoft.com/office/drawing/2014/main" id="{539A509E-CCD5-4B1C-9853-A4BBD612ED97}"/>
              </a:ext>
            </a:extLst>
          </p:cNvPr>
          <p:cNvPicPr/>
          <p:nvPr/>
        </p:nvPicPr>
        <p:blipFill>
          <a:blip r:embed="rId6"/>
          <a:stretch>
            <a:fillRect/>
          </a:stretch>
        </p:blipFill>
        <p:spPr>
          <a:xfrm>
            <a:off x="1264899" y="2127224"/>
            <a:ext cx="6325051" cy="2158354"/>
          </a:xfrm>
          <a:prstGeom prst="rect">
            <a:avLst/>
          </a:prstGeom>
        </p:spPr>
      </p:pic>
    </p:spTree>
    <p:extLst>
      <p:ext uri="{BB962C8B-B14F-4D97-AF65-F5344CB8AC3E}">
        <p14:creationId xmlns:p14="http://schemas.microsoft.com/office/powerpoint/2010/main" val="1959955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33"/>
                                        </p:tgtEl>
                                      </p:cBhvr>
                                    </p:animEffect>
                                    <p:set>
                                      <p:cBhvr>
                                        <p:cTn id="15" dur="1" fill="hold">
                                          <p:stCondLst>
                                            <p:cond delay="499"/>
                                          </p:stCondLst>
                                        </p:cTn>
                                        <p:tgtEl>
                                          <p:spTgt spid="33"/>
                                        </p:tgtEl>
                                        <p:attrNameLst>
                                          <p:attrName>style.visibility</p:attrName>
                                        </p:attrNameLst>
                                      </p:cBhvr>
                                      <p:to>
                                        <p:strVal val="hidden"/>
                                      </p:to>
                                    </p:set>
                                  </p:childTnLst>
                                </p:cTn>
                              </p:par>
                              <p:par>
                                <p:cTn id="16" presetID="14" presetClass="exit" presetSubtype="10" fill="hold"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nodeType="clickEffect">
                                  <p:stCondLst>
                                    <p:cond delay="0"/>
                                  </p:stCondLst>
                                  <p:childTnLst>
                                    <p:animEffect transition="out" filter="randombar(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nodeType="clickEffect">
                                  <p:stCondLst>
                                    <p:cond delay="0"/>
                                  </p:stCondLst>
                                  <p:childTnLst>
                                    <p:animEffect transition="out" filter="randombar(horizontal)">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arn(inVertical)">
                                      <p:cBhvr>
                                        <p:cTn id="55" dur="500"/>
                                        <p:tgtEl>
                                          <p:spTgt spid="10"/>
                                        </p:tgtEl>
                                      </p:cBhvr>
                                    </p:animEffect>
                                  </p:childTnLst>
                                </p:cTn>
                              </p:par>
                              <p:par>
                                <p:cTn id="56" presetID="16" presetClass="entr" presetSubtype="21"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arn(inVertical)">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6" grpId="0"/>
      <p:bldP spid="6" grpId="1"/>
      <p:bldP spid="8" grpId="0"/>
      <p:bldP spid="8" grpId="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4484-0122-4FC4-A766-AB2909EE15D9}"/>
              </a:ext>
            </a:extLst>
          </p:cNvPr>
          <p:cNvSpPr>
            <a:spLocks noGrp="1"/>
          </p:cNvSpPr>
          <p:nvPr>
            <p:ph type="title"/>
          </p:nvPr>
        </p:nvSpPr>
        <p:spPr>
          <a:xfrm>
            <a:off x="747925" y="202991"/>
            <a:ext cx="7239304" cy="597883"/>
          </a:xfrm>
        </p:spPr>
        <p:txBody>
          <a:bodyPr/>
          <a:lstStyle/>
          <a:p>
            <a:r>
              <a:rPr lang="en-US"/>
              <a:t>2. Sequences diagrams</a:t>
            </a:r>
            <a:endParaRPr lang="vi-VN"/>
          </a:p>
        </p:txBody>
      </p:sp>
      <p:sp>
        <p:nvSpPr>
          <p:cNvPr id="6" name="Text Placeholder 2">
            <a:extLst>
              <a:ext uri="{FF2B5EF4-FFF2-40B4-BE49-F238E27FC236}">
                <a16:creationId xmlns:a16="http://schemas.microsoft.com/office/drawing/2014/main" id="{4461EF62-3933-49D4-AA31-E32DFF7ED663}"/>
              </a:ext>
            </a:extLst>
          </p:cNvPr>
          <p:cNvSpPr txBox="1"/>
          <p:nvPr/>
        </p:nvSpPr>
        <p:spPr>
          <a:xfrm>
            <a:off x="977790" y="960934"/>
            <a:ext cx="1104398" cy="25314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solidFill>
                  <a:schemeClr val="tx1"/>
                </a:solidFill>
              </a:rPr>
              <a:t>a. Biểu đồ tuần tự thêm danh mục truyện</a:t>
            </a:r>
            <a:endParaRPr lang="en-US" sz="2000">
              <a:solidFill>
                <a:schemeClr val="tx1"/>
              </a:solidFill>
            </a:endParaRPr>
          </a:p>
        </p:txBody>
      </p:sp>
      <p:pic>
        <p:nvPicPr>
          <p:cNvPr id="12" name="Picture 11">
            <a:extLst>
              <a:ext uri="{FF2B5EF4-FFF2-40B4-BE49-F238E27FC236}">
                <a16:creationId xmlns:a16="http://schemas.microsoft.com/office/drawing/2014/main" id="{1C800299-4949-4BC4-9734-0892B41E2D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13543" y="800874"/>
            <a:ext cx="5995910" cy="4006850"/>
          </a:xfrm>
          <a:prstGeom prst="rect">
            <a:avLst/>
          </a:prstGeom>
          <a:noFill/>
          <a:ln>
            <a:noFill/>
          </a:ln>
        </p:spPr>
      </p:pic>
      <p:sp>
        <p:nvSpPr>
          <p:cNvPr id="13" name="Text Placeholder 2">
            <a:extLst>
              <a:ext uri="{FF2B5EF4-FFF2-40B4-BE49-F238E27FC236}">
                <a16:creationId xmlns:a16="http://schemas.microsoft.com/office/drawing/2014/main" id="{24786A62-E558-47A8-8650-E864851A93ED}"/>
              </a:ext>
            </a:extLst>
          </p:cNvPr>
          <p:cNvSpPr txBox="1"/>
          <p:nvPr/>
        </p:nvSpPr>
        <p:spPr>
          <a:xfrm>
            <a:off x="975056" y="973183"/>
            <a:ext cx="1104398" cy="25314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solidFill>
                  <a:schemeClr val="tx1"/>
                </a:solidFill>
              </a:rPr>
              <a:t>b. Biểu đồ tuần tự cập nhật danh mục truyện</a:t>
            </a:r>
            <a:endParaRPr lang="en-US" sz="2000">
              <a:solidFill>
                <a:schemeClr val="tx1"/>
              </a:solidFill>
            </a:endParaRPr>
          </a:p>
        </p:txBody>
      </p:sp>
      <p:pic>
        <p:nvPicPr>
          <p:cNvPr id="14" name="Picture 13">
            <a:extLst>
              <a:ext uri="{FF2B5EF4-FFF2-40B4-BE49-F238E27FC236}">
                <a16:creationId xmlns:a16="http://schemas.microsoft.com/office/drawing/2014/main" id="{3D18C51A-82B9-4B62-B185-E76BF54DCCF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84091" y="831736"/>
            <a:ext cx="5760085" cy="3856990"/>
          </a:xfrm>
          <a:prstGeom prst="rect">
            <a:avLst/>
          </a:prstGeom>
          <a:noFill/>
          <a:ln>
            <a:noFill/>
          </a:ln>
        </p:spPr>
      </p:pic>
      <p:sp>
        <p:nvSpPr>
          <p:cNvPr id="15" name="Text Placeholder 2">
            <a:extLst>
              <a:ext uri="{FF2B5EF4-FFF2-40B4-BE49-F238E27FC236}">
                <a16:creationId xmlns:a16="http://schemas.microsoft.com/office/drawing/2014/main" id="{D970C07B-33B7-4A4F-B479-40B63D4DD434}"/>
              </a:ext>
            </a:extLst>
          </p:cNvPr>
          <p:cNvSpPr txBox="1"/>
          <p:nvPr/>
        </p:nvSpPr>
        <p:spPr>
          <a:xfrm>
            <a:off x="986073" y="992789"/>
            <a:ext cx="1104398" cy="25314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solidFill>
                  <a:schemeClr val="tx1"/>
                </a:solidFill>
              </a:rPr>
              <a:t>c. Biểu đồ tuần tự xóa danh mục truyện</a:t>
            </a:r>
            <a:endParaRPr lang="en-US" sz="2000">
              <a:solidFill>
                <a:schemeClr val="tx1"/>
              </a:solidFill>
            </a:endParaRPr>
          </a:p>
        </p:txBody>
      </p:sp>
      <p:pic>
        <p:nvPicPr>
          <p:cNvPr id="16" name="Picture 15">
            <a:extLst>
              <a:ext uri="{FF2B5EF4-FFF2-40B4-BE49-F238E27FC236}">
                <a16:creationId xmlns:a16="http://schemas.microsoft.com/office/drawing/2014/main" id="{6FFCC6F5-56BC-40DE-8883-05C87E3494EF}"/>
              </a:ext>
            </a:extLst>
          </p:cNvPr>
          <p:cNvPicPr/>
          <p:nvPr/>
        </p:nvPicPr>
        <p:blipFill>
          <a:blip r:embed="rId5"/>
          <a:stretch>
            <a:fillRect/>
          </a:stretch>
        </p:blipFill>
        <p:spPr>
          <a:xfrm>
            <a:off x="2434700" y="831736"/>
            <a:ext cx="5731510" cy="3856990"/>
          </a:xfrm>
          <a:prstGeom prst="rect">
            <a:avLst/>
          </a:prstGeom>
        </p:spPr>
      </p:pic>
      <p:sp>
        <p:nvSpPr>
          <p:cNvPr id="18" name="Text Placeholder 2">
            <a:extLst>
              <a:ext uri="{FF2B5EF4-FFF2-40B4-BE49-F238E27FC236}">
                <a16:creationId xmlns:a16="http://schemas.microsoft.com/office/drawing/2014/main" id="{B266D909-EE3B-4039-9443-04705E39FE0B}"/>
              </a:ext>
            </a:extLst>
          </p:cNvPr>
          <p:cNvSpPr txBox="1"/>
          <p:nvPr/>
        </p:nvSpPr>
        <p:spPr>
          <a:xfrm>
            <a:off x="954388" y="991593"/>
            <a:ext cx="1104398" cy="25314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solidFill>
                  <a:schemeClr val="tx1"/>
                </a:solidFill>
              </a:rPr>
              <a:t>d. Biểu đồ tuần tự thống kê truyện</a:t>
            </a:r>
            <a:endParaRPr lang="en-US" sz="2000">
              <a:solidFill>
                <a:schemeClr val="tx1"/>
              </a:solidFill>
            </a:endParaRPr>
          </a:p>
        </p:txBody>
      </p:sp>
      <p:pic>
        <p:nvPicPr>
          <p:cNvPr id="19" name="Picture 18">
            <a:extLst>
              <a:ext uri="{FF2B5EF4-FFF2-40B4-BE49-F238E27FC236}">
                <a16:creationId xmlns:a16="http://schemas.microsoft.com/office/drawing/2014/main" id="{552AD7B8-381A-4FCA-AE89-9C366D9C5EC5}"/>
              </a:ext>
            </a:extLst>
          </p:cNvPr>
          <p:cNvPicPr/>
          <p:nvPr/>
        </p:nvPicPr>
        <p:blipFill>
          <a:blip r:embed="rId6"/>
          <a:stretch>
            <a:fillRect/>
          </a:stretch>
        </p:blipFill>
        <p:spPr>
          <a:xfrm>
            <a:off x="2914829" y="202992"/>
            <a:ext cx="5760085" cy="4672358"/>
          </a:xfrm>
          <a:prstGeom prst="rect">
            <a:avLst/>
          </a:prstGeom>
        </p:spPr>
      </p:pic>
    </p:spTree>
    <p:extLst>
      <p:ext uri="{BB962C8B-B14F-4D97-AF65-F5344CB8AC3E}">
        <p14:creationId xmlns:p14="http://schemas.microsoft.com/office/powerpoint/2010/main" val="4140290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4" presetClass="exit" presetSubtype="10" fill="hold" nodeType="withEffect">
                                  <p:stCondLst>
                                    <p:cond delay="0"/>
                                  </p:stCondLst>
                                  <p:childTnLst>
                                    <p:animEffect transition="out" filter="randombar(horizontal)">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4" presetClass="exit" presetSubtype="10" fill="hold" nodeType="withEffect">
                                  <p:stCondLst>
                                    <p:cond delay="0"/>
                                  </p:stCondLst>
                                  <p:childTnLst>
                                    <p:animEffect transition="out" filter="randombar(horizontal)">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par>
                                <p:cTn id="40" presetID="16" presetClass="entr" presetSubtype="21"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4" presetClass="exit" presetSubtype="10" fill="hold" nodeType="withEffect">
                                  <p:stCondLst>
                                    <p:cond delay="0"/>
                                  </p:stCondLst>
                                  <p:childTnLst>
                                    <p:animEffect transition="out" filter="randombar(horizontal)">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arn(inVertical)">
                                      <p:cBhvr>
                                        <p:cTn id="55" dur="500"/>
                                        <p:tgtEl>
                                          <p:spTgt spid="18"/>
                                        </p:tgtEl>
                                      </p:cBhvr>
                                    </p:animEffect>
                                  </p:childTnLst>
                                </p:cTn>
                              </p:par>
                              <p:par>
                                <p:cTn id="56" presetID="16" presetClass="entr" presetSubtype="21"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arn(inVertical)">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3" grpId="0"/>
      <p:bldP spid="13" grpId="1"/>
      <p:bldP spid="15" grpId="0"/>
      <p:bldP spid="15" grpId="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1048898" name="Shape 537"/>
          <p:cNvSpPr txBox="1">
            <a:spLocks noGrp="1"/>
          </p:cNvSpPr>
          <p:nvPr>
            <p:ph type="ctrTitle"/>
          </p:nvPr>
        </p:nvSpPr>
        <p:spPr>
          <a:xfrm>
            <a:off x="3404212" y="2216801"/>
            <a:ext cx="4818178" cy="1159799"/>
          </a:xfrm>
          <a:prstGeom prst="rect">
            <a:avLst/>
          </a:prstGeom>
        </p:spPr>
        <p:txBody>
          <a:bodyPr lIns="91425" tIns="91425" rIns="91425" bIns="91425" anchor="b" anchorCtr="0">
            <a:noAutofit/>
          </a:bodyPr>
          <a:lstStyle/>
          <a:p>
            <a:pPr lvl="0"/>
            <a:r>
              <a:rPr lang="vi-VN"/>
              <a:t>IV. Lược đồ sơ sở dữ liệu và sơ đồ lớp</a:t>
            </a:r>
            <a:endParaRPr lang="en"/>
          </a:p>
        </p:txBody>
      </p:sp>
      <p:pic>
        <p:nvPicPr>
          <p:cNvPr id="2" name="Picture 1">
            <a:extLst>
              <a:ext uri="{FF2B5EF4-FFF2-40B4-BE49-F238E27FC236}">
                <a16:creationId xmlns:a16="http://schemas.microsoft.com/office/drawing/2014/main" id="{D10B5D84-E8D9-4C9D-AE17-1FADC5D04079}"/>
              </a:ext>
            </a:extLst>
          </p:cNvPr>
          <p:cNvPicPr>
            <a:picLocks noChangeAspect="1"/>
          </p:cNvPicPr>
          <p:nvPr/>
        </p:nvPicPr>
        <p:blipFill>
          <a:blip r:embed="rId3"/>
          <a:stretch>
            <a:fillRect/>
          </a:stretch>
        </p:blipFill>
        <p:spPr>
          <a:xfrm>
            <a:off x="590714" y="738131"/>
            <a:ext cx="3287223" cy="1833619"/>
          </a:xfrm>
          <a:prstGeom prst="rect">
            <a:avLst/>
          </a:prstGeom>
        </p:spPr>
      </p:pic>
    </p:spTree>
    <p:extLst>
      <p:ext uri="{BB962C8B-B14F-4D97-AF65-F5344CB8AC3E}">
        <p14:creationId xmlns:p14="http://schemas.microsoft.com/office/powerpoint/2010/main" val="149580690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1" name="Title 1"/>
          <p:cNvSpPr>
            <a:spLocks noGrp="1"/>
          </p:cNvSpPr>
          <p:nvPr>
            <p:ph type="title"/>
          </p:nvPr>
        </p:nvSpPr>
        <p:spPr>
          <a:xfrm>
            <a:off x="747925" y="225025"/>
            <a:ext cx="6963771" cy="534989"/>
          </a:xfrm>
        </p:spPr>
        <p:txBody>
          <a:bodyPr/>
          <a:lstStyle/>
          <a:p>
            <a:r>
              <a:rPr lang="en-US" sz="2400"/>
              <a:t>1. </a:t>
            </a:r>
            <a:r>
              <a:rPr lang="vi-VN"/>
              <a:t>Xác định đối tượng</a:t>
            </a:r>
            <a:endParaRPr lang="en-US" sz="2400"/>
          </a:p>
        </p:txBody>
      </p:sp>
      <p:graphicFrame>
        <p:nvGraphicFramePr>
          <p:cNvPr id="6" name="Table 5">
            <a:extLst>
              <a:ext uri="{FF2B5EF4-FFF2-40B4-BE49-F238E27FC236}">
                <a16:creationId xmlns:a16="http://schemas.microsoft.com/office/drawing/2014/main" id="{9F2CA4F7-5112-4148-B4D9-69328D1B2A53}"/>
              </a:ext>
            </a:extLst>
          </p:cNvPr>
          <p:cNvGraphicFramePr>
            <a:graphicFrameLocks noGrp="1"/>
          </p:cNvGraphicFramePr>
          <p:nvPr>
            <p:extLst>
              <p:ext uri="{D42A27DB-BD31-4B8C-83A1-F6EECF244321}">
                <p14:modId xmlns:p14="http://schemas.microsoft.com/office/powerpoint/2010/main" val="3323394753"/>
              </p:ext>
            </p:extLst>
          </p:nvPr>
        </p:nvGraphicFramePr>
        <p:xfrm>
          <a:off x="929210" y="924565"/>
          <a:ext cx="6963769" cy="4110305"/>
        </p:xfrm>
        <a:graphic>
          <a:graphicData uri="http://schemas.openxmlformats.org/drawingml/2006/table">
            <a:tbl>
              <a:tblPr firstRow="1" firstCol="1" bandRow="1">
                <a:tableStyleId>{BE05E0FE-D782-4A1A-986F-B7B9CD512967}</a:tableStyleId>
              </a:tblPr>
              <a:tblGrid>
                <a:gridCol w="1965120">
                  <a:extLst>
                    <a:ext uri="{9D8B030D-6E8A-4147-A177-3AD203B41FA5}">
                      <a16:colId xmlns:a16="http://schemas.microsoft.com/office/drawing/2014/main" val="460796277"/>
                    </a:ext>
                  </a:extLst>
                </a:gridCol>
                <a:gridCol w="1174758">
                  <a:extLst>
                    <a:ext uri="{9D8B030D-6E8A-4147-A177-3AD203B41FA5}">
                      <a16:colId xmlns:a16="http://schemas.microsoft.com/office/drawing/2014/main" val="3649056426"/>
                    </a:ext>
                  </a:extLst>
                </a:gridCol>
                <a:gridCol w="107889">
                  <a:extLst>
                    <a:ext uri="{9D8B030D-6E8A-4147-A177-3AD203B41FA5}">
                      <a16:colId xmlns:a16="http://schemas.microsoft.com/office/drawing/2014/main" val="1397669309"/>
                    </a:ext>
                  </a:extLst>
                </a:gridCol>
                <a:gridCol w="1094302">
                  <a:extLst>
                    <a:ext uri="{9D8B030D-6E8A-4147-A177-3AD203B41FA5}">
                      <a16:colId xmlns:a16="http://schemas.microsoft.com/office/drawing/2014/main" val="458619638"/>
                    </a:ext>
                  </a:extLst>
                </a:gridCol>
                <a:gridCol w="1310850">
                  <a:extLst>
                    <a:ext uri="{9D8B030D-6E8A-4147-A177-3AD203B41FA5}">
                      <a16:colId xmlns:a16="http://schemas.microsoft.com/office/drawing/2014/main" val="1691905001"/>
                    </a:ext>
                  </a:extLst>
                </a:gridCol>
                <a:gridCol w="1310850">
                  <a:extLst>
                    <a:ext uri="{9D8B030D-6E8A-4147-A177-3AD203B41FA5}">
                      <a16:colId xmlns:a16="http://schemas.microsoft.com/office/drawing/2014/main" val="2246467232"/>
                    </a:ext>
                  </a:extLst>
                </a:gridCol>
              </a:tblGrid>
              <a:tr h="144132">
                <a:tc>
                  <a:txBody>
                    <a:bodyPr/>
                    <a:lstStyle/>
                    <a:p>
                      <a:pPr algn="ctr">
                        <a:lnSpc>
                          <a:spcPct val="107000"/>
                        </a:lnSpc>
                        <a:spcAft>
                          <a:spcPts val="150"/>
                        </a:spcAft>
                      </a:pPr>
                      <a:r>
                        <a:rPr lang="en-US" sz="1300">
                          <a:effectLst/>
                        </a:rPr>
                        <a:t>Đối tượng</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3">
                  <a:txBody>
                    <a:bodyPr/>
                    <a:lstStyle/>
                    <a:p>
                      <a:pPr algn="ctr">
                        <a:lnSpc>
                          <a:spcPct val="107000"/>
                        </a:lnSpc>
                        <a:spcAft>
                          <a:spcPts val="150"/>
                        </a:spcAft>
                      </a:pPr>
                      <a:r>
                        <a:rPr lang="en-US" sz="1300">
                          <a:effectLst/>
                        </a:rPr>
                        <a:t>Thuộc tính</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hMerge="1">
                  <a:txBody>
                    <a:bodyPr/>
                    <a:lstStyle/>
                    <a:p>
                      <a:endParaRPr lang="vi-VN"/>
                    </a:p>
                  </a:txBody>
                  <a:tcPr/>
                </a:tc>
                <a:tc hMerge="1">
                  <a:txBody>
                    <a:bodyPr/>
                    <a:lstStyle/>
                    <a:p>
                      <a:endParaRPr lang="vi-VN"/>
                    </a:p>
                  </a:txBody>
                  <a:tcPr/>
                </a:tc>
                <a:tc gridSpan="2">
                  <a:txBody>
                    <a:bodyPr/>
                    <a:lstStyle/>
                    <a:p>
                      <a:pPr algn="ctr">
                        <a:lnSpc>
                          <a:spcPct val="107000"/>
                        </a:lnSpc>
                        <a:spcAft>
                          <a:spcPts val="150"/>
                        </a:spcAft>
                      </a:pPr>
                      <a:r>
                        <a:rPr lang="en-US" sz="1300">
                          <a:effectLst/>
                        </a:rPr>
                        <a:t>Chuẩn hóa</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lnB w="12700" cap="flat" cmpd="sng" algn="ctr">
                      <a:solidFill>
                        <a:schemeClr val="tx1"/>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1574560937"/>
                  </a:ext>
                </a:extLst>
              </a:tr>
              <a:tr h="662255">
                <a:tc>
                  <a:txBody>
                    <a:bodyPr/>
                    <a:lstStyle/>
                    <a:p>
                      <a:pPr>
                        <a:lnSpc>
                          <a:spcPct val="107000"/>
                        </a:lnSpc>
                        <a:spcAft>
                          <a:spcPts val="150"/>
                        </a:spcAft>
                      </a:pPr>
                      <a:r>
                        <a:rPr lang="en-US" sz="1300">
                          <a:effectLst/>
                        </a:rPr>
                        <a:t>Danh Mục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a:txBody>
                    <a:bodyPr/>
                    <a:lstStyle/>
                    <a:p>
                      <a:pPr>
                        <a:lnSpc>
                          <a:spcPct val="107000"/>
                        </a:lnSpc>
                        <a:spcAft>
                          <a:spcPts val="150"/>
                        </a:spcAft>
                      </a:pPr>
                      <a:r>
                        <a:rPr lang="en-US" sz="1300">
                          <a:effectLst/>
                        </a:rPr>
                        <a:t>Tên danh mục</a:t>
                      </a:r>
                      <a:endParaRPr lang="vi-VN" sz="1300">
                        <a:effectLst/>
                      </a:endParaRPr>
                    </a:p>
                    <a:p>
                      <a:pPr>
                        <a:lnSpc>
                          <a:spcPct val="107000"/>
                        </a:lnSpc>
                        <a:spcAft>
                          <a:spcPts val="150"/>
                        </a:spcAft>
                      </a:pPr>
                      <a:r>
                        <a:rPr lang="en-US" sz="1300">
                          <a:effectLst/>
                        </a:rPr>
                        <a:t>Giới thiệu</a:t>
                      </a:r>
                      <a:endParaRPr lang="vi-VN" sz="1300">
                        <a:effectLst/>
                      </a:endParaRPr>
                    </a:p>
                  </a:txBody>
                  <a:tcPr marL="50220" marR="50220" marT="0" marB="0">
                    <a:lnR w="12700" cap="flat" cmpd="sng" algn="ctr">
                      <a:noFill/>
                      <a:prstDash val="solid"/>
                      <a:round/>
                      <a:headEnd type="none" w="med" len="med"/>
                      <a:tailEnd type="none" w="med" len="med"/>
                    </a:lnR>
                  </a:tcPr>
                </a:tc>
                <a:tc gridSpan="2">
                  <a:txBody>
                    <a:bodyPr/>
                    <a:lstStyle/>
                    <a:p>
                      <a:pPr>
                        <a:lnSpc>
                          <a:spcPct val="107000"/>
                        </a:lnSpc>
                        <a:spcAft>
                          <a:spcPts val="150"/>
                        </a:spcAft>
                      </a:pPr>
                      <a:r>
                        <a:rPr lang="en-US" sz="1300">
                          <a:effectLst/>
                        </a:rPr>
                        <a:t>Trạng thái</a:t>
                      </a:r>
                      <a:endParaRPr lang="vi-VN" sz="1300">
                        <a:effectLst/>
                      </a:endParaRPr>
                    </a:p>
                    <a:p>
                      <a:pPr>
                        <a:lnSpc>
                          <a:spcPct val="107000"/>
                        </a:lnSpc>
                        <a:spcAft>
                          <a:spcPts val="150"/>
                        </a:spcAft>
                      </a:pPr>
                      <a:r>
                        <a:rPr lang="en-US" sz="1300">
                          <a:effectLst/>
                        </a:rPr>
                        <a:t>Ngày tạo</a:t>
                      </a:r>
                      <a:endParaRPr lang="vi-VN" sz="1300">
                        <a:effectLst/>
                      </a:endParaRPr>
                    </a:p>
                    <a:p>
                      <a:pPr>
                        <a:lnSpc>
                          <a:spcPct val="107000"/>
                        </a:lnSpc>
                        <a:spcAft>
                          <a:spcPts val="150"/>
                        </a:spcAft>
                      </a:pP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vi-VN"/>
                    </a:p>
                  </a:txBody>
                  <a:tcPr/>
                </a:tc>
                <a:tc>
                  <a:txBody>
                    <a:bodyPr/>
                    <a:lstStyle/>
                    <a:p>
                      <a:pPr>
                        <a:lnSpc>
                          <a:spcPct val="107000"/>
                        </a:lnSpc>
                        <a:spcAft>
                          <a:spcPts val="150"/>
                        </a:spcAft>
                      </a:pPr>
                      <a:r>
                        <a:rPr lang="en-US" sz="1300">
                          <a:effectLst/>
                        </a:rPr>
                        <a:t>Tên danh mục truyện</a:t>
                      </a:r>
                    </a:p>
                    <a:p>
                      <a:pPr>
                        <a:lnSpc>
                          <a:spcPct val="107000"/>
                        </a:lnSpc>
                        <a:spcAft>
                          <a:spcPts val="150"/>
                        </a:spcAft>
                      </a:pPr>
                      <a:r>
                        <a:rPr lang="en-US" sz="1300">
                          <a:effectLst/>
                        </a:rPr>
                        <a:t>Giới thiệu</a:t>
                      </a:r>
                      <a:endParaRPr lang="vi-VN" sz="1300">
                        <a:effectLst/>
                      </a:endParaRPr>
                    </a:p>
                  </a:txBody>
                  <a:tcPr marL="50220" marR="5022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150"/>
                        </a:spcAft>
                      </a:pPr>
                      <a:r>
                        <a:rPr lang="en-US" sz="1300">
                          <a:effectLst/>
                        </a:rPr>
                        <a:t>Trạng thái</a:t>
                      </a:r>
                      <a:endParaRPr lang="vi-VN" sz="1300">
                        <a:effectLst/>
                      </a:endParaRPr>
                    </a:p>
                    <a:p>
                      <a:pPr>
                        <a:lnSpc>
                          <a:spcPct val="107000"/>
                        </a:lnSpc>
                        <a:spcAft>
                          <a:spcPts val="150"/>
                        </a:spcAft>
                      </a:pPr>
                      <a:r>
                        <a:rPr lang="en-US" sz="1300">
                          <a:effectLst/>
                        </a:rPr>
                        <a:t>Ngày tạo</a:t>
                      </a:r>
                      <a:endParaRPr lang="vi-VN" sz="1300">
                        <a:effectLst/>
                      </a:endParaRPr>
                    </a:p>
                    <a:p>
                      <a:pPr>
                        <a:lnSpc>
                          <a:spcPct val="107000"/>
                        </a:lnSpc>
                        <a:spcAft>
                          <a:spcPts val="150"/>
                        </a:spcAft>
                      </a:pP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826782"/>
                  </a:ext>
                </a:extLst>
              </a:tr>
              <a:tr h="489547">
                <a:tc>
                  <a:txBody>
                    <a:bodyPr/>
                    <a:lstStyle/>
                    <a:p>
                      <a:pPr>
                        <a:lnSpc>
                          <a:spcPct val="107000"/>
                        </a:lnSpc>
                        <a:spcAft>
                          <a:spcPts val="150"/>
                        </a:spcAft>
                      </a:pPr>
                      <a:r>
                        <a:rPr lang="en-US" sz="1300">
                          <a:effectLst/>
                        </a:rPr>
                        <a:t>Thể loại</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3">
                  <a:txBody>
                    <a:bodyPr/>
                    <a:lstStyle/>
                    <a:p>
                      <a:pPr>
                        <a:lnSpc>
                          <a:spcPct val="107000"/>
                        </a:lnSpc>
                        <a:spcAft>
                          <a:spcPts val="150"/>
                        </a:spcAft>
                      </a:pPr>
                      <a:r>
                        <a:rPr lang="en-US" sz="1300">
                          <a:effectLst/>
                        </a:rPr>
                        <a:t>Tên thể loại</a:t>
                      </a:r>
                      <a:endParaRPr lang="vi-VN" sz="1300">
                        <a:effectLst/>
                      </a:endParaRPr>
                    </a:p>
                    <a:p>
                      <a:pPr>
                        <a:lnSpc>
                          <a:spcPct val="107000"/>
                        </a:lnSpc>
                        <a:spcAft>
                          <a:spcPts val="150"/>
                        </a:spcAft>
                      </a:pPr>
                      <a:r>
                        <a:rPr lang="en-US" sz="1300">
                          <a:effectLst/>
                        </a:rPr>
                        <a:t>Giới thiệu</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a:tc>
                <a:tc hMerge="1">
                  <a:txBody>
                    <a:bodyPr/>
                    <a:lstStyle/>
                    <a:p>
                      <a:endParaRPr lang="vi-VN"/>
                    </a:p>
                  </a:txBody>
                  <a:tcPr/>
                </a:tc>
                <a:tc hMerge="1">
                  <a:txBody>
                    <a:bodyPr/>
                    <a:lstStyle/>
                    <a:p>
                      <a:endParaRPr lang="vi-VN"/>
                    </a:p>
                  </a:txBody>
                  <a:tcPr/>
                </a:tc>
                <a:tc gridSpan="2">
                  <a:txBody>
                    <a:bodyPr/>
                    <a:lstStyle/>
                    <a:p>
                      <a:pPr>
                        <a:lnSpc>
                          <a:spcPct val="107000"/>
                        </a:lnSpc>
                        <a:spcAft>
                          <a:spcPts val="150"/>
                        </a:spcAft>
                      </a:pPr>
                      <a:r>
                        <a:rPr lang="en-US" sz="1300">
                          <a:effectLst/>
                        </a:rPr>
                        <a:t>Tên thể loại</a:t>
                      </a:r>
                      <a:endParaRPr lang="vi-VN" sz="1300">
                        <a:effectLst/>
                      </a:endParaRPr>
                    </a:p>
                    <a:p>
                      <a:pPr>
                        <a:lnSpc>
                          <a:spcPct val="107000"/>
                        </a:lnSpc>
                        <a:spcAft>
                          <a:spcPts val="150"/>
                        </a:spcAft>
                      </a:pPr>
                      <a:r>
                        <a:rPr lang="en-US" sz="1300">
                          <a:effectLst/>
                        </a:rPr>
                        <a:t>Giới thiệu</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T w="12700" cap="flat" cmpd="sng" algn="ctr">
                      <a:solidFill>
                        <a:schemeClr val="tx1"/>
                      </a:solidFill>
                      <a:prstDash val="solid"/>
                      <a:round/>
                      <a:headEnd type="none" w="med" len="med"/>
                      <a:tailEnd type="none" w="med" len="med"/>
                    </a:lnT>
                  </a:tcPr>
                </a:tc>
                <a:tc hMerge="1">
                  <a:txBody>
                    <a:bodyPr/>
                    <a:lstStyle/>
                    <a:p>
                      <a:endParaRPr lang="vi-VN"/>
                    </a:p>
                  </a:txBody>
                  <a:tcPr/>
                </a:tc>
                <a:extLst>
                  <a:ext uri="{0D108BD9-81ED-4DB2-BD59-A6C34878D82A}">
                    <a16:rowId xmlns:a16="http://schemas.microsoft.com/office/drawing/2014/main" val="2645013600"/>
                  </a:ext>
                </a:extLst>
              </a:tr>
              <a:tr h="489547">
                <a:tc>
                  <a:txBody>
                    <a:bodyPr/>
                    <a:lstStyle/>
                    <a:p>
                      <a:pPr>
                        <a:lnSpc>
                          <a:spcPct val="107000"/>
                        </a:lnSpc>
                        <a:spcAft>
                          <a:spcPts val="150"/>
                        </a:spcAft>
                      </a:pPr>
                      <a:r>
                        <a:rPr lang="en-US" sz="1300">
                          <a:effectLst/>
                        </a:rPr>
                        <a:t>Tác giả</a:t>
                      </a:r>
                      <a:endParaRPr lang="vi-VN" sz="1300">
                        <a:effectLst/>
                      </a:endParaRPr>
                    </a:p>
                    <a:p>
                      <a:pPr>
                        <a:lnSpc>
                          <a:spcPct val="107000"/>
                        </a:lnSpc>
                        <a:spcAft>
                          <a:spcPts val="150"/>
                        </a:spcAft>
                      </a:pPr>
                      <a:r>
                        <a:rPr lang="en-US" sz="1300">
                          <a:effectLst/>
                        </a:rPr>
                        <a:t> </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3">
                  <a:txBody>
                    <a:bodyPr/>
                    <a:lstStyle/>
                    <a:p>
                      <a:pPr>
                        <a:lnSpc>
                          <a:spcPct val="107000"/>
                        </a:lnSpc>
                        <a:spcAft>
                          <a:spcPts val="150"/>
                        </a:spcAft>
                      </a:pPr>
                      <a:r>
                        <a:rPr lang="en-US" sz="1300">
                          <a:effectLst/>
                        </a:rPr>
                        <a:t>Mã tác giả</a:t>
                      </a:r>
                      <a:endParaRPr lang="vi-VN" sz="1300">
                        <a:effectLst/>
                      </a:endParaRPr>
                    </a:p>
                    <a:p>
                      <a:pPr>
                        <a:lnSpc>
                          <a:spcPct val="107000"/>
                        </a:lnSpc>
                        <a:spcAft>
                          <a:spcPts val="150"/>
                        </a:spcAft>
                      </a:pPr>
                      <a:r>
                        <a:rPr lang="en-US" sz="1300">
                          <a:effectLst/>
                        </a:rPr>
                        <a:t>Tên tác giả</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tc>
                <a:tc hMerge="1">
                  <a:txBody>
                    <a:bodyPr/>
                    <a:lstStyle/>
                    <a:p>
                      <a:endParaRPr lang="vi-VN"/>
                    </a:p>
                  </a:txBody>
                  <a:tcPr/>
                </a:tc>
                <a:tc hMerge="1">
                  <a:txBody>
                    <a:bodyPr/>
                    <a:lstStyle/>
                    <a:p>
                      <a:endParaRPr lang="vi-VN"/>
                    </a:p>
                  </a:txBody>
                  <a:tcPr/>
                </a:tc>
                <a:tc gridSpan="2">
                  <a:txBody>
                    <a:bodyPr/>
                    <a:lstStyle/>
                    <a:p>
                      <a:pPr>
                        <a:lnSpc>
                          <a:spcPct val="107000"/>
                        </a:lnSpc>
                        <a:spcAft>
                          <a:spcPts val="150"/>
                        </a:spcAft>
                      </a:pPr>
                      <a:r>
                        <a:rPr lang="en-US" sz="1300">
                          <a:effectLst/>
                        </a:rPr>
                        <a:t>Mã tác giả</a:t>
                      </a:r>
                      <a:endParaRPr lang="vi-VN" sz="1300">
                        <a:effectLst/>
                      </a:endParaRPr>
                    </a:p>
                    <a:p>
                      <a:pPr>
                        <a:lnSpc>
                          <a:spcPct val="107000"/>
                        </a:lnSpc>
                        <a:spcAft>
                          <a:spcPts val="150"/>
                        </a:spcAft>
                      </a:pPr>
                      <a:r>
                        <a:rPr lang="en-US" sz="1300">
                          <a:effectLst/>
                        </a:rPr>
                        <a:t>Tên tác giả</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tc>
                <a:tc hMerge="1">
                  <a:txBody>
                    <a:bodyPr/>
                    <a:lstStyle/>
                    <a:p>
                      <a:endParaRPr lang="vi-VN"/>
                    </a:p>
                  </a:txBody>
                  <a:tcPr/>
                </a:tc>
                <a:extLst>
                  <a:ext uri="{0D108BD9-81ED-4DB2-BD59-A6C34878D82A}">
                    <a16:rowId xmlns:a16="http://schemas.microsoft.com/office/drawing/2014/main" val="3140535657"/>
                  </a:ext>
                </a:extLst>
              </a:tr>
              <a:tr h="990378">
                <a:tc>
                  <a:txBody>
                    <a:bodyPr/>
                    <a:lstStyle/>
                    <a:p>
                      <a:pPr>
                        <a:lnSpc>
                          <a:spcPct val="107000"/>
                        </a:lnSpc>
                        <a:spcAft>
                          <a:spcPts val="150"/>
                        </a:spcAft>
                      </a:pPr>
                      <a:r>
                        <a:rPr lang="en-US" sz="1300">
                          <a:effectLst/>
                        </a:rPr>
                        <a:t>Truyện</a:t>
                      </a:r>
                      <a:endParaRPr lang="vi-VN" sz="1300">
                        <a:effectLst/>
                      </a:endParaRPr>
                    </a:p>
                    <a:p>
                      <a:pPr>
                        <a:lnSpc>
                          <a:spcPct val="107000"/>
                        </a:lnSpc>
                        <a:spcAft>
                          <a:spcPts val="150"/>
                        </a:spcAft>
                      </a:pPr>
                      <a:r>
                        <a:rPr lang="en-US" sz="1300">
                          <a:effectLst/>
                        </a:rPr>
                        <a:t> </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2">
                  <a:txBody>
                    <a:bodyPr/>
                    <a:lstStyle/>
                    <a:p>
                      <a:pPr>
                        <a:lnSpc>
                          <a:spcPct val="107000"/>
                        </a:lnSpc>
                        <a:spcAft>
                          <a:spcPts val="150"/>
                        </a:spcAft>
                      </a:pPr>
                      <a:r>
                        <a:rPr lang="en-US" sz="1300">
                          <a:effectLst/>
                        </a:rPr>
                        <a:t>Tên giác giả</a:t>
                      </a:r>
                      <a:endParaRPr lang="vi-VN" sz="1300">
                        <a:effectLst/>
                      </a:endParaRPr>
                    </a:p>
                    <a:p>
                      <a:pPr>
                        <a:lnSpc>
                          <a:spcPct val="107000"/>
                        </a:lnSpc>
                        <a:spcAft>
                          <a:spcPts val="150"/>
                        </a:spcAft>
                      </a:pPr>
                      <a:r>
                        <a:rPr lang="en-US" sz="1300">
                          <a:effectLst/>
                        </a:rPr>
                        <a:t>Tên thể loại</a:t>
                      </a:r>
                      <a:endParaRPr lang="vi-VN" sz="1300">
                        <a:effectLst/>
                      </a:endParaRPr>
                    </a:p>
                    <a:p>
                      <a:pPr>
                        <a:lnSpc>
                          <a:spcPct val="107000"/>
                        </a:lnSpc>
                        <a:spcAft>
                          <a:spcPts val="150"/>
                        </a:spcAft>
                      </a:pPr>
                      <a:r>
                        <a:rPr lang="en-US" sz="1300">
                          <a:effectLst/>
                        </a:rPr>
                        <a:t>Tên danh mục</a:t>
                      </a:r>
                      <a:endParaRPr lang="vi-VN" sz="1300">
                        <a:effectLst/>
                      </a:endParaRPr>
                    </a:p>
                    <a:p>
                      <a:pPr>
                        <a:lnSpc>
                          <a:spcPct val="107000"/>
                        </a:lnSpc>
                        <a:spcAft>
                          <a:spcPts val="150"/>
                        </a:spcAft>
                      </a:pPr>
                      <a:r>
                        <a:rPr lang="en-US" sz="1300">
                          <a:effectLst/>
                        </a:rPr>
                        <a:t>Tên truyện</a:t>
                      </a:r>
                      <a:endParaRPr lang="vi-VN" sz="1300">
                        <a:effectLst/>
                      </a:endParaRPr>
                    </a:p>
                    <a:p>
                      <a:pPr>
                        <a:lnSpc>
                          <a:spcPct val="107000"/>
                        </a:lnSpc>
                        <a:spcAft>
                          <a:spcPts val="150"/>
                        </a:spcAft>
                      </a:pPr>
                      <a:r>
                        <a:rPr lang="en-US" sz="1300">
                          <a:effectLst/>
                        </a:rPr>
                        <a:t>Giới thiệu</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R w="12700" cap="flat" cmpd="sng" algn="ctr">
                      <a:noFill/>
                      <a:prstDash val="solid"/>
                      <a:round/>
                      <a:headEnd type="none" w="med" len="med"/>
                      <a:tailEnd type="none" w="med" len="med"/>
                    </a:lnR>
                  </a:tcPr>
                </a:tc>
                <a:tc hMerge="1">
                  <a:txBody>
                    <a:bodyPr/>
                    <a:lstStyle/>
                    <a:p>
                      <a:endParaRPr lang="vi-VN"/>
                    </a:p>
                  </a:txBody>
                  <a:tcPr/>
                </a:tc>
                <a:tc>
                  <a:txBody>
                    <a:bodyPr/>
                    <a:lstStyle/>
                    <a:p>
                      <a:pPr>
                        <a:lnSpc>
                          <a:spcPct val="107000"/>
                        </a:lnSpc>
                        <a:spcAft>
                          <a:spcPts val="150"/>
                        </a:spcAft>
                      </a:pPr>
                      <a:r>
                        <a:rPr lang="en-US" sz="1300">
                          <a:effectLst/>
                        </a:rPr>
                        <a:t>Số chương</a:t>
                      </a:r>
                      <a:endParaRPr lang="vi-VN" sz="1300">
                        <a:effectLst/>
                      </a:endParaRPr>
                    </a:p>
                    <a:p>
                      <a:pPr>
                        <a:lnSpc>
                          <a:spcPct val="107000"/>
                        </a:lnSpc>
                        <a:spcAft>
                          <a:spcPts val="150"/>
                        </a:spcAft>
                      </a:pPr>
                      <a:r>
                        <a:rPr lang="en-US" sz="1300">
                          <a:effectLst/>
                        </a:rPr>
                        <a:t>Lượt xem</a:t>
                      </a:r>
                      <a:endParaRPr lang="vi-VN" sz="1300">
                        <a:effectLst/>
                      </a:endParaRPr>
                    </a:p>
                    <a:p>
                      <a:pPr>
                        <a:lnSpc>
                          <a:spcPct val="107000"/>
                        </a:lnSpc>
                        <a:spcAft>
                          <a:spcPts val="150"/>
                        </a:spcAft>
                      </a:pPr>
                      <a:r>
                        <a:rPr lang="en-US" sz="1300">
                          <a:effectLst/>
                        </a:rPr>
                        <a:t>Trạng thái</a:t>
                      </a:r>
                      <a:endParaRPr lang="vi-VN" sz="1300">
                        <a:effectLst/>
                      </a:endParaRPr>
                    </a:p>
                    <a:p>
                      <a:pPr>
                        <a:lnSpc>
                          <a:spcPct val="107000"/>
                        </a:lnSpc>
                        <a:spcAft>
                          <a:spcPts val="150"/>
                        </a:spcAft>
                      </a:pPr>
                      <a:r>
                        <a:rPr lang="en-US" sz="1300">
                          <a:effectLst/>
                        </a:rPr>
                        <a:t>Nguồn</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tcPr>
                </a:tc>
                <a:tc>
                  <a:txBody>
                    <a:bodyPr/>
                    <a:lstStyle/>
                    <a:p>
                      <a:pPr>
                        <a:lnSpc>
                          <a:spcPct val="107000"/>
                        </a:lnSpc>
                        <a:spcAft>
                          <a:spcPts val="150"/>
                        </a:spcAft>
                      </a:pPr>
                      <a:r>
                        <a:rPr lang="en-US" sz="1300">
                          <a:effectLst/>
                        </a:rPr>
                        <a:t>Tên giác giả</a:t>
                      </a:r>
                      <a:endParaRPr lang="vi-VN" sz="1300">
                        <a:effectLst/>
                      </a:endParaRPr>
                    </a:p>
                    <a:p>
                      <a:pPr>
                        <a:lnSpc>
                          <a:spcPct val="107000"/>
                        </a:lnSpc>
                        <a:spcAft>
                          <a:spcPts val="150"/>
                        </a:spcAft>
                      </a:pPr>
                      <a:r>
                        <a:rPr lang="en-US" sz="1300">
                          <a:effectLst/>
                        </a:rPr>
                        <a:t>Tên thể loại</a:t>
                      </a:r>
                      <a:endParaRPr lang="vi-VN" sz="1300">
                        <a:effectLst/>
                      </a:endParaRPr>
                    </a:p>
                    <a:p>
                      <a:pPr>
                        <a:lnSpc>
                          <a:spcPct val="107000"/>
                        </a:lnSpc>
                        <a:spcAft>
                          <a:spcPts val="150"/>
                        </a:spcAft>
                      </a:pPr>
                      <a:r>
                        <a:rPr lang="en-US" sz="1300">
                          <a:effectLst/>
                        </a:rPr>
                        <a:t>Tên danh mục</a:t>
                      </a:r>
                      <a:endParaRPr lang="vi-VN" sz="1300">
                        <a:effectLst/>
                      </a:endParaRPr>
                    </a:p>
                    <a:p>
                      <a:pPr>
                        <a:lnSpc>
                          <a:spcPct val="107000"/>
                        </a:lnSpc>
                        <a:spcAft>
                          <a:spcPts val="150"/>
                        </a:spcAft>
                      </a:pPr>
                      <a:r>
                        <a:rPr lang="en-US" sz="1300">
                          <a:effectLst/>
                        </a:rPr>
                        <a:t>Tên truyện</a:t>
                      </a:r>
                      <a:endParaRPr lang="vi-VN" sz="1300">
                        <a:effectLst/>
                      </a:endParaRPr>
                    </a:p>
                    <a:p>
                      <a:pPr>
                        <a:lnSpc>
                          <a:spcPct val="107000"/>
                        </a:lnSpc>
                        <a:spcAft>
                          <a:spcPts val="150"/>
                        </a:spcAft>
                      </a:pPr>
                      <a:r>
                        <a:rPr lang="en-US" sz="1300">
                          <a:effectLst/>
                        </a:rPr>
                        <a:t>Giới thiệu</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lnR w="12700" cap="flat" cmpd="sng" algn="ctr">
                      <a:noFill/>
                      <a:prstDash val="solid"/>
                      <a:round/>
                      <a:headEnd type="none" w="med" len="med"/>
                      <a:tailEnd type="none" w="med" len="med"/>
                    </a:lnR>
                  </a:tcPr>
                </a:tc>
                <a:tc>
                  <a:txBody>
                    <a:bodyPr/>
                    <a:lstStyle/>
                    <a:p>
                      <a:pPr>
                        <a:lnSpc>
                          <a:spcPct val="107000"/>
                        </a:lnSpc>
                        <a:spcAft>
                          <a:spcPts val="150"/>
                        </a:spcAft>
                      </a:pPr>
                      <a:r>
                        <a:rPr lang="en-US" sz="1300">
                          <a:effectLst/>
                        </a:rPr>
                        <a:t>Số chương</a:t>
                      </a:r>
                      <a:endParaRPr lang="vi-VN" sz="1300">
                        <a:effectLst/>
                      </a:endParaRPr>
                    </a:p>
                    <a:p>
                      <a:pPr>
                        <a:lnSpc>
                          <a:spcPct val="107000"/>
                        </a:lnSpc>
                        <a:spcAft>
                          <a:spcPts val="150"/>
                        </a:spcAft>
                      </a:pPr>
                      <a:r>
                        <a:rPr lang="en-US" sz="1300">
                          <a:effectLst/>
                        </a:rPr>
                        <a:t>Lượt xem</a:t>
                      </a:r>
                      <a:endParaRPr lang="vi-VN" sz="1300">
                        <a:effectLst/>
                      </a:endParaRPr>
                    </a:p>
                    <a:p>
                      <a:pPr>
                        <a:lnSpc>
                          <a:spcPct val="107000"/>
                        </a:lnSpc>
                        <a:spcAft>
                          <a:spcPts val="150"/>
                        </a:spcAft>
                      </a:pPr>
                      <a:r>
                        <a:rPr lang="en-US" sz="1300">
                          <a:effectLst/>
                        </a:rPr>
                        <a:t>Trạng thái</a:t>
                      </a:r>
                      <a:endParaRPr lang="vi-VN" sz="1300">
                        <a:effectLst/>
                      </a:endParaRPr>
                    </a:p>
                    <a:p>
                      <a:pPr>
                        <a:lnSpc>
                          <a:spcPct val="107000"/>
                        </a:lnSpc>
                        <a:spcAft>
                          <a:spcPts val="150"/>
                        </a:spcAft>
                      </a:pPr>
                      <a:r>
                        <a:rPr lang="en-US" sz="1300">
                          <a:effectLst/>
                        </a:rPr>
                        <a:t>Nguồn</a:t>
                      </a:r>
                      <a:endParaRPr lang="vi-VN" sz="1300">
                        <a:effectLst/>
                      </a:endParaRPr>
                    </a:p>
                    <a:p>
                      <a:pPr>
                        <a:lnSpc>
                          <a:spcPct val="107000"/>
                        </a:lnSpc>
                        <a:spcAft>
                          <a:spcPts val="150"/>
                        </a:spcAft>
                      </a:pPr>
                      <a:r>
                        <a:rPr lang="en-US" sz="1300">
                          <a:effectLst/>
                        </a:rPr>
                        <a:t>Ngày tạo</a:t>
                      </a:r>
                      <a:endParaRPr lang="vi-VN" sz="1300"/>
                    </a:p>
                  </a:txBody>
                  <a:tcPr marL="50220" marR="50220" marT="0" marB="0">
                    <a:lnL w="12700" cap="flat" cmpd="sng" algn="ctr">
                      <a:noFill/>
                      <a:prstDash val="solid"/>
                      <a:round/>
                      <a:headEnd type="none" w="med" len="med"/>
                      <a:tailEnd type="none" w="med" len="med"/>
                    </a:lnL>
                  </a:tcPr>
                </a:tc>
                <a:extLst>
                  <a:ext uri="{0D108BD9-81ED-4DB2-BD59-A6C34878D82A}">
                    <a16:rowId xmlns:a16="http://schemas.microsoft.com/office/drawing/2014/main" val="4277098647"/>
                  </a:ext>
                </a:extLst>
              </a:tr>
              <a:tr h="662255">
                <a:tc>
                  <a:txBody>
                    <a:bodyPr/>
                    <a:lstStyle/>
                    <a:p>
                      <a:pPr>
                        <a:lnSpc>
                          <a:spcPct val="107000"/>
                        </a:lnSpc>
                        <a:spcAft>
                          <a:spcPts val="150"/>
                        </a:spcAft>
                      </a:pPr>
                      <a:r>
                        <a:rPr lang="en-US" sz="1300">
                          <a:effectLst/>
                        </a:rPr>
                        <a:t>Chương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nchor="ctr"/>
                </a:tc>
                <a:tc gridSpan="2">
                  <a:txBody>
                    <a:bodyPr/>
                    <a:lstStyle/>
                    <a:p>
                      <a:pPr>
                        <a:lnSpc>
                          <a:spcPct val="107000"/>
                        </a:lnSpc>
                        <a:spcAft>
                          <a:spcPts val="150"/>
                        </a:spcAft>
                      </a:pPr>
                      <a:r>
                        <a:rPr lang="en-US" sz="1300">
                          <a:effectLst/>
                        </a:rPr>
                        <a:t>Tên chương</a:t>
                      </a:r>
                      <a:endParaRPr lang="vi-VN" sz="1300">
                        <a:effectLst/>
                      </a:endParaRPr>
                    </a:p>
                    <a:p>
                      <a:pPr>
                        <a:lnSpc>
                          <a:spcPct val="107000"/>
                        </a:lnSpc>
                        <a:spcAft>
                          <a:spcPts val="150"/>
                        </a:spcAft>
                      </a:pPr>
                      <a:r>
                        <a:rPr lang="en-US" sz="1300">
                          <a:effectLst/>
                        </a:rPr>
                        <a:t>Tên truyện</a:t>
                      </a:r>
                      <a:endParaRPr lang="vi-VN" sz="1300">
                        <a:effectLst/>
                      </a:endParaRPr>
                    </a:p>
                  </a:txBody>
                  <a:tcPr marL="50220" marR="50220" marT="0" marB="0">
                    <a:lnR w="12700" cap="flat" cmpd="sng" algn="ctr">
                      <a:noFill/>
                      <a:prstDash val="solid"/>
                      <a:round/>
                      <a:headEnd type="none" w="med" len="med"/>
                      <a:tailEnd type="none" w="med" len="med"/>
                    </a:lnR>
                  </a:tcPr>
                </a:tc>
                <a:tc hMerge="1">
                  <a:txBody>
                    <a:bodyPr/>
                    <a:lstStyle/>
                    <a:p>
                      <a:pPr>
                        <a:lnSpc>
                          <a:spcPct val="107000"/>
                        </a:lnSpc>
                        <a:spcAft>
                          <a:spcPts val="150"/>
                        </a:spcAft>
                      </a:pPr>
                      <a:r>
                        <a:rPr lang="en-US" sz="1400">
                          <a:effectLst/>
                        </a:rPr>
                        <a:t>Nội dung</a:t>
                      </a:r>
                      <a:endParaRPr lang="vi-VN" sz="1400">
                        <a:effectLst/>
                      </a:endParaRPr>
                    </a:p>
                    <a:p>
                      <a:pPr>
                        <a:lnSpc>
                          <a:spcPct val="107000"/>
                        </a:lnSpc>
                        <a:spcAft>
                          <a:spcPts val="150"/>
                        </a:spcAft>
                      </a:pPr>
                      <a:r>
                        <a:rPr lang="en-US" sz="1400">
                          <a:effectLst/>
                        </a:rPr>
                        <a:t>Ngày tạo</a:t>
                      </a:r>
                      <a:endParaRPr lang="vi-VN" sz="1400">
                        <a:effectLst/>
                        <a:latin typeface="+mn-lt"/>
                        <a:ea typeface="Arial" panose="020B0604020202020204" pitchFamily="34" charset="0"/>
                        <a:cs typeface="Times New Roman" panose="02020603050405020304" pitchFamily="18" charset="0"/>
                      </a:endParaRPr>
                    </a:p>
                    <a:p>
                      <a:pPr>
                        <a:lnSpc>
                          <a:spcPct val="107000"/>
                        </a:lnSpc>
                        <a:spcAft>
                          <a:spcPts val="150"/>
                        </a:spcAft>
                      </a:pPr>
                      <a:endParaRPr lang="vi-VN" sz="1400">
                        <a:effectLst/>
                        <a:latin typeface="Arial" panose="020B0604020202020204" pitchFamily="34" charset="0"/>
                        <a:ea typeface="Arial" panose="020B0604020202020204" pitchFamily="34" charset="0"/>
                        <a:cs typeface="Times New Roman" panose="02020603050405020304" pitchFamily="18" charset="0"/>
                      </a:endParaRPr>
                    </a:p>
                  </a:txBody>
                  <a:tcPr marL="50220" marR="50220" marT="0" marB="0"/>
                </a:tc>
                <a:tc>
                  <a:txBody>
                    <a:bodyPr/>
                    <a:lstStyle/>
                    <a:p>
                      <a:pPr>
                        <a:lnSpc>
                          <a:spcPct val="107000"/>
                        </a:lnSpc>
                        <a:spcAft>
                          <a:spcPts val="150"/>
                        </a:spcAft>
                      </a:pPr>
                      <a:r>
                        <a:rPr lang="en-US" sz="1300">
                          <a:effectLst/>
                        </a:rPr>
                        <a:t>Nội dung</a:t>
                      </a:r>
                      <a:endParaRPr lang="vi-VN" sz="1300">
                        <a:effectLst/>
                      </a:endParaRPr>
                    </a:p>
                    <a:p>
                      <a:pPr>
                        <a:lnSpc>
                          <a:spcPct val="107000"/>
                        </a:lnSpc>
                        <a:spcAft>
                          <a:spcPts val="150"/>
                        </a:spcAft>
                      </a:pPr>
                      <a:r>
                        <a:rPr lang="en-US" sz="1300">
                          <a:effectLst/>
                        </a:rPr>
                        <a:t>Ngày tạo</a:t>
                      </a:r>
                      <a:endParaRPr lang="vi-VN" sz="1300">
                        <a:effectLst/>
                        <a:latin typeface="+mn-lt"/>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tcPr>
                </a:tc>
                <a:tc>
                  <a:txBody>
                    <a:bodyPr/>
                    <a:lstStyle/>
                    <a:p>
                      <a:pPr>
                        <a:lnSpc>
                          <a:spcPct val="107000"/>
                        </a:lnSpc>
                        <a:spcAft>
                          <a:spcPts val="150"/>
                        </a:spcAft>
                      </a:pPr>
                      <a:r>
                        <a:rPr lang="fr-FR" sz="1300">
                          <a:effectLst/>
                        </a:rPr>
                        <a:t>Tên chương</a:t>
                      </a:r>
                      <a:endParaRPr lang="vi-VN" sz="1300">
                        <a:effectLst/>
                      </a:endParaRPr>
                    </a:p>
                    <a:p>
                      <a:pPr>
                        <a:lnSpc>
                          <a:spcPct val="107000"/>
                        </a:lnSpc>
                        <a:spcAft>
                          <a:spcPts val="150"/>
                        </a:spcAft>
                      </a:pPr>
                      <a:r>
                        <a:rPr lang="fr-FR" sz="1300">
                          <a:effectLst/>
                        </a:rPr>
                        <a:t>Tên truyện</a:t>
                      </a:r>
                      <a:endParaRPr lang="vi-VN" sz="1300">
                        <a:effectLst/>
                      </a:endParaRPr>
                    </a:p>
                  </a:txBody>
                  <a:tcPr marL="50220" marR="50220" marT="0" marB="0">
                    <a:lnR w="12700" cap="flat" cmpd="sng" algn="ctr">
                      <a:noFill/>
                      <a:prstDash val="solid"/>
                      <a:round/>
                      <a:headEnd type="none" w="med" len="med"/>
                      <a:tailEnd type="none" w="med" len="med"/>
                    </a:lnR>
                  </a:tcPr>
                </a:tc>
                <a:tc>
                  <a:txBody>
                    <a:bodyPr/>
                    <a:lstStyle/>
                    <a:p>
                      <a:pPr>
                        <a:lnSpc>
                          <a:spcPct val="107000"/>
                        </a:lnSpc>
                        <a:spcAft>
                          <a:spcPts val="150"/>
                        </a:spcAft>
                      </a:pPr>
                      <a:r>
                        <a:rPr lang="fr-FR" sz="1300">
                          <a:effectLst/>
                        </a:rPr>
                        <a:t>Nội dung</a:t>
                      </a:r>
                      <a:endParaRPr lang="vi-VN" sz="1300">
                        <a:effectLst/>
                      </a:endParaRPr>
                    </a:p>
                    <a:p>
                      <a:pPr>
                        <a:lnSpc>
                          <a:spcPct val="107000"/>
                        </a:lnSpc>
                        <a:spcAft>
                          <a:spcPts val="150"/>
                        </a:spcAft>
                      </a:pPr>
                      <a:r>
                        <a:rPr lang="en-US" sz="1300">
                          <a:effectLst/>
                        </a:rPr>
                        <a:t>Ngày tạo</a:t>
                      </a:r>
                      <a:endParaRPr lang="vi-VN" sz="1300">
                        <a:effectLst/>
                        <a:latin typeface="+mn-lt"/>
                        <a:ea typeface="Arial" panose="020B0604020202020204" pitchFamily="34" charset="0"/>
                        <a:cs typeface="Times New Roman" panose="02020603050405020304" pitchFamily="18" charset="0"/>
                      </a:endParaRPr>
                    </a:p>
                  </a:txBody>
                  <a:tcPr marL="50220" marR="50220" marT="0" marB="0">
                    <a:lnL w="12700" cap="flat" cmpd="sng" algn="ctr">
                      <a:noFill/>
                      <a:prstDash val="solid"/>
                      <a:round/>
                      <a:headEnd type="none" w="med" len="med"/>
                      <a:tailEnd type="none" w="med" len="med"/>
                    </a:lnL>
                  </a:tcPr>
                </a:tc>
                <a:extLst>
                  <a:ext uri="{0D108BD9-81ED-4DB2-BD59-A6C34878D82A}">
                    <a16:rowId xmlns:a16="http://schemas.microsoft.com/office/drawing/2014/main" val="2764453006"/>
                  </a:ext>
                </a:extLst>
              </a:tr>
            </a:tbl>
          </a:graphicData>
        </a:graphic>
      </p:graphicFrame>
      <p:graphicFrame>
        <p:nvGraphicFramePr>
          <p:cNvPr id="11" name="Table 10">
            <a:extLst>
              <a:ext uri="{FF2B5EF4-FFF2-40B4-BE49-F238E27FC236}">
                <a16:creationId xmlns:a16="http://schemas.microsoft.com/office/drawing/2014/main" id="{5D956687-CAEE-4DFD-9FDC-B9DA3BA79BB9}"/>
              </a:ext>
            </a:extLst>
          </p:cNvPr>
          <p:cNvGraphicFramePr>
            <a:graphicFrameLocks noGrp="1"/>
          </p:cNvGraphicFramePr>
          <p:nvPr>
            <p:extLst>
              <p:ext uri="{D42A27DB-BD31-4B8C-83A1-F6EECF244321}">
                <p14:modId xmlns:p14="http://schemas.microsoft.com/office/powerpoint/2010/main" val="1161060399"/>
              </p:ext>
            </p:extLst>
          </p:nvPr>
        </p:nvGraphicFramePr>
        <p:xfrm>
          <a:off x="929208" y="924567"/>
          <a:ext cx="6963771" cy="4110305"/>
        </p:xfrm>
        <a:graphic>
          <a:graphicData uri="http://schemas.openxmlformats.org/drawingml/2006/table">
            <a:tbl>
              <a:tblPr firstRow="1" firstCol="1" bandRow="1">
                <a:tableStyleId>{BE05E0FE-D782-4A1A-986F-B7B9CD512967}</a:tableStyleId>
              </a:tblPr>
              <a:tblGrid>
                <a:gridCol w="1956762">
                  <a:extLst>
                    <a:ext uri="{9D8B030D-6E8A-4147-A177-3AD203B41FA5}">
                      <a16:colId xmlns:a16="http://schemas.microsoft.com/office/drawing/2014/main" val="1189669036"/>
                    </a:ext>
                  </a:extLst>
                </a:gridCol>
                <a:gridCol w="2394156">
                  <a:extLst>
                    <a:ext uri="{9D8B030D-6E8A-4147-A177-3AD203B41FA5}">
                      <a16:colId xmlns:a16="http://schemas.microsoft.com/office/drawing/2014/main" val="63399819"/>
                    </a:ext>
                  </a:extLst>
                </a:gridCol>
                <a:gridCol w="2612853">
                  <a:extLst>
                    <a:ext uri="{9D8B030D-6E8A-4147-A177-3AD203B41FA5}">
                      <a16:colId xmlns:a16="http://schemas.microsoft.com/office/drawing/2014/main" val="4165691925"/>
                    </a:ext>
                  </a:extLst>
                </a:gridCol>
              </a:tblGrid>
              <a:tr h="213179">
                <a:tc>
                  <a:txBody>
                    <a:bodyPr/>
                    <a:lstStyle/>
                    <a:p>
                      <a:pPr>
                        <a:lnSpc>
                          <a:spcPct val="107000"/>
                        </a:lnSpc>
                        <a:spcAft>
                          <a:spcPts val="150"/>
                        </a:spcAft>
                      </a:pPr>
                      <a:r>
                        <a:rPr lang="en-US" sz="1300">
                          <a:effectLst/>
                        </a:rPr>
                        <a:t>Đối tượng</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300">
                          <a:effectLst/>
                        </a:rPr>
                        <a:t>Thuộc tính</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300">
                          <a:effectLst/>
                        </a:rPr>
                        <a:t>Chuẩn hóa</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extLst>
                  <a:ext uri="{0D108BD9-81ED-4DB2-BD59-A6C34878D82A}">
                    <a16:rowId xmlns:a16="http://schemas.microsoft.com/office/drawing/2014/main" val="51040753"/>
                  </a:ext>
                </a:extLst>
              </a:tr>
              <a:tr h="213179">
                <a:tc>
                  <a:txBody>
                    <a:bodyPr/>
                    <a:lstStyle/>
                    <a:p>
                      <a:pPr algn="ctr">
                        <a:lnSpc>
                          <a:spcPct val="107000"/>
                        </a:lnSpc>
                        <a:spcAft>
                          <a:spcPts val="150"/>
                        </a:spcAft>
                      </a:pPr>
                      <a:r>
                        <a:rPr lang="en-US" sz="1300">
                          <a:effectLst/>
                        </a:rPr>
                        <a:t>Feedback(phản hồi)</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300">
                          <a:effectLst/>
                        </a:rPr>
                        <a:t>Nội dung</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300">
                          <a:effectLst/>
                        </a:rPr>
                        <a:t>Nội dung</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3195706412"/>
                  </a:ext>
                </a:extLst>
              </a:tr>
              <a:tr h="985333">
                <a:tc>
                  <a:txBody>
                    <a:bodyPr/>
                    <a:lstStyle/>
                    <a:p>
                      <a:pPr algn="ctr">
                        <a:lnSpc>
                          <a:spcPct val="107000"/>
                        </a:lnSpc>
                        <a:spcAft>
                          <a:spcPts val="150"/>
                        </a:spcAft>
                      </a:pPr>
                      <a:r>
                        <a:rPr lang="en-US" sz="1300">
                          <a:effectLst/>
                        </a:rPr>
                        <a:t>Người dùng</a:t>
                      </a:r>
                      <a:endParaRPr lang="vi-VN" sz="1300">
                        <a:effectLst/>
                      </a:endParaRPr>
                    </a:p>
                    <a:p>
                      <a:pPr algn="ctr">
                        <a:lnSpc>
                          <a:spcPct val="107000"/>
                        </a:lnSpc>
                        <a:spcAft>
                          <a:spcPts val="150"/>
                        </a:spcAft>
                      </a:pPr>
                      <a:r>
                        <a:rPr lang="en-US" sz="1300">
                          <a:effectLst/>
                        </a:rPr>
                        <a:t> </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300">
                          <a:effectLst/>
                        </a:rPr>
                        <a:t>Tên người dùng</a:t>
                      </a:r>
                      <a:endParaRPr lang="vi-VN" sz="1300">
                        <a:effectLst/>
                      </a:endParaRPr>
                    </a:p>
                    <a:p>
                      <a:pPr>
                        <a:lnSpc>
                          <a:spcPct val="107000"/>
                        </a:lnSpc>
                        <a:spcAft>
                          <a:spcPts val="150"/>
                        </a:spcAft>
                      </a:pPr>
                      <a:r>
                        <a:rPr lang="en-US" sz="1300">
                          <a:effectLst/>
                        </a:rPr>
                        <a:t>Mail</a:t>
                      </a:r>
                      <a:endParaRPr lang="vi-VN" sz="1300">
                        <a:effectLst/>
                      </a:endParaRPr>
                    </a:p>
                    <a:p>
                      <a:pPr>
                        <a:lnSpc>
                          <a:spcPct val="107000"/>
                        </a:lnSpc>
                        <a:spcAft>
                          <a:spcPts val="150"/>
                        </a:spcAft>
                      </a:pPr>
                      <a:r>
                        <a:rPr lang="en-US" sz="1300">
                          <a:effectLst/>
                        </a:rPr>
                        <a:t>Số điện thoại</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300">
                          <a:effectLst/>
                        </a:rPr>
                        <a:t>Tên người dùng</a:t>
                      </a:r>
                      <a:endParaRPr lang="vi-VN" sz="1300">
                        <a:effectLst/>
                      </a:endParaRPr>
                    </a:p>
                    <a:p>
                      <a:pPr>
                        <a:lnSpc>
                          <a:spcPct val="107000"/>
                        </a:lnSpc>
                        <a:spcAft>
                          <a:spcPts val="150"/>
                        </a:spcAft>
                      </a:pPr>
                      <a:r>
                        <a:rPr lang="en-US" sz="1300">
                          <a:effectLst/>
                        </a:rPr>
                        <a:t>Mail</a:t>
                      </a:r>
                      <a:endParaRPr lang="vi-VN" sz="1300">
                        <a:effectLst/>
                      </a:endParaRPr>
                    </a:p>
                    <a:p>
                      <a:pPr>
                        <a:lnSpc>
                          <a:spcPct val="107000"/>
                        </a:lnSpc>
                        <a:spcAft>
                          <a:spcPts val="150"/>
                        </a:spcAft>
                      </a:pPr>
                      <a:r>
                        <a:rPr lang="en-US" sz="1300">
                          <a:effectLst/>
                        </a:rPr>
                        <a:t>SDT</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1857107953"/>
                  </a:ext>
                </a:extLst>
              </a:tr>
              <a:tr h="985333">
                <a:tc>
                  <a:txBody>
                    <a:bodyPr/>
                    <a:lstStyle/>
                    <a:p>
                      <a:pPr algn="ctr">
                        <a:lnSpc>
                          <a:spcPct val="107000"/>
                        </a:lnSpc>
                        <a:spcAft>
                          <a:spcPts val="150"/>
                        </a:spcAft>
                      </a:pPr>
                      <a:r>
                        <a:rPr lang="en-US" sz="1300">
                          <a:effectLst/>
                        </a:rPr>
                        <a:t>Tài khoản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300">
                          <a:effectLst/>
                        </a:rPr>
                        <a:t>Tên tài khỏan</a:t>
                      </a:r>
                      <a:endParaRPr lang="vi-VN" sz="1300">
                        <a:effectLst/>
                      </a:endParaRPr>
                    </a:p>
                    <a:p>
                      <a:pPr>
                        <a:lnSpc>
                          <a:spcPct val="107000"/>
                        </a:lnSpc>
                        <a:spcAft>
                          <a:spcPts val="150"/>
                        </a:spcAft>
                      </a:pPr>
                      <a:r>
                        <a:rPr lang="en-US" sz="1300">
                          <a:effectLst/>
                        </a:rPr>
                        <a:t>Mật khẩu</a:t>
                      </a:r>
                      <a:endParaRPr lang="vi-VN" sz="1300">
                        <a:effectLst/>
                      </a:endParaRPr>
                    </a:p>
                    <a:p>
                      <a:pPr>
                        <a:lnSpc>
                          <a:spcPct val="107000"/>
                        </a:lnSpc>
                        <a:spcAft>
                          <a:spcPts val="150"/>
                        </a:spcAft>
                      </a:pPr>
                      <a:r>
                        <a:rPr lang="en-US" sz="1300">
                          <a:effectLst/>
                        </a:rPr>
                        <a:t>Vai trò</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300">
                          <a:effectLst/>
                        </a:rPr>
                        <a:t>Tên tài khỏan</a:t>
                      </a:r>
                      <a:endParaRPr lang="vi-VN" sz="1300">
                        <a:effectLst/>
                      </a:endParaRPr>
                    </a:p>
                    <a:p>
                      <a:pPr>
                        <a:lnSpc>
                          <a:spcPct val="107000"/>
                        </a:lnSpc>
                        <a:spcAft>
                          <a:spcPts val="150"/>
                        </a:spcAft>
                      </a:pPr>
                      <a:r>
                        <a:rPr lang="en-US" sz="1300">
                          <a:effectLst/>
                        </a:rPr>
                        <a:t>Mật khẩu</a:t>
                      </a:r>
                      <a:endParaRPr lang="vi-VN" sz="1300">
                        <a:effectLst/>
                      </a:endParaRPr>
                    </a:p>
                    <a:p>
                      <a:pPr>
                        <a:lnSpc>
                          <a:spcPct val="107000"/>
                        </a:lnSpc>
                        <a:spcAft>
                          <a:spcPts val="150"/>
                        </a:spcAft>
                      </a:pPr>
                      <a:r>
                        <a:rPr lang="en-US" sz="1300">
                          <a:effectLst/>
                        </a:rPr>
                        <a:t>Vai trò</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2808210074"/>
                  </a:ext>
                </a:extLst>
              </a:tr>
              <a:tr h="985333">
                <a:tc>
                  <a:txBody>
                    <a:bodyPr/>
                    <a:lstStyle/>
                    <a:p>
                      <a:pPr algn="ctr">
                        <a:lnSpc>
                          <a:spcPct val="107000"/>
                        </a:lnSpc>
                        <a:spcAft>
                          <a:spcPts val="150"/>
                        </a:spcAft>
                      </a:pPr>
                      <a:r>
                        <a:rPr lang="en-US" sz="1300">
                          <a:effectLst/>
                        </a:rPr>
                        <a:t>Nhóm dịch truyện</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300">
                          <a:effectLst/>
                        </a:rPr>
                        <a:t>Tên nhóm dịch</a:t>
                      </a:r>
                      <a:endParaRPr lang="vi-VN" sz="1300">
                        <a:effectLst/>
                      </a:endParaRPr>
                    </a:p>
                    <a:p>
                      <a:pPr>
                        <a:lnSpc>
                          <a:spcPct val="107000"/>
                        </a:lnSpc>
                        <a:spcAft>
                          <a:spcPts val="150"/>
                        </a:spcAft>
                      </a:pPr>
                      <a:r>
                        <a:rPr lang="en-US" sz="1300">
                          <a:effectLst/>
                        </a:rPr>
                        <a:t>Tên thành viên </a:t>
                      </a:r>
                      <a:endParaRPr lang="vi-VN" sz="1300">
                        <a:effectLst/>
                      </a:endParaRPr>
                    </a:p>
                    <a:p>
                      <a:pPr>
                        <a:lnSpc>
                          <a:spcPct val="107000"/>
                        </a:lnSpc>
                        <a:spcAft>
                          <a:spcPts val="150"/>
                        </a:spcAft>
                      </a:pPr>
                      <a:r>
                        <a:rPr lang="en-US" sz="1300">
                          <a:effectLst/>
                        </a:rPr>
                        <a:t>Tên truyện dịch</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300">
                          <a:effectLst/>
                        </a:rPr>
                        <a:t>Tên nhóm dịch</a:t>
                      </a:r>
                      <a:endParaRPr lang="vi-VN" sz="1300">
                        <a:effectLst/>
                      </a:endParaRPr>
                    </a:p>
                    <a:p>
                      <a:pPr>
                        <a:lnSpc>
                          <a:spcPct val="107000"/>
                        </a:lnSpc>
                        <a:spcAft>
                          <a:spcPts val="150"/>
                        </a:spcAft>
                      </a:pPr>
                      <a:r>
                        <a:rPr lang="en-US" sz="1300">
                          <a:effectLst/>
                        </a:rPr>
                        <a:t>Tên thành viên </a:t>
                      </a:r>
                      <a:endParaRPr lang="vi-VN" sz="1300">
                        <a:effectLst/>
                      </a:endParaRPr>
                    </a:p>
                    <a:p>
                      <a:pPr>
                        <a:lnSpc>
                          <a:spcPct val="107000"/>
                        </a:lnSpc>
                        <a:spcAft>
                          <a:spcPts val="150"/>
                        </a:spcAft>
                      </a:pPr>
                      <a:r>
                        <a:rPr lang="en-US" sz="1300">
                          <a:effectLst/>
                        </a:rPr>
                        <a:t>Tên truyện dịch </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2191925105"/>
                  </a:ext>
                </a:extLst>
              </a:tr>
              <a:tr h="727948">
                <a:tc>
                  <a:txBody>
                    <a:bodyPr/>
                    <a:lstStyle/>
                    <a:p>
                      <a:pPr algn="ctr">
                        <a:lnSpc>
                          <a:spcPct val="107000"/>
                        </a:lnSpc>
                        <a:spcAft>
                          <a:spcPts val="150"/>
                        </a:spcAft>
                      </a:pPr>
                      <a:r>
                        <a:rPr lang="en-US" sz="1300">
                          <a:effectLst/>
                        </a:rPr>
                        <a:t>Thành viên nhóm dịch</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nchor="ctr"/>
                </a:tc>
                <a:tc>
                  <a:txBody>
                    <a:bodyPr/>
                    <a:lstStyle/>
                    <a:p>
                      <a:pPr>
                        <a:lnSpc>
                          <a:spcPct val="107000"/>
                        </a:lnSpc>
                        <a:spcAft>
                          <a:spcPts val="150"/>
                        </a:spcAft>
                      </a:pPr>
                      <a:r>
                        <a:rPr lang="en-US" sz="1300">
                          <a:effectLst/>
                        </a:rPr>
                        <a:t>Tên nhóm dịch</a:t>
                      </a:r>
                      <a:endParaRPr lang="vi-VN" sz="1300">
                        <a:effectLst/>
                      </a:endParaRPr>
                    </a:p>
                    <a:p>
                      <a:pPr>
                        <a:lnSpc>
                          <a:spcPct val="107000"/>
                        </a:lnSpc>
                        <a:spcAft>
                          <a:spcPts val="150"/>
                        </a:spcAft>
                      </a:pPr>
                      <a:r>
                        <a:rPr lang="en-US" sz="1300">
                          <a:effectLst/>
                        </a:rPr>
                        <a:t>Tên thành viên.</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tc>
                  <a:txBody>
                    <a:bodyPr/>
                    <a:lstStyle/>
                    <a:p>
                      <a:pPr>
                        <a:lnSpc>
                          <a:spcPct val="107000"/>
                        </a:lnSpc>
                        <a:spcAft>
                          <a:spcPts val="150"/>
                        </a:spcAft>
                      </a:pPr>
                      <a:r>
                        <a:rPr lang="en-US" sz="1300">
                          <a:effectLst/>
                        </a:rPr>
                        <a:t>Tên nhóm dịch</a:t>
                      </a:r>
                      <a:endParaRPr lang="vi-VN" sz="1300">
                        <a:effectLst/>
                      </a:endParaRPr>
                    </a:p>
                    <a:p>
                      <a:pPr>
                        <a:lnSpc>
                          <a:spcPct val="107000"/>
                        </a:lnSpc>
                        <a:spcAft>
                          <a:spcPts val="150"/>
                        </a:spcAft>
                      </a:pPr>
                      <a:r>
                        <a:rPr lang="en-US" sz="1300">
                          <a:effectLst/>
                        </a:rPr>
                        <a:t>Tên thành viên.</a:t>
                      </a:r>
                      <a:endParaRPr lang="vi-VN" sz="1300">
                        <a:effectLst/>
                      </a:endParaRPr>
                    </a:p>
                    <a:p>
                      <a:pPr>
                        <a:lnSpc>
                          <a:spcPct val="107000"/>
                        </a:lnSpc>
                        <a:spcAft>
                          <a:spcPts val="150"/>
                        </a:spcAft>
                      </a:pPr>
                      <a:r>
                        <a:rPr lang="en-US" sz="1300">
                          <a:effectLst/>
                        </a:rPr>
                        <a:t>Ngày tạo</a:t>
                      </a:r>
                      <a:endParaRPr lang="vi-VN" sz="1300">
                        <a:effectLst/>
                        <a:latin typeface="Arial" panose="020B0604020202020204" pitchFamily="34" charset="0"/>
                        <a:ea typeface="Arial" panose="020B0604020202020204" pitchFamily="34" charset="0"/>
                        <a:cs typeface="Times New Roman" panose="02020603050405020304" pitchFamily="18" charset="0"/>
                      </a:endParaRPr>
                    </a:p>
                  </a:txBody>
                  <a:tcPr marL="65250" marR="65250" marT="0" marB="0"/>
                </a:tc>
                <a:extLst>
                  <a:ext uri="{0D108BD9-81ED-4DB2-BD59-A6C34878D82A}">
                    <a16:rowId xmlns:a16="http://schemas.microsoft.com/office/drawing/2014/main" val="1506614786"/>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62E1-177D-43E1-A7D2-A66CCE651FF7}"/>
              </a:ext>
            </a:extLst>
          </p:cNvPr>
          <p:cNvSpPr>
            <a:spLocks noGrp="1"/>
          </p:cNvSpPr>
          <p:nvPr>
            <p:ph type="title"/>
          </p:nvPr>
        </p:nvSpPr>
        <p:spPr>
          <a:xfrm>
            <a:off x="747925" y="225025"/>
            <a:ext cx="7272355" cy="534989"/>
          </a:xfrm>
        </p:spPr>
        <p:txBody>
          <a:bodyPr/>
          <a:lstStyle/>
          <a:p>
            <a:r>
              <a:rPr lang="en-US"/>
              <a:t>2. Xác định kiểu và các thuộc tính của thực thể</a:t>
            </a:r>
            <a:endParaRPr lang="vi-VN"/>
          </a:p>
        </p:txBody>
      </p:sp>
      <p:graphicFrame>
        <p:nvGraphicFramePr>
          <p:cNvPr id="4" name="Table 4">
            <a:extLst>
              <a:ext uri="{FF2B5EF4-FFF2-40B4-BE49-F238E27FC236}">
                <a16:creationId xmlns:a16="http://schemas.microsoft.com/office/drawing/2014/main" id="{1898B26A-04E4-4733-B5E5-131CD2852D6A}"/>
              </a:ext>
            </a:extLst>
          </p:cNvPr>
          <p:cNvGraphicFramePr>
            <a:graphicFrameLocks noGrp="1"/>
          </p:cNvGraphicFramePr>
          <p:nvPr>
            <p:extLst>
              <p:ext uri="{D42A27DB-BD31-4B8C-83A1-F6EECF244321}">
                <p14:modId xmlns:p14="http://schemas.microsoft.com/office/powerpoint/2010/main" val="1081310439"/>
              </p:ext>
            </p:extLst>
          </p:nvPr>
        </p:nvGraphicFramePr>
        <p:xfrm>
          <a:off x="747924" y="837283"/>
          <a:ext cx="8043536" cy="4172000"/>
        </p:xfrm>
        <a:graphic>
          <a:graphicData uri="http://schemas.openxmlformats.org/drawingml/2006/table">
            <a:tbl>
              <a:tblPr firstRow="1" bandRow="1">
                <a:tableStyleId>{BE05E0FE-D782-4A1A-986F-B7B9CD512967}</a:tableStyleId>
              </a:tblPr>
              <a:tblGrid>
                <a:gridCol w="2259681">
                  <a:extLst>
                    <a:ext uri="{9D8B030D-6E8A-4147-A177-3AD203B41FA5}">
                      <a16:colId xmlns:a16="http://schemas.microsoft.com/office/drawing/2014/main" val="3776170806"/>
                    </a:ext>
                  </a:extLst>
                </a:gridCol>
                <a:gridCol w="5783855">
                  <a:extLst>
                    <a:ext uri="{9D8B030D-6E8A-4147-A177-3AD203B41FA5}">
                      <a16:colId xmlns:a16="http://schemas.microsoft.com/office/drawing/2014/main" val="3259926526"/>
                    </a:ext>
                  </a:extLst>
                </a:gridCol>
              </a:tblGrid>
              <a:tr h="365384">
                <a:tc>
                  <a:txBody>
                    <a:bodyPr/>
                    <a:lstStyle/>
                    <a:p>
                      <a:pPr algn="ctr"/>
                      <a:r>
                        <a:rPr lang="vi-VN" sz="1600"/>
                        <a:t>Tên </a:t>
                      </a:r>
                      <a:endParaRPr lang="vi-VN" sz="1600" b="1"/>
                    </a:p>
                  </a:txBody>
                  <a:tcPr/>
                </a:tc>
                <a:tc>
                  <a:txBody>
                    <a:bodyPr/>
                    <a:lstStyle/>
                    <a:p>
                      <a:pPr algn="ctr"/>
                      <a:r>
                        <a:rPr lang="vi-VN" sz="1600"/>
                        <a:t>Thuộc tính</a:t>
                      </a:r>
                      <a:endParaRPr lang="vi-VN" sz="1600" b="1"/>
                    </a:p>
                  </a:txBody>
                  <a:tcPr/>
                </a:tc>
                <a:extLst>
                  <a:ext uri="{0D108BD9-81ED-4DB2-BD59-A6C34878D82A}">
                    <a16:rowId xmlns:a16="http://schemas.microsoft.com/office/drawing/2014/main" val="1974570655"/>
                  </a:ext>
                </a:extLst>
              </a:tr>
              <a:tr h="365384">
                <a:tc>
                  <a:txBody>
                    <a:bodyPr/>
                    <a:lstStyle/>
                    <a:p>
                      <a:r>
                        <a:rPr lang="vi-VN"/>
                        <a:t>DANHMUC</a:t>
                      </a:r>
                    </a:p>
                  </a:txBody>
                  <a:tcPr/>
                </a:tc>
                <a:tc>
                  <a:txBody>
                    <a:bodyPr/>
                    <a:lstStyle/>
                    <a:p>
                      <a:r>
                        <a:rPr lang="vi-VN"/>
                        <a:t>MaDanhMuc, TenDanhMuc, GioiThieu, TrangThai, NgayTao</a:t>
                      </a:r>
                    </a:p>
                  </a:txBody>
                  <a:tcPr/>
                </a:tc>
                <a:extLst>
                  <a:ext uri="{0D108BD9-81ED-4DB2-BD59-A6C34878D82A}">
                    <a16:rowId xmlns:a16="http://schemas.microsoft.com/office/drawing/2014/main" val="344596143"/>
                  </a:ext>
                </a:extLst>
              </a:tr>
              <a:tr h="365384">
                <a:tc>
                  <a:txBody>
                    <a:bodyPr/>
                    <a:lstStyle/>
                    <a:p>
                      <a:r>
                        <a:rPr lang="vi-VN"/>
                        <a:t>THELOAI</a:t>
                      </a:r>
                    </a:p>
                  </a:txBody>
                  <a:tcPr/>
                </a:tc>
                <a:tc>
                  <a:txBody>
                    <a:bodyPr/>
                    <a:lstStyle/>
                    <a:p>
                      <a:r>
                        <a:rPr lang="vi-VN"/>
                        <a:t>MaTheLoai, TenTheLoai, GioiThieu, TrangThai,NgayTao</a:t>
                      </a:r>
                    </a:p>
                  </a:txBody>
                  <a:tcPr/>
                </a:tc>
                <a:extLst>
                  <a:ext uri="{0D108BD9-81ED-4DB2-BD59-A6C34878D82A}">
                    <a16:rowId xmlns:a16="http://schemas.microsoft.com/office/drawing/2014/main" val="955268219"/>
                  </a:ext>
                </a:extLst>
              </a:tr>
              <a:tr h="365384">
                <a:tc>
                  <a:txBody>
                    <a:bodyPr/>
                    <a:lstStyle/>
                    <a:p>
                      <a:r>
                        <a:rPr lang="vi-VN"/>
                        <a:t>TACGIA</a:t>
                      </a:r>
                    </a:p>
                  </a:txBody>
                  <a:tcPr/>
                </a:tc>
                <a:tc>
                  <a:txBody>
                    <a:bodyPr/>
                    <a:lstStyle/>
                    <a:p>
                      <a:r>
                        <a:rPr lang="vi-VN"/>
                        <a:t>MaTacGia, TenTacGia, GioiThieu, NgayTao</a:t>
                      </a:r>
                    </a:p>
                  </a:txBody>
                  <a:tcPr/>
                </a:tc>
                <a:extLst>
                  <a:ext uri="{0D108BD9-81ED-4DB2-BD59-A6C34878D82A}">
                    <a16:rowId xmlns:a16="http://schemas.microsoft.com/office/drawing/2014/main" val="3333351646"/>
                  </a:ext>
                </a:extLst>
              </a:tr>
              <a:tr h="510536">
                <a:tc>
                  <a:txBody>
                    <a:bodyPr/>
                    <a:lstStyle/>
                    <a:p>
                      <a:r>
                        <a:rPr lang="vi-VN"/>
                        <a:t>TRUYEN</a:t>
                      </a:r>
                    </a:p>
                  </a:txBody>
                  <a:tcPr/>
                </a:tc>
                <a:tc>
                  <a:txBody>
                    <a:bodyPr/>
                    <a:lstStyle/>
                    <a:p>
                      <a:r>
                        <a:rPr lang="vi-VN"/>
                        <a:t>MaTruyen, TenTruyen,GioiThieu, SoChuong, LuotXem, TrangThai, Nguon, NgayTao</a:t>
                      </a:r>
                    </a:p>
                  </a:txBody>
                  <a:tcPr/>
                </a:tc>
                <a:extLst>
                  <a:ext uri="{0D108BD9-81ED-4DB2-BD59-A6C34878D82A}">
                    <a16:rowId xmlns:a16="http://schemas.microsoft.com/office/drawing/2014/main" val="3511120314"/>
                  </a:ext>
                </a:extLst>
              </a:tr>
              <a:tr h="365384">
                <a:tc>
                  <a:txBody>
                    <a:bodyPr/>
                    <a:lstStyle/>
                    <a:p>
                      <a:r>
                        <a:rPr lang="vi-VN"/>
                        <a:t>CHUONG</a:t>
                      </a:r>
                    </a:p>
                  </a:txBody>
                  <a:tcPr/>
                </a:tc>
                <a:tc>
                  <a:txBody>
                    <a:bodyPr/>
                    <a:lstStyle/>
                    <a:p>
                      <a:r>
                        <a:rPr lang="vi-VN"/>
                        <a:t>MaChuong, TenChuong,NoiDung, NgayTao</a:t>
                      </a:r>
                    </a:p>
                  </a:txBody>
                  <a:tcPr/>
                </a:tc>
                <a:extLst>
                  <a:ext uri="{0D108BD9-81ED-4DB2-BD59-A6C34878D82A}">
                    <a16:rowId xmlns:a16="http://schemas.microsoft.com/office/drawing/2014/main" val="4008352362"/>
                  </a:ext>
                </a:extLst>
              </a:tr>
              <a:tr h="365384">
                <a:tc>
                  <a:txBody>
                    <a:bodyPr/>
                    <a:lstStyle/>
                    <a:p>
                      <a:r>
                        <a:rPr lang="vi-VN"/>
                        <a:t>NGUOIDUNG</a:t>
                      </a:r>
                    </a:p>
                  </a:txBody>
                  <a:tcPr/>
                </a:tc>
                <a:tc>
                  <a:txBody>
                    <a:bodyPr/>
                    <a:lstStyle/>
                    <a:p>
                      <a:r>
                        <a:rPr lang="vi-VN"/>
                        <a:t>MaNguoiDung, TenNguoiDung, Mail, SDT, NgayTao</a:t>
                      </a:r>
                    </a:p>
                  </a:txBody>
                  <a:tcPr/>
                </a:tc>
                <a:extLst>
                  <a:ext uri="{0D108BD9-81ED-4DB2-BD59-A6C34878D82A}">
                    <a16:rowId xmlns:a16="http://schemas.microsoft.com/office/drawing/2014/main" val="1628207131"/>
                  </a:ext>
                </a:extLst>
              </a:tr>
              <a:tr h="365384">
                <a:tc>
                  <a:txBody>
                    <a:bodyPr/>
                    <a:lstStyle/>
                    <a:p>
                      <a:r>
                        <a:rPr lang="vi-VN"/>
                        <a:t>TAIKHOAN</a:t>
                      </a:r>
                    </a:p>
                  </a:txBody>
                  <a:tcPr/>
                </a:tc>
                <a:tc>
                  <a:txBody>
                    <a:bodyPr/>
                    <a:lstStyle/>
                    <a:p>
                      <a:r>
                        <a:rPr lang="vi-VN" sz="1400" u="none" strike="noStrike" cap="none">
                          <a:effectLst/>
                          <a:sym typeface="Arial"/>
                        </a:rPr>
                        <a:t>MaTaiKhoan, TenTaiKhoan, MatKhau, VaiTro, NgayTao</a:t>
                      </a:r>
                      <a:endParaRPr lang="vi-VN"/>
                    </a:p>
                  </a:txBody>
                  <a:tcPr/>
                </a:tc>
                <a:extLst>
                  <a:ext uri="{0D108BD9-81ED-4DB2-BD59-A6C34878D82A}">
                    <a16:rowId xmlns:a16="http://schemas.microsoft.com/office/drawing/2014/main" val="3492156892"/>
                  </a:ext>
                </a:extLst>
              </a:tr>
              <a:tr h="365384">
                <a:tc>
                  <a:txBody>
                    <a:bodyPr/>
                    <a:lstStyle/>
                    <a:p>
                      <a:r>
                        <a:rPr lang="vi-VN"/>
                        <a:t>NHOMDICH</a:t>
                      </a:r>
                    </a:p>
                  </a:txBody>
                  <a:tcPr/>
                </a:tc>
                <a:tc>
                  <a:txBody>
                    <a:bodyPr/>
                    <a:lstStyle/>
                    <a:p>
                      <a:r>
                        <a:rPr lang="vi-VN"/>
                        <a:t>MaNhomDich, TenNhomDich, NgayTao</a:t>
                      </a:r>
                    </a:p>
                  </a:txBody>
                  <a:tcPr/>
                </a:tc>
                <a:extLst>
                  <a:ext uri="{0D108BD9-81ED-4DB2-BD59-A6C34878D82A}">
                    <a16:rowId xmlns:a16="http://schemas.microsoft.com/office/drawing/2014/main" val="154315184"/>
                  </a:ext>
                </a:extLst>
              </a:tr>
              <a:tr h="365384">
                <a:tc>
                  <a:txBody>
                    <a:bodyPr/>
                    <a:lstStyle/>
                    <a:p>
                      <a:r>
                        <a:rPr lang="vi-VN"/>
                        <a:t>THANHVIENNHOMDICH</a:t>
                      </a:r>
                    </a:p>
                  </a:txBody>
                  <a:tcPr/>
                </a:tc>
                <a:tc>
                  <a:txBody>
                    <a:bodyPr/>
                    <a:lstStyle/>
                    <a:p>
                      <a:r>
                        <a:rPr lang="vi-VN"/>
                        <a:t>MaThanhVien, TenThanhVien, VaiTro, NgayTao</a:t>
                      </a:r>
                    </a:p>
                  </a:txBody>
                  <a:tcPr/>
                </a:tc>
                <a:extLst>
                  <a:ext uri="{0D108BD9-81ED-4DB2-BD59-A6C34878D82A}">
                    <a16:rowId xmlns:a16="http://schemas.microsoft.com/office/drawing/2014/main" val="1773456715"/>
                  </a:ext>
                </a:extLst>
              </a:tr>
              <a:tr h="365384">
                <a:tc>
                  <a:txBody>
                    <a:bodyPr/>
                    <a:lstStyle/>
                    <a:p>
                      <a:r>
                        <a:rPr lang="vi-VN"/>
                        <a:t>PHANHOI</a:t>
                      </a:r>
                    </a:p>
                  </a:txBody>
                  <a:tcPr/>
                </a:tc>
                <a:tc>
                  <a:txBody>
                    <a:bodyPr/>
                    <a:lstStyle/>
                    <a:p>
                      <a:r>
                        <a:rPr lang="vi-VN"/>
                        <a:t>MaPhanHoi, TenPhanHoi, NoiDung, NgayTao</a:t>
                      </a:r>
                    </a:p>
                  </a:txBody>
                  <a:tcPr/>
                </a:tc>
                <a:extLst>
                  <a:ext uri="{0D108BD9-81ED-4DB2-BD59-A6C34878D82A}">
                    <a16:rowId xmlns:a16="http://schemas.microsoft.com/office/drawing/2014/main" val="1130916035"/>
                  </a:ext>
                </a:extLst>
              </a:tr>
            </a:tbl>
          </a:graphicData>
        </a:graphic>
      </p:graphicFrame>
    </p:spTree>
    <p:extLst>
      <p:ext uri="{BB962C8B-B14F-4D97-AF65-F5344CB8AC3E}">
        <p14:creationId xmlns:p14="http://schemas.microsoft.com/office/powerpoint/2010/main" val="10138475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62E1-177D-43E1-A7D2-A66CCE651FF7}"/>
              </a:ext>
            </a:extLst>
          </p:cNvPr>
          <p:cNvSpPr>
            <a:spLocks noGrp="1"/>
          </p:cNvSpPr>
          <p:nvPr>
            <p:ph type="title"/>
          </p:nvPr>
        </p:nvSpPr>
        <p:spPr>
          <a:xfrm>
            <a:off x="758941" y="478414"/>
            <a:ext cx="1102909" cy="3542744"/>
          </a:xfrm>
        </p:spPr>
        <p:txBody>
          <a:bodyPr/>
          <a:lstStyle/>
          <a:p>
            <a:r>
              <a:rPr lang="en-US"/>
              <a:t>3. Xác định l</a:t>
            </a:r>
            <a:r>
              <a:rPr lang="vi-VN"/>
              <a:t>ư</a:t>
            </a:r>
            <a:r>
              <a:rPr lang="en-US"/>
              <a:t>ợc đồ quan hệ mở rộng</a:t>
            </a:r>
            <a:endParaRPr lang="vi-VN"/>
          </a:p>
        </p:txBody>
      </p:sp>
      <p:pic>
        <p:nvPicPr>
          <p:cNvPr id="5" name="Picture 4">
            <a:extLst>
              <a:ext uri="{FF2B5EF4-FFF2-40B4-BE49-F238E27FC236}">
                <a16:creationId xmlns:a16="http://schemas.microsoft.com/office/drawing/2014/main" id="{FA174C1F-6C61-4FEF-908B-BDCECD3909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32184" y="143220"/>
            <a:ext cx="5519450" cy="4797289"/>
          </a:xfrm>
          <a:prstGeom prst="rect">
            <a:avLst/>
          </a:prstGeom>
          <a:noFill/>
          <a:ln>
            <a:noFill/>
          </a:ln>
        </p:spPr>
      </p:pic>
    </p:spTree>
    <p:extLst>
      <p:ext uri="{BB962C8B-B14F-4D97-AF65-F5344CB8AC3E}">
        <p14:creationId xmlns:p14="http://schemas.microsoft.com/office/powerpoint/2010/main" val="939288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62E1-177D-43E1-A7D2-A66CCE651FF7}"/>
              </a:ext>
            </a:extLst>
          </p:cNvPr>
          <p:cNvSpPr>
            <a:spLocks noGrp="1"/>
          </p:cNvSpPr>
          <p:nvPr>
            <p:ph type="title"/>
          </p:nvPr>
        </p:nvSpPr>
        <p:spPr>
          <a:xfrm>
            <a:off x="758941" y="478414"/>
            <a:ext cx="1102909" cy="3069017"/>
          </a:xfrm>
        </p:spPr>
        <p:txBody>
          <a:bodyPr/>
          <a:lstStyle/>
          <a:p>
            <a:r>
              <a:rPr lang="en-US"/>
              <a:t>3. Xác định </a:t>
            </a:r>
            <a:r>
              <a:rPr lang="vi-VN"/>
              <a:t>lược đồ liên kết kinh điển</a:t>
            </a:r>
          </a:p>
        </p:txBody>
      </p:sp>
      <p:pic>
        <p:nvPicPr>
          <p:cNvPr id="4" name="Picture 3">
            <a:extLst>
              <a:ext uri="{FF2B5EF4-FFF2-40B4-BE49-F238E27FC236}">
                <a16:creationId xmlns:a16="http://schemas.microsoft.com/office/drawing/2014/main" id="{75E33825-4E4B-4D06-9CB9-33E0A8C4DC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3549" y="143219"/>
            <a:ext cx="5895540" cy="4755562"/>
          </a:xfrm>
          <a:prstGeom prst="rect">
            <a:avLst/>
          </a:prstGeom>
          <a:noFill/>
          <a:ln>
            <a:noFill/>
          </a:ln>
        </p:spPr>
      </p:pic>
    </p:spTree>
    <p:extLst>
      <p:ext uri="{BB962C8B-B14F-4D97-AF65-F5344CB8AC3E}">
        <p14:creationId xmlns:p14="http://schemas.microsoft.com/office/powerpoint/2010/main" val="196837261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62E1-177D-43E1-A7D2-A66CCE651FF7}"/>
              </a:ext>
            </a:extLst>
          </p:cNvPr>
          <p:cNvSpPr>
            <a:spLocks noGrp="1"/>
          </p:cNvSpPr>
          <p:nvPr>
            <p:ph type="title"/>
          </p:nvPr>
        </p:nvSpPr>
        <p:spPr>
          <a:xfrm>
            <a:off x="758941" y="165253"/>
            <a:ext cx="5564741" cy="517793"/>
          </a:xfrm>
        </p:spPr>
        <p:txBody>
          <a:bodyPr/>
          <a:lstStyle/>
          <a:p>
            <a:r>
              <a:rPr lang="en-US"/>
              <a:t>3. Xác định </a:t>
            </a:r>
            <a:r>
              <a:rPr lang="vi-VN"/>
              <a:t>lược đồ liên kết kinh điển</a:t>
            </a:r>
          </a:p>
        </p:txBody>
      </p:sp>
      <p:sp>
        <p:nvSpPr>
          <p:cNvPr id="3" name="Rectangle 2">
            <a:extLst>
              <a:ext uri="{FF2B5EF4-FFF2-40B4-BE49-F238E27FC236}">
                <a16:creationId xmlns:a16="http://schemas.microsoft.com/office/drawing/2014/main" id="{46573AAA-855D-4671-AA52-D0A4D92197A0}"/>
              </a:ext>
            </a:extLst>
          </p:cNvPr>
          <p:cNvSpPr/>
          <p:nvPr/>
        </p:nvSpPr>
        <p:spPr>
          <a:xfrm>
            <a:off x="758940" y="859717"/>
            <a:ext cx="6379989" cy="600101"/>
          </a:xfrm>
          <a:prstGeom prst="rect">
            <a:avLst/>
          </a:prstGeom>
        </p:spPr>
        <p:txBody>
          <a:bodyPr wrap="square">
            <a:spAutoFit/>
          </a:bodyPr>
          <a:lstStyle/>
          <a:p>
            <a:pPr>
              <a:lnSpc>
                <a:spcPct val="107000"/>
              </a:lnSpc>
              <a:spcAft>
                <a:spcPts val="800"/>
              </a:spcAft>
            </a:pPr>
            <a:r>
              <a:rPr lang="vi-VN" sz="1600">
                <a:latin typeface="+mn-lt"/>
                <a:ea typeface="Arial" panose="020B0604020202020204" pitchFamily="34" charset="0"/>
                <a:cs typeface="Times New Roman" panose="02020603050405020304" pitchFamily="18" charset="0"/>
              </a:rPr>
              <a:t>Từ mô hình thực thể liên kết kinh điển ta chuyển các kiểu thực thể thành các quan hệ sau :</a:t>
            </a:r>
            <a:endParaRPr lang="vi-VN" sz="1600">
              <a:effectLst/>
              <a:latin typeface="+mn-lt"/>
              <a:ea typeface="Arial" panose="020B06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E6FADFB-876A-4220-AB15-02D523F98750}"/>
              </a:ext>
            </a:extLst>
          </p:cNvPr>
          <p:cNvPicPr>
            <a:picLocks noChangeAspect="1"/>
          </p:cNvPicPr>
          <p:nvPr/>
        </p:nvPicPr>
        <p:blipFill>
          <a:blip r:embed="rId2"/>
          <a:stretch>
            <a:fillRect/>
          </a:stretch>
        </p:blipFill>
        <p:spPr>
          <a:xfrm>
            <a:off x="528809" y="1636489"/>
            <a:ext cx="8086381" cy="2971673"/>
          </a:xfrm>
          <a:prstGeom prst="rect">
            <a:avLst/>
          </a:prstGeom>
        </p:spPr>
      </p:pic>
      <p:pic>
        <p:nvPicPr>
          <p:cNvPr id="7" name="Picture 6">
            <a:extLst>
              <a:ext uri="{FF2B5EF4-FFF2-40B4-BE49-F238E27FC236}">
                <a16:creationId xmlns:a16="http://schemas.microsoft.com/office/drawing/2014/main" id="{55943DD4-9FC0-4F98-A247-CF9D5C1E0C58}"/>
              </a:ext>
            </a:extLst>
          </p:cNvPr>
          <p:cNvPicPr>
            <a:picLocks noChangeAspect="1"/>
          </p:cNvPicPr>
          <p:nvPr/>
        </p:nvPicPr>
        <p:blipFill>
          <a:blip r:embed="rId3"/>
          <a:stretch>
            <a:fillRect/>
          </a:stretch>
        </p:blipFill>
        <p:spPr>
          <a:xfrm>
            <a:off x="319489" y="1720171"/>
            <a:ext cx="8295701" cy="2400137"/>
          </a:xfrm>
          <a:prstGeom prst="rect">
            <a:avLst/>
          </a:prstGeom>
        </p:spPr>
      </p:pic>
    </p:spTree>
    <p:extLst>
      <p:ext uri="{BB962C8B-B14F-4D97-AF65-F5344CB8AC3E}">
        <p14:creationId xmlns:p14="http://schemas.microsoft.com/office/powerpoint/2010/main" val="2836383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nodeType="clickEffect">
                                  <p:stCondLst>
                                    <p:cond delay="0"/>
                                  </p:stCondLst>
                                  <p:childTnLst>
                                    <p:animEffect transition="out" filter="randombar(horizont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3" name="Title 1"/>
          <p:cNvSpPr>
            <a:spLocks noGrp="1"/>
          </p:cNvSpPr>
          <p:nvPr>
            <p:ph type="title"/>
          </p:nvPr>
        </p:nvSpPr>
        <p:spPr>
          <a:xfrm>
            <a:off x="747925" y="225025"/>
            <a:ext cx="7547776" cy="524122"/>
          </a:xfrm>
        </p:spPr>
        <p:txBody>
          <a:bodyPr/>
          <a:lstStyle/>
          <a:p>
            <a:r>
              <a:rPr lang="en-US"/>
              <a:t>4. Mô hình quan hệ sau khi chuẩn hóa</a:t>
            </a:r>
            <a:endParaRPr lang="en-US" sz="2400"/>
          </a:p>
        </p:txBody>
      </p:sp>
      <p:pic>
        <p:nvPicPr>
          <p:cNvPr id="6" name="Picture 5">
            <a:extLst>
              <a:ext uri="{FF2B5EF4-FFF2-40B4-BE49-F238E27FC236}">
                <a16:creationId xmlns:a16="http://schemas.microsoft.com/office/drawing/2014/main" id="{110C4AA9-CBBE-4B38-9A40-0B6FB114F594}"/>
              </a:ext>
            </a:extLst>
          </p:cNvPr>
          <p:cNvPicPr/>
          <p:nvPr/>
        </p:nvPicPr>
        <p:blipFill>
          <a:blip r:embed="rId2"/>
          <a:stretch>
            <a:fillRect/>
          </a:stretch>
        </p:blipFill>
        <p:spPr>
          <a:xfrm>
            <a:off x="140335" y="749147"/>
            <a:ext cx="8863330" cy="415654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1048898" name="Shape 537"/>
          <p:cNvSpPr txBox="1">
            <a:spLocks noGrp="1"/>
          </p:cNvSpPr>
          <p:nvPr>
            <p:ph type="ctrTitle"/>
          </p:nvPr>
        </p:nvSpPr>
        <p:spPr>
          <a:xfrm>
            <a:off x="3251687" y="1725959"/>
            <a:ext cx="5301599" cy="1159799"/>
          </a:xfrm>
          <a:prstGeom prst="rect">
            <a:avLst/>
          </a:prstGeom>
        </p:spPr>
        <p:txBody>
          <a:bodyPr lIns="91425" tIns="91425" rIns="91425" bIns="91425" anchor="b" anchorCtr="0">
            <a:noAutofit/>
          </a:bodyPr>
          <a:lstStyle/>
          <a:p>
            <a:pPr lvl="0" rtl="0">
              <a:spcBef>
                <a:spcPts val="0"/>
              </a:spcBef>
            </a:pPr>
            <a:r>
              <a:rPr lang="vi-VN"/>
              <a:t>I.  Yêu cầu chức năng</a:t>
            </a:r>
            <a:endParaRPr lang="en"/>
          </a:p>
        </p:txBody>
      </p:sp>
      <p:pic>
        <p:nvPicPr>
          <p:cNvPr id="2" name="Picture 1">
            <a:extLst>
              <a:ext uri="{FF2B5EF4-FFF2-40B4-BE49-F238E27FC236}">
                <a16:creationId xmlns:a16="http://schemas.microsoft.com/office/drawing/2014/main" id="{D10B5D84-E8D9-4C9D-AE17-1FADC5D04079}"/>
              </a:ext>
            </a:extLst>
          </p:cNvPr>
          <p:cNvPicPr>
            <a:picLocks noChangeAspect="1"/>
          </p:cNvPicPr>
          <p:nvPr/>
        </p:nvPicPr>
        <p:blipFill>
          <a:blip r:embed="rId3"/>
          <a:stretch>
            <a:fillRect/>
          </a:stretch>
        </p:blipFill>
        <p:spPr>
          <a:xfrm>
            <a:off x="590714" y="738131"/>
            <a:ext cx="3287223" cy="1833619"/>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1048898" name="Shape 537"/>
          <p:cNvSpPr txBox="1">
            <a:spLocks noGrp="1"/>
          </p:cNvSpPr>
          <p:nvPr>
            <p:ph type="ctrTitle"/>
          </p:nvPr>
        </p:nvSpPr>
        <p:spPr>
          <a:xfrm>
            <a:off x="3404212" y="2216801"/>
            <a:ext cx="4818178" cy="1159799"/>
          </a:xfrm>
          <a:prstGeom prst="rect">
            <a:avLst/>
          </a:prstGeom>
        </p:spPr>
        <p:txBody>
          <a:bodyPr lIns="91425" tIns="91425" rIns="91425" bIns="91425" anchor="b" anchorCtr="0">
            <a:noAutofit/>
          </a:bodyPr>
          <a:lstStyle/>
          <a:p>
            <a:pPr lvl="0"/>
            <a:r>
              <a:rPr lang="vi-VN"/>
              <a:t>IV. Đặc tả màn hình</a:t>
            </a:r>
            <a:endParaRPr lang="en"/>
          </a:p>
        </p:txBody>
      </p:sp>
      <p:pic>
        <p:nvPicPr>
          <p:cNvPr id="2" name="Picture 1">
            <a:extLst>
              <a:ext uri="{FF2B5EF4-FFF2-40B4-BE49-F238E27FC236}">
                <a16:creationId xmlns:a16="http://schemas.microsoft.com/office/drawing/2014/main" id="{D10B5D84-E8D9-4C9D-AE17-1FADC5D04079}"/>
              </a:ext>
            </a:extLst>
          </p:cNvPr>
          <p:cNvPicPr>
            <a:picLocks noChangeAspect="1"/>
          </p:cNvPicPr>
          <p:nvPr/>
        </p:nvPicPr>
        <p:blipFill>
          <a:blip r:embed="rId3"/>
          <a:stretch>
            <a:fillRect/>
          </a:stretch>
        </p:blipFill>
        <p:spPr>
          <a:xfrm>
            <a:off x="590714" y="738131"/>
            <a:ext cx="3287223" cy="1833619"/>
          </a:xfrm>
          <a:prstGeom prst="rect">
            <a:avLst/>
          </a:prstGeom>
        </p:spPr>
      </p:pic>
    </p:spTree>
    <p:extLst>
      <p:ext uri="{BB962C8B-B14F-4D97-AF65-F5344CB8AC3E}">
        <p14:creationId xmlns:p14="http://schemas.microsoft.com/office/powerpoint/2010/main" val="26289639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1049162" name="Shape 703"/>
          <p:cNvSpPr txBox="1">
            <a:spLocks noGrp="1"/>
          </p:cNvSpPr>
          <p:nvPr>
            <p:ph type="ctrTitle" idx="4294967295"/>
          </p:nvPr>
        </p:nvSpPr>
        <p:spPr>
          <a:xfrm>
            <a:off x="3657037" y="1073100"/>
            <a:ext cx="3229200" cy="1159799"/>
          </a:xfrm>
          <a:prstGeom prst="rect">
            <a:avLst/>
          </a:prstGeom>
          <a:noFill/>
          <a:ln>
            <a:noFill/>
          </a:ln>
        </p:spPr>
        <p:txBody>
          <a:bodyPr lIns="91425" tIns="91425" rIns="91425" bIns="91425" anchor="b" anchorCtr="0">
            <a:noAutofit/>
          </a:bodyPr>
          <a:lstStyle/>
          <a:p>
            <a:pPr lvl="0" rtl="0">
              <a:spcBef>
                <a:spcPts val="0"/>
              </a:spcBef>
              <a:buNone/>
            </a:pPr>
            <a:r>
              <a:rPr lang="en" sz="6000"/>
              <a:t>THANKS!</a:t>
            </a:r>
          </a:p>
        </p:txBody>
      </p:sp>
      <p:sp>
        <p:nvSpPr>
          <p:cNvPr id="1049163" name="Shape 704"/>
          <p:cNvSpPr txBox="1">
            <a:spLocks noGrp="1"/>
          </p:cNvSpPr>
          <p:nvPr>
            <p:ph type="body" idx="4294967295"/>
          </p:nvPr>
        </p:nvSpPr>
        <p:spPr>
          <a:xfrm>
            <a:off x="3657037" y="2083935"/>
            <a:ext cx="4279486" cy="2461500"/>
          </a:xfrm>
          <a:prstGeom prst="rect">
            <a:avLst/>
          </a:prstGeom>
          <a:noFill/>
          <a:ln>
            <a:noFill/>
          </a:ln>
        </p:spPr>
        <p:txBody>
          <a:bodyPr lIns="91425" tIns="91425" rIns="91425" bIns="91425" anchor="t" anchorCtr="0">
            <a:noAutofit/>
          </a:bodyPr>
          <a:lstStyle/>
          <a:p>
            <a:pPr lvl="0" rtl="0">
              <a:spcBef>
                <a:spcPts val="0"/>
              </a:spcBef>
              <a:buNone/>
            </a:pPr>
            <a:r>
              <a:rPr lang="en" sz="3600" b="1"/>
              <a:t>Any questions?</a:t>
            </a:r>
          </a:p>
          <a:p>
            <a:pPr lvl="0" rtl="0">
              <a:spcBef>
                <a:spcPts val="0"/>
              </a:spcBef>
              <a:buNone/>
            </a:pPr>
            <a:r>
              <a:rPr lang="en" sz="2000"/>
              <a:t>You can find me at:</a:t>
            </a:r>
          </a:p>
          <a:p>
            <a:pPr marL="457200" lvl="0" indent="-355600">
              <a:spcBef>
                <a:spcPts val="0"/>
              </a:spcBef>
              <a:buFont typeface="Courier New" panose="02070309020205020404" pitchFamily="49" charset="0"/>
              <a:buChar char="o"/>
            </a:pPr>
            <a:r>
              <a:rPr lang="vi-VN" sz="2000"/>
              <a:t>Group 1</a:t>
            </a:r>
          </a:p>
          <a:p>
            <a:pPr marL="457200" lvl="0" indent="-355600">
              <a:spcBef>
                <a:spcPts val="0"/>
              </a:spcBef>
              <a:buFont typeface="Courier New" panose="02070309020205020404" pitchFamily="49" charset="0"/>
              <a:buChar char="o"/>
            </a:pPr>
            <a:r>
              <a:rPr lang="vi-VN" sz="2000"/>
              <a:t>Nhóm Truyện</a:t>
            </a:r>
            <a:endParaRPr lang="en" sz="2000"/>
          </a:p>
        </p:txBody>
      </p:sp>
      <p:sp>
        <p:nvSpPr>
          <p:cNvPr id="1049164" name="Shape 705"/>
          <p:cNvSpPr/>
          <p:nvPr/>
        </p:nvSpPr>
        <p:spPr>
          <a:xfrm>
            <a:off x="2257757" y="1402659"/>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1" name="Title 1"/>
          <p:cNvSpPr>
            <a:spLocks noGrp="1"/>
          </p:cNvSpPr>
          <p:nvPr>
            <p:ph type="title"/>
          </p:nvPr>
        </p:nvSpPr>
        <p:spPr/>
        <p:txBody>
          <a:bodyPr/>
          <a:lstStyle/>
          <a:p>
            <a:pPr marL="457200" indent="-457200">
              <a:buFont typeface="+mj-lt"/>
              <a:buAutoNum type="arabicPeriod"/>
            </a:pPr>
            <a:r>
              <a:rPr lang="en-US" sz="2400"/>
              <a:t>Các use case hệ thống</a:t>
            </a:r>
          </a:p>
        </p:txBody>
      </p:sp>
      <p:sp>
        <p:nvSpPr>
          <p:cNvPr id="7" name="Shape 573">
            <a:extLst>
              <a:ext uri="{FF2B5EF4-FFF2-40B4-BE49-F238E27FC236}">
                <a16:creationId xmlns:a16="http://schemas.microsoft.com/office/drawing/2014/main" id="{70D833C8-BA91-42D9-9C6B-2DD0DC18592D}"/>
              </a:ext>
            </a:extLst>
          </p:cNvPr>
          <p:cNvSpPr txBox="1">
            <a:spLocks/>
          </p:cNvSpPr>
          <p:nvPr/>
        </p:nvSpPr>
        <p:spPr>
          <a:xfrm>
            <a:off x="2953086" y="1308875"/>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b="1"/>
              <a:t>Người dịch</a:t>
            </a:r>
          </a:p>
          <a:p>
            <a:pPr marL="285750" lvl="1" indent="-285750">
              <a:buFont typeface="Arial" pitchFamily="34" charset="0"/>
              <a:buChar char="•"/>
            </a:pPr>
            <a:r>
              <a:rPr lang="vi-VN" sz="1600"/>
              <a:t>Quản lý truyện nhóm dịch</a:t>
            </a:r>
          </a:p>
          <a:p>
            <a:pPr marL="285750" lvl="1" indent="-285750">
              <a:buFont typeface="Arial" pitchFamily="34" charset="0"/>
              <a:buChar char="•"/>
            </a:pPr>
            <a:r>
              <a:rPr lang="vi-VN" sz="1600"/>
              <a:t>Quản lý chương theo truyện</a:t>
            </a:r>
          </a:p>
          <a:p>
            <a:pPr marL="285750" lvl="1" indent="-285750">
              <a:buFont typeface="Arial" pitchFamily="34" charset="0"/>
              <a:buChar char="•"/>
            </a:pPr>
            <a:r>
              <a:rPr lang="vi-VN" sz="1600"/>
              <a:t>Quản lý thành viên nhóm dịch</a:t>
            </a:r>
          </a:p>
          <a:p>
            <a:pPr marL="285750" lvl="1" indent="-285750">
              <a:buFont typeface="Arial" pitchFamily="34" charset="0"/>
              <a:buChar char="•"/>
            </a:pPr>
            <a:endParaRPr lang="en-US" sz="1200"/>
          </a:p>
        </p:txBody>
      </p:sp>
      <p:sp>
        <p:nvSpPr>
          <p:cNvPr id="8" name="Shape 574">
            <a:extLst>
              <a:ext uri="{FF2B5EF4-FFF2-40B4-BE49-F238E27FC236}">
                <a16:creationId xmlns:a16="http://schemas.microsoft.com/office/drawing/2014/main" id="{8B01D060-11B7-4619-AF26-DAE8EF7B5EDE}"/>
              </a:ext>
            </a:extLst>
          </p:cNvPr>
          <p:cNvSpPr txBox="1">
            <a:spLocks/>
          </p:cNvSpPr>
          <p:nvPr/>
        </p:nvSpPr>
        <p:spPr>
          <a:xfrm>
            <a:off x="5158248" y="1308875"/>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b="1"/>
              <a:t>N</a:t>
            </a:r>
            <a:r>
              <a:rPr lang="vi-VN" b="1"/>
              <a:t>gười quản lý</a:t>
            </a:r>
            <a:endParaRPr lang="en" b="1"/>
          </a:p>
          <a:p>
            <a:pPr marL="285750" lvl="1" indent="-285750">
              <a:buFont typeface="Arial" pitchFamily="34" charset="0"/>
              <a:buChar char="•"/>
            </a:pPr>
            <a:r>
              <a:rPr lang="vi-VN" sz="1600"/>
              <a:t>Quản lý danh mục truyện</a:t>
            </a:r>
          </a:p>
          <a:p>
            <a:pPr marL="285750" lvl="1" indent="-285750">
              <a:buFont typeface="Arial" pitchFamily="34" charset="0"/>
              <a:buChar char="•"/>
            </a:pPr>
            <a:r>
              <a:rPr lang="vi-VN" sz="1600"/>
              <a:t>Quản lý thể loại truyện</a:t>
            </a:r>
          </a:p>
          <a:p>
            <a:pPr marL="285750" lvl="1" indent="-285750">
              <a:buFont typeface="Arial" pitchFamily="34" charset="0"/>
              <a:buChar char="•"/>
            </a:pPr>
            <a:r>
              <a:rPr lang="vi-VN" sz="1600"/>
              <a:t>Quản lý tất cả truyện</a:t>
            </a:r>
          </a:p>
          <a:p>
            <a:pPr marL="285750" lvl="1" indent="-285750">
              <a:buFont typeface="Arial" pitchFamily="34" charset="0"/>
              <a:buChar char="•"/>
            </a:pPr>
            <a:r>
              <a:rPr lang="vi-VN" sz="1600"/>
              <a:t>Quản lý tất cả nhóm dịch</a:t>
            </a:r>
          </a:p>
          <a:p>
            <a:pPr marL="285750" lvl="1" indent="-285750">
              <a:buFont typeface="Arial" pitchFamily="34" charset="0"/>
              <a:buChar char="•"/>
            </a:pPr>
            <a:r>
              <a:rPr lang="vi-VN" sz="1600"/>
              <a:t>Quản lý người dùng</a:t>
            </a:r>
          </a:p>
          <a:p>
            <a:pPr marL="285750" lvl="1" indent="-285750">
              <a:buFont typeface="Arial" pitchFamily="34" charset="0"/>
              <a:buChar char="•"/>
            </a:pPr>
            <a:r>
              <a:rPr lang="vi-VN" sz="1600"/>
              <a:t>Quản lý tiếp nhận phản hồi</a:t>
            </a:r>
          </a:p>
          <a:p>
            <a:pPr marL="285750" indent="-285750">
              <a:buFont typeface="Arial" pitchFamily="34" charset="0"/>
              <a:buChar char="•"/>
            </a:pPr>
            <a:endParaRPr lang="en-US" sz="1200"/>
          </a:p>
        </p:txBody>
      </p:sp>
      <p:sp>
        <p:nvSpPr>
          <p:cNvPr id="11" name="Shape 573">
            <a:extLst>
              <a:ext uri="{FF2B5EF4-FFF2-40B4-BE49-F238E27FC236}">
                <a16:creationId xmlns:a16="http://schemas.microsoft.com/office/drawing/2014/main" id="{FE38874C-1C23-438A-9C23-B967DCAB17F2}"/>
              </a:ext>
            </a:extLst>
          </p:cNvPr>
          <p:cNvSpPr txBox="1">
            <a:spLocks/>
          </p:cNvSpPr>
          <p:nvPr/>
        </p:nvSpPr>
        <p:spPr>
          <a:xfrm>
            <a:off x="855187" y="1308875"/>
            <a:ext cx="2097899" cy="151144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b="1"/>
              <a:t>Người đọc</a:t>
            </a:r>
          </a:p>
          <a:p>
            <a:pPr marL="285750" lvl="1" indent="-285750">
              <a:buFont typeface="Arial" pitchFamily="34" charset="0"/>
              <a:buChar char="•"/>
            </a:pPr>
            <a:r>
              <a:rPr lang="en-US" sz="1600"/>
              <a:t>Tùy chỉnh giao diện đọc</a:t>
            </a:r>
          </a:p>
          <a:p>
            <a:pPr marL="285750" lvl="1" indent="-285750">
              <a:buFont typeface="Arial" pitchFamily="34" charset="0"/>
              <a:buChar char="•"/>
            </a:pPr>
            <a:r>
              <a:rPr lang="en-US" sz="1600"/>
              <a:t>Bình luận ý kiến</a:t>
            </a:r>
          </a:p>
          <a:p>
            <a:pPr marL="285750" lvl="1" indent="-285750">
              <a:buFont typeface="Arial" pitchFamily="34" charset="0"/>
              <a:buChar char="•"/>
            </a:pPr>
            <a:r>
              <a:rPr lang="en-US" sz="1600"/>
              <a:t>Gửi phản hồi</a:t>
            </a:r>
          </a:p>
          <a:p>
            <a:pPr marL="285750" lvl="1" indent="-285750">
              <a:buFont typeface="Arial" pitchFamily="34" charset="0"/>
              <a:buChar char="•"/>
            </a:pPr>
            <a:endParaRPr lang="en-US" sz="1200"/>
          </a:p>
        </p:txBody>
      </p:sp>
      <p:sp>
        <p:nvSpPr>
          <p:cNvPr id="13" name="Shape 574">
            <a:extLst>
              <a:ext uri="{FF2B5EF4-FFF2-40B4-BE49-F238E27FC236}">
                <a16:creationId xmlns:a16="http://schemas.microsoft.com/office/drawing/2014/main" id="{C2EA31C4-B6F1-4574-B2F3-0785923737F0}"/>
              </a:ext>
            </a:extLst>
          </p:cNvPr>
          <p:cNvSpPr txBox="1">
            <a:spLocks/>
          </p:cNvSpPr>
          <p:nvPr/>
        </p:nvSpPr>
        <p:spPr>
          <a:xfrm>
            <a:off x="936433" y="3238959"/>
            <a:ext cx="4114551" cy="1839415"/>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b="1"/>
              <a:t>N</a:t>
            </a:r>
            <a:r>
              <a:rPr lang="vi-VN" b="1"/>
              <a:t>goài ra có một số use case dùng chung:</a:t>
            </a:r>
            <a:endParaRPr lang="en" b="1"/>
          </a:p>
          <a:p>
            <a:pPr marL="285750" lvl="1" indent="-285750">
              <a:buFont typeface="Arial" pitchFamily="34" charset="0"/>
              <a:buChar char="•"/>
            </a:pPr>
            <a:r>
              <a:rPr lang="vi-VN" sz="1600"/>
              <a:t>Tìm kiếm truyện</a:t>
            </a:r>
          </a:p>
          <a:p>
            <a:pPr marL="285750" lvl="1" indent="-285750">
              <a:buFont typeface="Arial" pitchFamily="34" charset="0"/>
              <a:buChar char="•"/>
            </a:pPr>
            <a:r>
              <a:rPr lang="vi-VN" sz="1600"/>
              <a:t>Thống kê thông tin</a:t>
            </a:r>
          </a:p>
          <a:p>
            <a:pPr marL="285750" indent="-285750">
              <a:buFont typeface="Arial" pitchFamily="34" charset="0"/>
              <a:buChar char="•"/>
            </a:pPr>
            <a:endParaRPr lang="en-US" sz="120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98D6-02FB-4838-9539-6959DAE7ADA6}"/>
              </a:ext>
            </a:extLst>
          </p:cNvPr>
          <p:cNvSpPr>
            <a:spLocks noGrp="1"/>
          </p:cNvSpPr>
          <p:nvPr>
            <p:ph type="title"/>
          </p:nvPr>
        </p:nvSpPr>
        <p:spPr/>
        <p:txBody>
          <a:bodyPr/>
          <a:lstStyle/>
          <a:p>
            <a:r>
              <a:rPr lang="en-US"/>
              <a:t>1. Các use case hệ thống (tt)</a:t>
            </a:r>
            <a:endParaRPr lang="vi-VN"/>
          </a:p>
        </p:txBody>
      </p:sp>
      <p:sp>
        <p:nvSpPr>
          <p:cNvPr id="4" name="Shape 574">
            <a:extLst>
              <a:ext uri="{FF2B5EF4-FFF2-40B4-BE49-F238E27FC236}">
                <a16:creationId xmlns:a16="http://schemas.microsoft.com/office/drawing/2014/main" id="{3A4D71BC-0D87-4FDB-BEC7-79E4CBD703DE}"/>
              </a:ext>
            </a:extLst>
          </p:cNvPr>
          <p:cNvSpPr txBox="1">
            <a:spLocks/>
          </p:cNvSpPr>
          <p:nvPr/>
        </p:nvSpPr>
        <p:spPr>
          <a:xfrm>
            <a:off x="894870" y="1037207"/>
            <a:ext cx="6383311" cy="3583809"/>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600">
                <a:solidFill>
                  <a:schemeClr val="tx1"/>
                </a:solidFill>
              </a:rPr>
              <a:t>Biểu đồ Usecase tổng quát:</a:t>
            </a:r>
          </a:p>
          <a:p>
            <a:endParaRPr lang="en-US" sz="1600">
              <a:solidFill>
                <a:schemeClr val="tx1"/>
              </a:solidFill>
            </a:endParaRPr>
          </a:p>
          <a:p>
            <a:pPr marL="285750" indent="-285750">
              <a:buFont typeface="Arial" pitchFamily="34" charset="0"/>
              <a:buChar char="•"/>
            </a:pPr>
            <a:endParaRPr lang="en-US" sz="1600">
              <a:solidFill>
                <a:schemeClr val="tx1"/>
              </a:solidFill>
            </a:endParaRPr>
          </a:p>
        </p:txBody>
      </p:sp>
      <p:pic>
        <p:nvPicPr>
          <p:cNvPr id="5" name="Picture 4">
            <a:extLst>
              <a:ext uri="{FF2B5EF4-FFF2-40B4-BE49-F238E27FC236}">
                <a16:creationId xmlns:a16="http://schemas.microsoft.com/office/drawing/2014/main" id="{4CB5D523-1AC7-40AC-9E4F-F9AC345EF6AC}"/>
              </a:ext>
            </a:extLst>
          </p:cNvPr>
          <p:cNvPicPr/>
          <p:nvPr/>
        </p:nvPicPr>
        <p:blipFill>
          <a:blip r:embed="rId2"/>
          <a:stretch>
            <a:fillRect/>
          </a:stretch>
        </p:blipFill>
        <p:spPr>
          <a:xfrm>
            <a:off x="1105710" y="1410155"/>
            <a:ext cx="6605986" cy="3583808"/>
          </a:xfrm>
          <a:prstGeom prst="rect">
            <a:avLst/>
          </a:prstGeom>
        </p:spPr>
      </p:pic>
    </p:spTree>
    <p:extLst>
      <p:ext uri="{BB962C8B-B14F-4D97-AF65-F5344CB8AC3E}">
        <p14:creationId xmlns:p14="http://schemas.microsoft.com/office/powerpoint/2010/main" val="3722555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3" name="Title 1"/>
          <p:cNvSpPr>
            <a:spLocks noGrp="1"/>
          </p:cNvSpPr>
          <p:nvPr>
            <p:ph type="title"/>
          </p:nvPr>
        </p:nvSpPr>
        <p:spPr>
          <a:xfrm>
            <a:off x="747925" y="191974"/>
            <a:ext cx="6930832" cy="612257"/>
          </a:xfrm>
        </p:spPr>
        <p:txBody>
          <a:bodyPr/>
          <a:lstStyle/>
          <a:p>
            <a:pPr marL="457200" lvl="1" indent="-457200" algn="l" rtl="0">
              <a:buFont typeface="+mj-lt"/>
              <a:buAutoNum type="arabicPeriod" startAt="2"/>
            </a:pPr>
            <a:r>
              <a:rPr lang="en-US" sz="2400">
                <a:latin typeface="+mj-lt"/>
              </a:rPr>
              <a:t>Xác định các gói UC, biểu đồ UC chi tiết</a:t>
            </a:r>
          </a:p>
        </p:txBody>
      </p:sp>
      <p:sp>
        <p:nvSpPr>
          <p:cNvPr id="7" name="Text Placeholder 2">
            <a:extLst>
              <a:ext uri="{FF2B5EF4-FFF2-40B4-BE49-F238E27FC236}">
                <a16:creationId xmlns:a16="http://schemas.microsoft.com/office/drawing/2014/main" id="{192CDAD3-A7AA-412E-9636-2FB0B894E0B6}"/>
              </a:ext>
            </a:extLst>
          </p:cNvPr>
          <p:cNvSpPr>
            <a:spLocks noGrp="1"/>
          </p:cNvSpPr>
          <p:nvPr>
            <p:ph type="body" idx="1"/>
          </p:nvPr>
        </p:nvSpPr>
        <p:spPr>
          <a:xfrm>
            <a:off x="747925" y="1005378"/>
            <a:ext cx="6140399" cy="3610800"/>
          </a:xfrm>
        </p:spPr>
        <p:txBody>
          <a:bodyPr/>
          <a:lstStyle/>
          <a:p>
            <a:pPr>
              <a:buNone/>
            </a:pPr>
            <a:r>
              <a:rPr lang="vi-VN" sz="1600">
                <a:solidFill>
                  <a:schemeClr val="tx1"/>
                </a:solidFill>
              </a:rPr>
              <a:t>Từ việc phân tích các use case của các tác nhân, ta có các gói Use case như sau:</a:t>
            </a:r>
            <a:endParaRPr lang="en-US" sz="1600">
              <a:solidFill>
                <a:schemeClr val="tx1"/>
              </a:solidFill>
            </a:endParaRPr>
          </a:p>
        </p:txBody>
      </p:sp>
      <p:pic>
        <p:nvPicPr>
          <p:cNvPr id="9" name="Picture 8">
            <a:extLst>
              <a:ext uri="{FF2B5EF4-FFF2-40B4-BE49-F238E27FC236}">
                <a16:creationId xmlns:a16="http://schemas.microsoft.com/office/drawing/2014/main" id="{A9253C1F-EE26-4241-9932-623D990BE705}"/>
              </a:ext>
            </a:extLst>
          </p:cNvPr>
          <p:cNvPicPr/>
          <p:nvPr/>
        </p:nvPicPr>
        <p:blipFill>
          <a:blip r:embed="rId2"/>
          <a:stretch>
            <a:fillRect/>
          </a:stretch>
        </p:blipFill>
        <p:spPr>
          <a:xfrm>
            <a:off x="938716" y="1751660"/>
            <a:ext cx="6662923" cy="319986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4484-0122-4FC4-A766-AB2909EE15D9}"/>
              </a:ext>
            </a:extLst>
          </p:cNvPr>
          <p:cNvSpPr>
            <a:spLocks noGrp="1"/>
          </p:cNvSpPr>
          <p:nvPr>
            <p:ph type="title"/>
          </p:nvPr>
        </p:nvSpPr>
        <p:spPr>
          <a:xfrm>
            <a:off x="747925" y="202991"/>
            <a:ext cx="7239304" cy="597883"/>
          </a:xfrm>
        </p:spPr>
        <p:txBody>
          <a:bodyPr/>
          <a:lstStyle/>
          <a:p>
            <a:r>
              <a:rPr lang="en-US"/>
              <a:t>2. Xác định các gói UC, biểu đồ UC chi tiết (tt)</a:t>
            </a:r>
            <a:endParaRPr lang="vi-VN"/>
          </a:p>
        </p:txBody>
      </p:sp>
      <p:sp>
        <p:nvSpPr>
          <p:cNvPr id="4" name="Text Placeholder 2">
            <a:extLst>
              <a:ext uri="{FF2B5EF4-FFF2-40B4-BE49-F238E27FC236}">
                <a16:creationId xmlns:a16="http://schemas.microsoft.com/office/drawing/2014/main" id="{115CD0EB-DB39-4305-8073-CF93F08D3310}"/>
              </a:ext>
            </a:extLst>
          </p:cNvPr>
          <p:cNvSpPr txBox="1"/>
          <p:nvPr/>
        </p:nvSpPr>
        <p:spPr>
          <a:xfrm>
            <a:off x="1042981" y="1019166"/>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a.  Gói UC quản lý danh mục truyện </a:t>
            </a:r>
            <a:endParaRPr lang="en-US" sz="2000"/>
          </a:p>
        </p:txBody>
      </p:sp>
      <p:pic>
        <p:nvPicPr>
          <p:cNvPr id="6" name="Picture 5">
            <a:extLst>
              <a:ext uri="{FF2B5EF4-FFF2-40B4-BE49-F238E27FC236}">
                <a16:creationId xmlns:a16="http://schemas.microsoft.com/office/drawing/2014/main" id="{E7C5E9E6-9B2B-4538-B4D3-F5E42553D1FE}"/>
              </a:ext>
            </a:extLst>
          </p:cNvPr>
          <p:cNvPicPr/>
          <p:nvPr/>
        </p:nvPicPr>
        <p:blipFill>
          <a:blip r:embed="rId2"/>
          <a:stretch>
            <a:fillRect/>
          </a:stretch>
        </p:blipFill>
        <p:spPr>
          <a:xfrm>
            <a:off x="887437" y="1564393"/>
            <a:ext cx="6493864" cy="3188827"/>
          </a:xfrm>
          <a:prstGeom prst="rect">
            <a:avLst/>
          </a:prstGeom>
        </p:spPr>
      </p:pic>
      <p:sp>
        <p:nvSpPr>
          <p:cNvPr id="9" name="Text Placeholder 2">
            <a:extLst>
              <a:ext uri="{FF2B5EF4-FFF2-40B4-BE49-F238E27FC236}">
                <a16:creationId xmlns:a16="http://schemas.microsoft.com/office/drawing/2014/main" id="{6DD5F69B-2AAB-4DE1-8AA4-3C9F249C768C}"/>
              </a:ext>
            </a:extLst>
          </p:cNvPr>
          <p:cNvSpPr txBox="1"/>
          <p:nvPr/>
        </p:nvSpPr>
        <p:spPr>
          <a:xfrm>
            <a:off x="1023697" y="1025596"/>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b.  Gói UC quản lý thể loại truyện </a:t>
            </a:r>
            <a:endParaRPr lang="en-US" sz="2000"/>
          </a:p>
        </p:txBody>
      </p:sp>
      <p:pic>
        <p:nvPicPr>
          <p:cNvPr id="10" name="Picture 9">
            <a:extLst>
              <a:ext uri="{FF2B5EF4-FFF2-40B4-BE49-F238E27FC236}">
                <a16:creationId xmlns:a16="http://schemas.microsoft.com/office/drawing/2014/main" id="{E66DCDAD-8463-477B-B739-7869C1D5B486}"/>
              </a:ext>
            </a:extLst>
          </p:cNvPr>
          <p:cNvPicPr/>
          <p:nvPr/>
        </p:nvPicPr>
        <p:blipFill>
          <a:blip r:embed="rId3"/>
          <a:stretch>
            <a:fillRect/>
          </a:stretch>
        </p:blipFill>
        <p:spPr>
          <a:xfrm>
            <a:off x="1079148" y="1564393"/>
            <a:ext cx="6104938" cy="3040656"/>
          </a:xfrm>
          <a:prstGeom prst="rect">
            <a:avLst/>
          </a:prstGeom>
        </p:spPr>
      </p:pic>
      <p:sp>
        <p:nvSpPr>
          <p:cNvPr id="11" name="Text Placeholder 2">
            <a:extLst>
              <a:ext uri="{FF2B5EF4-FFF2-40B4-BE49-F238E27FC236}">
                <a16:creationId xmlns:a16="http://schemas.microsoft.com/office/drawing/2014/main" id="{61F40B5A-0709-4D39-BE38-7A6B520A8411}"/>
              </a:ext>
            </a:extLst>
          </p:cNvPr>
          <p:cNvSpPr txBox="1"/>
          <p:nvPr/>
        </p:nvSpPr>
        <p:spPr>
          <a:xfrm>
            <a:off x="1023697" y="1032026"/>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c.  Gói UC quản lý tất cả truyện </a:t>
            </a:r>
            <a:endParaRPr lang="en-US" sz="2000"/>
          </a:p>
        </p:txBody>
      </p:sp>
      <p:pic>
        <p:nvPicPr>
          <p:cNvPr id="13" name="Picture 12">
            <a:extLst>
              <a:ext uri="{FF2B5EF4-FFF2-40B4-BE49-F238E27FC236}">
                <a16:creationId xmlns:a16="http://schemas.microsoft.com/office/drawing/2014/main" id="{A55B814C-48FA-4F2A-BEFD-96E8B49C1806}"/>
              </a:ext>
            </a:extLst>
          </p:cNvPr>
          <p:cNvPicPr/>
          <p:nvPr/>
        </p:nvPicPr>
        <p:blipFill>
          <a:blip r:embed="rId4"/>
          <a:stretch>
            <a:fillRect/>
          </a:stretch>
        </p:blipFill>
        <p:spPr>
          <a:xfrm>
            <a:off x="1079148" y="1506547"/>
            <a:ext cx="6279904" cy="3188828"/>
          </a:xfrm>
          <a:prstGeom prst="rect">
            <a:avLst/>
          </a:prstGeom>
        </p:spPr>
      </p:pic>
      <p:sp>
        <p:nvSpPr>
          <p:cNvPr id="12" name="Text Placeholder 2">
            <a:extLst>
              <a:ext uri="{FF2B5EF4-FFF2-40B4-BE49-F238E27FC236}">
                <a16:creationId xmlns:a16="http://schemas.microsoft.com/office/drawing/2014/main" id="{2A93E72C-3B4E-4233-A541-AA974774FA6B}"/>
              </a:ext>
            </a:extLst>
          </p:cNvPr>
          <p:cNvSpPr txBox="1"/>
          <p:nvPr/>
        </p:nvSpPr>
        <p:spPr>
          <a:xfrm>
            <a:off x="1037116" y="1010199"/>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d.  Gói UC quản lý tất nhóm dịch </a:t>
            </a:r>
            <a:endParaRPr lang="en-US" sz="2000"/>
          </a:p>
        </p:txBody>
      </p:sp>
      <p:pic>
        <p:nvPicPr>
          <p:cNvPr id="18" name="Picture 17">
            <a:extLst>
              <a:ext uri="{FF2B5EF4-FFF2-40B4-BE49-F238E27FC236}">
                <a16:creationId xmlns:a16="http://schemas.microsoft.com/office/drawing/2014/main" id="{58ADDC37-8E5F-45DB-B302-18459AFB095E}"/>
              </a:ext>
            </a:extLst>
          </p:cNvPr>
          <p:cNvPicPr/>
          <p:nvPr/>
        </p:nvPicPr>
        <p:blipFill>
          <a:blip r:embed="rId5"/>
          <a:stretch>
            <a:fillRect/>
          </a:stretch>
        </p:blipFill>
        <p:spPr>
          <a:xfrm>
            <a:off x="747924" y="1665206"/>
            <a:ext cx="6776595" cy="2992755"/>
          </a:xfrm>
          <a:prstGeom prst="rect">
            <a:avLst/>
          </a:prstGeom>
        </p:spPr>
      </p:pic>
      <p:sp>
        <p:nvSpPr>
          <p:cNvPr id="20" name="Text Placeholder 2">
            <a:extLst>
              <a:ext uri="{FF2B5EF4-FFF2-40B4-BE49-F238E27FC236}">
                <a16:creationId xmlns:a16="http://schemas.microsoft.com/office/drawing/2014/main" id="{2E95A82B-87DB-468F-BCB2-8C382843CEC1}"/>
              </a:ext>
            </a:extLst>
          </p:cNvPr>
          <p:cNvSpPr txBox="1"/>
          <p:nvPr/>
        </p:nvSpPr>
        <p:spPr>
          <a:xfrm>
            <a:off x="1056400" y="1030018"/>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e.  Gói UC thống kê</a:t>
            </a:r>
            <a:endParaRPr lang="en-US" sz="2000"/>
          </a:p>
        </p:txBody>
      </p:sp>
      <p:pic>
        <p:nvPicPr>
          <p:cNvPr id="21" name="Picture 20">
            <a:extLst>
              <a:ext uri="{FF2B5EF4-FFF2-40B4-BE49-F238E27FC236}">
                <a16:creationId xmlns:a16="http://schemas.microsoft.com/office/drawing/2014/main" id="{655BC378-175B-4F89-AFF0-C123B2981269}"/>
              </a:ext>
            </a:extLst>
          </p:cNvPr>
          <p:cNvPicPr/>
          <p:nvPr/>
        </p:nvPicPr>
        <p:blipFill>
          <a:blip r:embed="rId6"/>
          <a:stretch>
            <a:fillRect/>
          </a:stretch>
        </p:blipFill>
        <p:spPr>
          <a:xfrm>
            <a:off x="1063382" y="1665206"/>
            <a:ext cx="6279904" cy="2992755"/>
          </a:xfrm>
          <a:prstGeom prst="rect">
            <a:avLst/>
          </a:prstGeom>
        </p:spPr>
      </p:pic>
      <p:sp>
        <p:nvSpPr>
          <p:cNvPr id="22" name="Text Placeholder 2">
            <a:extLst>
              <a:ext uri="{FF2B5EF4-FFF2-40B4-BE49-F238E27FC236}">
                <a16:creationId xmlns:a16="http://schemas.microsoft.com/office/drawing/2014/main" id="{EE6841C6-B7D5-4E1A-954C-E69C4F67BDB4}"/>
              </a:ext>
            </a:extLst>
          </p:cNvPr>
          <p:cNvSpPr txBox="1"/>
          <p:nvPr/>
        </p:nvSpPr>
        <p:spPr>
          <a:xfrm>
            <a:off x="1067112" y="1044354"/>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f.  Gói UC gửi, tiếp nhận phản hồi</a:t>
            </a:r>
            <a:endParaRPr lang="en-US" sz="2000"/>
          </a:p>
        </p:txBody>
      </p:sp>
      <p:pic>
        <p:nvPicPr>
          <p:cNvPr id="23" name="Picture 22">
            <a:extLst>
              <a:ext uri="{FF2B5EF4-FFF2-40B4-BE49-F238E27FC236}">
                <a16:creationId xmlns:a16="http://schemas.microsoft.com/office/drawing/2014/main" id="{ECDD867B-5B15-469F-AF86-3645E2DCD720}"/>
              </a:ext>
            </a:extLst>
          </p:cNvPr>
          <p:cNvPicPr/>
          <p:nvPr/>
        </p:nvPicPr>
        <p:blipFill>
          <a:blip r:embed="rId7"/>
          <a:stretch>
            <a:fillRect/>
          </a:stretch>
        </p:blipFill>
        <p:spPr>
          <a:xfrm>
            <a:off x="1218871" y="1664187"/>
            <a:ext cx="5760085" cy="2940050"/>
          </a:xfrm>
          <a:prstGeom prst="rect">
            <a:avLst/>
          </a:prstGeom>
        </p:spPr>
      </p:pic>
      <p:sp>
        <p:nvSpPr>
          <p:cNvPr id="24" name="Text Placeholder 2">
            <a:extLst>
              <a:ext uri="{FF2B5EF4-FFF2-40B4-BE49-F238E27FC236}">
                <a16:creationId xmlns:a16="http://schemas.microsoft.com/office/drawing/2014/main" id="{5B1E70C7-32F2-411C-A841-3338BF51283A}"/>
              </a:ext>
            </a:extLst>
          </p:cNvPr>
          <p:cNvSpPr txBox="1"/>
          <p:nvPr/>
        </p:nvSpPr>
        <p:spPr>
          <a:xfrm>
            <a:off x="1044863" y="1001782"/>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g.  Gói UC quản lý thành viên nhóm dịch</a:t>
            </a:r>
            <a:endParaRPr lang="en-US" sz="2000"/>
          </a:p>
        </p:txBody>
      </p:sp>
      <p:pic>
        <p:nvPicPr>
          <p:cNvPr id="25" name="Picture 24">
            <a:extLst>
              <a:ext uri="{FF2B5EF4-FFF2-40B4-BE49-F238E27FC236}">
                <a16:creationId xmlns:a16="http://schemas.microsoft.com/office/drawing/2014/main" id="{20A4412C-8D87-4691-A9E7-4F53890C31C5}"/>
              </a:ext>
            </a:extLst>
          </p:cNvPr>
          <p:cNvPicPr/>
          <p:nvPr/>
        </p:nvPicPr>
        <p:blipFill>
          <a:blip r:embed="rId8"/>
          <a:stretch>
            <a:fillRect/>
          </a:stretch>
        </p:blipFill>
        <p:spPr>
          <a:xfrm>
            <a:off x="1380586" y="1483596"/>
            <a:ext cx="5760085" cy="3174365"/>
          </a:xfrm>
          <a:prstGeom prst="rect">
            <a:avLst/>
          </a:prstGeom>
        </p:spPr>
      </p:pic>
      <p:sp>
        <p:nvSpPr>
          <p:cNvPr id="26" name="Text Placeholder 2">
            <a:extLst>
              <a:ext uri="{FF2B5EF4-FFF2-40B4-BE49-F238E27FC236}">
                <a16:creationId xmlns:a16="http://schemas.microsoft.com/office/drawing/2014/main" id="{FD7838CD-ED62-481B-A509-FF14F6CE9CE4}"/>
              </a:ext>
            </a:extLst>
          </p:cNvPr>
          <p:cNvSpPr txBox="1"/>
          <p:nvPr/>
        </p:nvSpPr>
        <p:spPr>
          <a:xfrm>
            <a:off x="1051612" y="1017682"/>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h.  Gói UC quản lý truyện nhóm dịch</a:t>
            </a:r>
            <a:endParaRPr lang="en-US" sz="2000"/>
          </a:p>
        </p:txBody>
      </p:sp>
      <p:pic>
        <p:nvPicPr>
          <p:cNvPr id="27" name="Picture 26">
            <a:extLst>
              <a:ext uri="{FF2B5EF4-FFF2-40B4-BE49-F238E27FC236}">
                <a16:creationId xmlns:a16="http://schemas.microsoft.com/office/drawing/2014/main" id="{FDEF4DBB-2FE9-4EAB-B210-79D558C55E4A}"/>
              </a:ext>
            </a:extLst>
          </p:cNvPr>
          <p:cNvPicPr/>
          <p:nvPr/>
        </p:nvPicPr>
        <p:blipFill>
          <a:blip r:embed="rId9"/>
          <a:stretch>
            <a:fillRect/>
          </a:stretch>
        </p:blipFill>
        <p:spPr>
          <a:xfrm>
            <a:off x="1662801" y="1570129"/>
            <a:ext cx="5760085" cy="3183091"/>
          </a:xfrm>
          <a:prstGeom prst="rect">
            <a:avLst/>
          </a:prstGeom>
        </p:spPr>
      </p:pic>
      <p:sp>
        <p:nvSpPr>
          <p:cNvPr id="28" name="Text Placeholder 2">
            <a:extLst>
              <a:ext uri="{FF2B5EF4-FFF2-40B4-BE49-F238E27FC236}">
                <a16:creationId xmlns:a16="http://schemas.microsoft.com/office/drawing/2014/main" id="{CF2FA4B0-2FD2-4B1D-8613-A6970302045B}"/>
              </a:ext>
            </a:extLst>
          </p:cNvPr>
          <p:cNvSpPr txBox="1"/>
          <p:nvPr/>
        </p:nvSpPr>
        <p:spPr>
          <a:xfrm>
            <a:off x="1097008" y="1029650"/>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i.  Gói UC quản lý chương theo nhóm dịch</a:t>
            </a:r>
            <a:endParaRPr lang="en-US" sz="2000"/>
          </a:p>
        </p:txBody>
      </p:sp>
      <p:pic>
        <p:nvPicPr>
          <p:cNvPr id="29" name="Picture 28">
            <a:extLst>
              <a:ext uri="{FF2B5EF4-FFF2-40B4-BE49-F238E27FC236}">
                <a16:creationId xmlns:a16="http://schemas.microsoft.com/office/drawing/2014/main" id="{5113C7F8-F81C-45E9-8DA1-2C278F8FD92E}"/>
              </a:ext>
            </a:extLst>
          </p:cNvPr>
          <p:cNvPicPr/>
          <p:nvPr/>
        </p:nvPicPr>
        <p:blipFill>
          <a:blip r:embed="rId10"/>
          <a:stretch>
            <a:fillRect/>
          </a:stretch>
        </p:blipFill>
        <p:spPr>
          <a:xfrm>
            <a:off x="1014245" y="1702606"/>
            <a:ext cx="5760085" cy="3175000"/>
          </a:xfrm>
          <a:prstGeom prst="rect">
            <a:avLst/>
          </a:prstGeom>
        </p:spPr>
      </p:pic>
      <p:sp>
        <p:nvSpPr>
          <p:cNvPr id="30" name="Text Placeholder 2">
            <a:extLst>
              <a:ext uri="{FF2B5EF4-FFF2-40B4-BE49-F238E27FC236}">
                <a16:creationId xmlns:a16="http://schemas.microsoft.com/office/drawing/2014/main" id="{2D49795A-064F-4AD0-B04D-B0E5E24A7423}"/>
              </a:ext>
            </a:extLst>
          </p:cNvPr>
          <p:cNvSpPr txBox="1"/>
          <p:nvPr/>
        </p:nvSpPr>
        <p:spPr>
          <a:xfrm>
            <a:off x="1053245" y="1028699"/>
            <a:ext cx="6104938" cy="5978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lvl="3"/>
            <a:r>
              <a:rPr lang="vi-VN" sz="2000"/>
              <a:t>k.  Gói UC bình luận ý kiến, tìm kiếm truyện</a:t>
            </a:r>
            <a:endParaRPr lang="en-US" sz="2000"/>
          </a:p>
        </p:txBody>
      </p:sp>
      <p:pic>
        <p:nvPicPr>
          <p:cNvPr id="31" name="Picture 30">
            <a:extLst>
              <a:ext uri="{FF2B5EF4-FFF2-40B4-BE49-F238E27FC236}">
                <a16:creationId xmlns:a16="http://schemas.microsoft.com/office/drawing/2014/main" id="{C8E55665-07AF-4324-BC33-30835F2CC122}"/>
              </a:ext>
            </a:extLst>
          </p:cNvPr>
          <p:cNvPicPr/>
          <p:nvPr/>
        </p:nvPicPr>
        <p:blipFill>
          <a:blip r:embed="rId11"/>
          <a:stretch>
            <a:fillRect/>
          </a:stretch>
        </p:blipFill>
        <p:spPr>
          <a:xfrm>
            <a:off x="1203105" y="1681198"/>
            <a:ext cx="5760085" cy="2995470"/>
          </a:xfrm>
          <a:prstGeom prst="rect">
            <a:avLst/>
          </a:prstGeom>
        </p:spPr>
      </p:pic>
    </p:spTree>
    <p:extLst>
      <p:ext uri="{BB962C8B-B14F-4D97-AF65-F5344CB8AC3E}">
        <p14:creationId xmlns:p14="http://schemas.microsoft.com/office/powerpoint/2010/main" val="472841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nodeType="withEffect">
                                  <p:stCondLst>
                                    <p:cond delay="0"/>
                                  </p:stCondLst>
                                  <p:childTnLst>
                                    <p:animEffect transition="out" filter="randombar(horizontal)">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4" presetClass="exit" presetSubtype="10" fill="hold" nodeType="withEffect">
                                  <p:stCondLst>
                                    <p:cond delay="0"/>
                                  </p:stCondLst>
                                  <p:childTnLst>
                                    <p:animEffect transition="out" filter="randombar(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nodeType="clickEffect">
                                  <p:stCondLst>
                                    <p:cond delay="0"/>
                                  </p:stCondLst>
                                  <p:childTnLst>
                                    <p:animEffect transition="out" filter="randombar(horizontal)">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nodeType="clickEffect">
                                  <p:stCondLst>
                                    <p:cond delay="0"/>
                                  </p:stCondLst>
                                  <p:childTnLst>
                                    <p:animEffect transition="out" filter="randombar(horizontal)">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4" presetClass="exit" presetSubtype="10" fill="hold" grpId="2" nodeType="withEffect">
                                  <p:stCondLst>
                                    <p:cond delay="0"/>
                                  </p:stCondLst>
                                  <p:childTnLst>
                                    <p:animEffect transition="out" filter="randombar(horizontal)">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barn(inVertical)">
                                      <p:cBhvr>
                                        <p:cTn id="63" dur="500"/>
                                        <p:tgtEl>
                                          <p:spTgt spid="12"/>
                                        </p:tgtEl>
                                      </p:cBhvr>
                                    </p:animEffect>
                                  </p:childTnLst>
                                </p:cTn>
                              </p:par>
                              <p:par>
                                <p:cTn id="64" presetID="16" presetClass="entr" presetSubtype="21"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arn(inVertical)">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xit" presetSubtype="10" fill="hold" grpId="1" nodeType="clickEffect">
                                  <p:stCondLst>
                                    <p:cond delay="0"/>
                                  </p:stCondLst>
                                  <p:childTnLst>
                                    <p:animEffect transition="out" filter="randombar(horizontal)">
                                      <p:cBhvr>
                                        <p:cTn id="70" dur="500"/>
                                        <p:tgtEl>
                                          <p:spTgt spid="12"/>
                                        </p:tgtEl>
                                      </p:cBhvr>
                                    </p:animEffect>
                                    <p:set>
                                      <p:cBhvr>
                                        <p:cTn id="71" dur="1" fill="hold">
                                          <p:stCondLst>
                                            <p:cond delay="499"/>
                                          </p:stCondLst>
                                        </p:cTn>
                                        <p:tgtEl>
                                          <p:spTgt spid="12"/>
                                        </p:tgtEl>
                                        <p:attrNameLst>
                                          <p:attrName>style.visibility</p:attrName>
                                        </p:attrNameLst>
                                      </p:cBhvr>
                                      <p:to>
                                        <p:strVal val="hidden"/>
                                      </p:to>
                                    </p:set>
                                  </p:childTnLst>
                                </p:cTn>
                              </p:par>
                              <p:par>
                                <p:cTn id="72" presetID="14" presetClass="exit" presetSubtype="10" fill="hold" nodeType="withEffect">
                                  <p:stCondLst>
                                    <p:cond delay="0"/>
                                  </p:stCondLst>
                                  <p:childTnLst>
                                    <p:animEffect transition="out" filter="randombar(horizontal)">
                                      <p:cBhvr>
                                        <p:cTn id="73" dur="500"/>
                                        <p:tgtEl>
                                          <p:spTgt spid="18"/>
                                        </p:tgtEl>
                                      </p:cBhvr>
                                    </p:animEffect>
                                    <p:set>
                                      <p:cBhvr>
                                        <p:cTn id="74" dur="1" fill="hold">
                                          <p:stCondLst>
                                            <p:cond delay="499"/>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barn(inVertical)">
                                      <p:cBhvr>
                                        <p:cTn id="79" dur="500"/>
                                        <p:tgtEl>
                                          <p:spTgt spid="20"/>
                                        </p:tgtEl>
                                      </p:cBhvr>
                                    </p:animEffect>
                                  </p:childTnLst>
                                </p:cTn>
                              </p:par>
                              <p:par>
                                <p:cTn id="80" presetID="16" presetClass="entr" presetSubtype="21"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arn(inVertical)">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xit" presetSubtype="10" fill="hold" grpId="1" nodeType="clickEffect">
                                  <p:stCondLst>
                                    <p:cond delay="0"/>
                                  </p:stCondLst>
                                  <p:childTnLst>
                                    <p:animEffect transition="out" filter="randombar(horizontal)">
                                      <p:cBhvr>
                                        <p:cTn id="86" dur="500"/>
                                        <p:tgtEl>
                                          <p:spTgt spid="20"/>
                                        </p:tgtEl>
                                      </p:cBhvr>
                                    </p:animEffect>
                                    <p:set>
                                      <p:cBhvr>
                                        <p:cTn id="87" dur="1" fill="hold">
                                          <p:stCondLst>
                                            <p:cond delay="499"/>
                                          </p:stCondLst>
                                        </p:cTn>
                                        <p:tgtEl>
                                          <p:spTgt spid="20"/>
                                        </p:tgtEl>
                                        <p:attrNameLst>
                                          <p:attrName>style.visibility</p:attrName>
                                        </p:attrNameLst>
                                      </p:cBhvr>
                                      <p:to>
                                        <p:strVal val="hidden"/>
                                      </p:to>
                                    </p:set>
                                  </p:childTnLst>
                                </p:cTn>
                              </p:par>
                              <p:par>
                                <p:cTn id="88" presetID="14" presetClass="exit" presetSubtype="10" fill="hold" nodeType="withEffect">
                                  <p:stCondLst>
                                    <p:cond delay="0"/>
                                  </p:stCondLst>
                                  <p:childTnLst>
                                    <p:animEffect transition="out" filter="randombar(horizontal)">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barn(inVertical)">
                                      <p:cBhvr>
                                        <p:cTn id="95" dur="500"/>
                                        <p:tgtEl>
                                          <p:spTgt spid="23"/>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barn(inVertical)">
                                      <p:cBhvr>
                                        <p:cTn id="98" dur="500"/>
                                        <p:tgtEl>
                                          <p:spTgt spid="22"/>
                                        </p:tgtEl>
                                      </p:cBhvr>
                                    </p:animEffect>
                                  </p:childTnLst>
                                </p:cTn>
                              </p:par>
                            </p:childTnLst>
                          </p:cTn>
                        </p:par>
                      </p:childTnLst>
                    </p:cTn>
                  </p:par>
                  <p:par>
                    <p:cTn id="99" fill="hold">
                      <p:stCondLst>
                        <p:cond delay="indefinite"/>
                      </p:stCondLst>
                      <p:childTnLst>
                        <p:par>
                          <p:cTn id="100" fill="hold">
                            <p:stCondLst>
                              <p:cond delay="0"/>
                            </p:stCondLst>
                            <p:childTnLst>
                              <p:par>
                                <p:cTn id="101" presetID="14" presetClass="exit" presetSubtype="10" fill="hold" nodeType="clickEffect">
                                  <p:stCondLst>
                                    <p:cond delay="0"/>
                                  </p:stCondLst>
                                  <p:childTnLst>
                                    <p:animEffect transition="out" filter="randombar(horizontal)">
                                      <p:cBhvr>
                                        <p:cTn id="102" dur="500"/>
                                        <p:tgtEl>
                                          <p:spTgt spid="23"/>
                                        </p:tgtEl>
                                      </p:cBhvr>
                                    </p:animEffect>
                                    <p:set>
                                      <p:cBhvr>
                                        <p:cTn id="103" dur="1" fill="hold">
                                          <p:stCondLst>
                                            <p:cond delay="499"/>
                                          </p:stCondLst>
                                        </p:cTn>
                                        <p:tgtEl>
                                          <p:spTgt spid="23"/>
                                        </p:tgtEl>
                                        <p:attrNameLst>
                                          <p:attrName>style.visibility</p:attrName>
                                        </p:attrNameLst>
                                      </p:cBhvr>
                                      <p:to>
                                        <p:strVal val="hidden"/>
                                      </p:to>
                                    </p:set>
                                  </p:childTnLst>
                                </p:cTn>
                              </p:par>
                              <p:par>
                                <p:cTn id="104" presetID="14" presetClass="exit" presetSubtype="10" fill="hold" grpId="1" nodeType="withEffect">
                                  <p:stCondLst>
                                    <p:cond delay="0"/>
                                  </p:stCondLst>
                                  <p:childTnLst>
                                    <p:animEffect transition="out" filter="randombar(horizontal)">
                                      <p:cBhvr>
                                        <p:cTn id="105" dur="500"/>
                                        <p:tgtEl>
                                          <p:spTgt spid="22"/>
                                        </p:tgtEl>
                                      </p:cBhvr>
                                    </p:animEffect>
                                    <p:set>
                                      <p:cBhvr>
                                        <p:cTn id="106" dur="1" fill="hold">
                                          <p:stCondLst>
                                            <p:cond delay="499"/>
                                          </p:stCondLst>
                                        </p:cTn>
                                        <p:tgtEl>
                                          <p:spTgt spid="22"/>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grpId="0" nodeType="click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barn(inVertical)">
                                      <p:cBhvr>
                                        <p:cTn id="111" dur="500"/>
                                        <p:tgtEl>
                                          <p:spTgt spid="24"/>
                                        </p:tgtEl>
                                      </p:cBhvr>
                                    </p:animEffect>
                                  </p:childTnLst>
                                </p:cTn>
                              </p:par>
                              <p:par>
                                <p:cTn id="112" presetID="16" presetClass="entr" presetSubtype="21" fill="hold"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barn(inVertical)">
                                      <p:cBhvr>
                                        <p:cTn id="114" dur="500"/>
                                        <p:tgtEl>
                                          <p:spTgt spid="25"/>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xit" presetSubtype="10" fill="hold" grpId="1" nodeType="clickEffect">
                                  <p:stCondLst>
                                    <p:cond delay="0"/>
                                  </p:stCondLst>
                                  <p:childTnLst>
                                    <p:animEffect transition="out" filter="randombar(horizontal)">
                                      <p:cBhvr>
                                        <p:cTn id="118" dur="500"/>
                                        <p:tgtEl>
                                          <p:spTgt spid="24"/>
                                        </p:tgtEl>
                                      </p:cBhvr>
                                    </p:animEffect>
                                    <p:set>
                                      <p:cBhvr>
                                        <p:cTn id="119" dur="1" fill="hold">
                                          <p:stCondLst>
                                            <p:cond delay="499"/>
                                          </p:stCondLst>
                                        </p:cTn>
                                        <p:tgtEl>
                                          <p:spTgt spid="24"/>
                                        </p:tgtEl>
                                        <p:attrNameLst>
                                          <p:attrName>style.visibility</p:attrName>
                                        </p:attrNameLst>
                                      </p:cBhvr>
                                      <p:to>
                                        <p:strVal val="hidden"/>
                                      </p:to>
                                    </p:set>
                                  </p:childTnLst>
                                </p:cTn>
                              </p:par>
                              <p:par>
                                <p:cTn id="120" presetID="14" presetClass="exit" presetSubtype="10" fill="hold" nodeType="withEffect">
                                  <p:stCondLst>
                                    <p:cond delay="0"/>
                                  </p:stCondLst>
                                  <p:childTnLst>
                                    <p:animEffect transition="out" filter="randombar(horizontal)">
                                      <p:cBhvr>
                                        <p:cTn id="121" dur="500"/>
                                        <p:tgtEl>
                                          <p:spTgt spid="25"/>
                                        </p:tgtEl>
                                      </p:cBhvr>
                                    </p:animEffect>
                                    <p:set>
                                      <p:cBhvr>
                                        <p:cTn id="122" dur="1" fill="hold">
                                          <p:stCondLst>
                                            <p:cond delay="499"/>
                                          </p:stCondLst>
                                        </p:cTn>
                                        <p:tgtEl>
                                          <p:spTgt spid="2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barn(inVertical)">
                                      <p:cBhvr>
                                        <p:cTn id="127" dur="500"/>
                                        <p:tgtEl>
                                          <p:spTgt spid="26"/>
                                        </p:tgtEl>
                                      </p:cBhvr>
                                    </p:animEffect>
                                  </p:childTnLst>
                                </p:cTn>
                              </p:par>
                              <p:par>
                                <p:cTn id="128" presetID="16" presetClass="entr" presetSubtype="21" fill="hold" nodeType="with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barn(inVertical)">
                                      <p:cBhvr>
                                        <p:cTn id="130" dur="500"/>
                                        <p:tgtEl>
                                          <p:spTgt spid="27"/>
                                        </p:tgtEl>
                                      </p:cBhvr>
                                    </p:animEffect>
                                  </p:childTnLst>
                                </p:cTn>
                              </p:par>
                            </p:childTnLst>
                          </p:cTn>
                        </p:par>
                      </p:childTnLst>
                    </p:cTn>
                  </p:par>
                  <p:par>
                    <p:cTn id="131" fill="hold">
                      <p:stCondLst>
                        <p:cond delay="indefinite"/>
                      </p:stCondLst>
                      <p:childTnLst>
                        <p:par>
                          <p:cTn id="132" fill="hold">
                            <p:stCondLst>
                              <p:cond delay="0"/>
                            </p:stCondLst>
                            <p:childTnLst>
                              <p:par>
                                <p:cTn id="133" presetID="14" presetClass="exit" presetSubtype="10" fill="hold" grpId="1" nodeType="clickEffect">
                                  <p:stCondLst>
                                    <p:cond delay="0"/>
                                  </p:stCondLst>
                                  <p:childTnLst>
                                    <p:animEffect transition="out" filter="randombar(horizontal)">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4" presetClass="exit" presetSubtype="10" fill="hold" nodeType="withEffect">
                                  <p:stCondLst>
                                    <p:cond delay="0"/>
                                  </p:stCondLst>
                                  <p:childTnLst>
                                    <p:animEffect transition="out" filter="randombar(horizontal)">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grpId="0" nodeType="clickEffect">
                                  <p:stCondLst>
                                    <p:cond delay="0"/>
                                  </p:stCondLst>
                                  <p:childTnLst>
                                    <p:set>
                                      <p:cBhvr>
                                        <p:cTn id="142" dur="1" fill="hold">
                                          <p:stCondLst>
                                            <p:cond delay="0"/>
                                          </p:stCondLst>
                                        </p:cTn>
                                        <p:tgtEl>
                                          <p:spTgt spid="28"/>
                                        </p:tgtEl>
                                        <p:attrNameLst>
                                          <p:attrName>style.visibility</p:attrName>
                                        </p:attrNameLst>
                                      </p:cBhvr>
                                      <p:to>
                                        <p:strVal val="visible"/>
                                      </p:to>
                                    </p:set>
                                    <p:animEffect transition="in" filter="barn(inVertical)">
                                      <p:cBhvr>
                                        <p:cTn id="143" dur="500"/>
                                        <p:tgtEl>
                                          <p:spTgt spid="28"/>
                                        </p:tgtEl>
                                      </p:cBhvr>
                                    </p:animEffect>
                                  </p:childTnLst>
                                </p:cTn>
                              </p:par>
                              <p:par>
                                <p:cTn id="144" presetID="16" presetClass="entr" presetSubtype="21" fill="hold" nodeType="with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barn(inVertical)">
                                      <p:cBhvr>
                                        <p:cTn id="146" dur="500"/>
                                        <p:tgtEl>
                                          <p:spTgt spid="29"/>
                                        </p:tgtEl>
                                      </p:cBhvr>
                                    </p:animEffect>
                                  </p:childTnLst>
                                </p:cTn>
                              </p:par>
                            </p:childTnLst>
                          </p:cTn>
                        </p:par>
                      </p:childTnLst>
                    </p:cTn>
                  </p:par>
                  <p:par>
                    <p:cTn id="147" fill="hold">
                      <p:stCondLst>
                        <p:cond delay="indefinite"/>
                      </p:stCondLst>
                      <p:childTnLst>
                        <p:par>
                          <p:cTn id="148" fill="hold">
                            <p:stCondLst>
                              <p:cond delay="0"/>
                            </p:stCondLst>
                            <p:childTnLst>
                              <p:par>
                                <p:cTn id="149" presetID="14" presetClass="exit" presetSubtype="10" fill="hold" grpId="1" nodeType="clickEffect">
                                  <p:stCondLst>
                                    <p:cond delay="0"/>
                                  </p:stCondLst>
                                  <p:childTnLst>
                                    <p:animEffect transition="out" filter="randombar(horizontal)">
                                      <p:cBhvr>
                                        <p:cTn id="150" dur="500"/>
                                        <p:tgtEl>
                                          <p:spTgt spid="28"/>
                                        </p:tgtEl>
                                      </p:cBhvr>
                                    </p:animEffect>
                                    <p:set>
                                      <p:cBhvr>
                                        <p:cTn id="151" dur="1" fill="hold">
                                          <p:stCondLst>
                                            <p:cond delay="499"/>
                                          </p:stCondLst>
                                        </p:cTn>
                                        <p:tgtEl>
                                          <p:spTgt spid="28"/>
                                        </p:tgtEl>
                                        <p:attrNameLst>
                                          <p:attrName>style.visibility</p:attrName>
                                        </p:attrNameLst>
                                      </p:cBhvr>
                                      <p:to>
                                        <p:strVal val="hidden"/>
                                      </p:to>
                                    </p:set>
                                  </p:childTnLst>
                                </p:cTn>
                              </p:par>
                              <p:par>
                                <p:cTn id="152" presetID="14" presetClass="exit" presetSubtype="10" fill="hold" nodeType="withEffect">
                                  <p:stCondLst>
                                    <p:cond delay="0"/>
                                  </p:stCondLst>
                                  <p:childTnLst>
                                    <p:animEffect transition="out" filter="randombar(horizontal)">
                                      <p:cBhvr>
                                        <p:cTn id="153" dur="500"/>
                                        <p:tgtEl>
                                          <p:spTgt spid="29"/>
                                        </p:tgtEl>
                                      </p:cBhvr>
                                    </p:animEffect>
                                    <p:set>
                                      <p:cBhvr>
                                        <p:cTn id="154" dur="1" fill="hold">
                                          <p:stCondLst>
                                            <p:cond delay="499"/>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nodeType="clickEffect">
                                  <p:stCondLst>
                                    <p:cond delay="0"/>
                                  </p:stCondLst>
                                  <p:childTnLst>
                                    <p:set>
                                      <p:cBhvr>
                                        <p:cTn id="158" dur="1" fill="hold">
                                          <p:stCondLst>
                                            <p:cond delay="0"/>
                                          </p:stCondLst>
                                        </p:cTn>
                                        <p:tgtEl>
                                          <p:spTgt spid="31"/>
                                        </p:tgtEl>
                                        <p:attrNameLst>
                                          <p:attrName>style.visibility</p:attrName>
                                        </p:attrNameLst>
                                      </p:cBhvr>
                                      <p:to>
                                        <p:strVal val="visible"/>
                                      </p:to>
                                    </p:set>
                                    <p:animEffect transition="in" filter="barn(inVertical)">
                                      <p:cBhvr>
                                        <p:cTn id="159" dur="500"/>
                                        <p:tgtEl>
                                          <p:spTgt spid="31"/>
                                        </p:tgtEl>
                                      </p:cBhvr>
                                    </p:animEffect>
                                  </p:childTnLst>
                                </p:cTn>
                              </p:par>
                              <p:par>
                                <p:cTn id="160" presetID="16" presetClass="entr" presetSubtype="21" fill="hold" grpId="0" nodeType="withEffect">
                                  <p:stCondLst>
                                    <p:cond delay="0"/>
                                  </p:stCondLst>
                                  <p:childTnLst>
                                    <p:set>
                                      <p:cBhvr>
                                        <p:cTn id="161" dur="1" fill="hold">
                                          <p:stCondLst>
                                            <p:cond delay="0"/>
                                          </p:stCondLst>
                                        </p:cTn>
                                        <p:tgtEl>
                                          <p:spTgt spid="30"/>
                                        </p:tgtEl>
                                        <p:attrNameLst>
                                          <p:attrName>style.visibility</p:attrName>
                                        </p:attrNameLst>
                                      </p:cBhvr>
                                      <p:to>
                                        <p:strVal val="visible"/>
                                      </p:to>
                                    </p:set>
                                    <p:animEffect transition="in" filter="barn(inVertical)">
                                      <p:cBhvr>
                                        <p:cTn id="1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1" grpId="0"/>
      <p:bldP spid="11" grpId="1"/>
      <p:bldP spid="11" grpId="2"/>
      <p:bldP spid="12" grpId="0"/>
      <p:bldP spid="12" grpId="1"/>
      <p:bldP spid="20" grpId="0"/>
      <p:bldP spid="20" grpId="1"/>
      <p:bldP spid="22" grpId="0"/>
      <p:bldP spid="22" grpId="1"/>
      <p:bldP spid="24" grpId="0"/>
      <p:bldP spid="24" grpId="1"/>
      <p:bldP spid="26" grpId="0"/>
      <p:bldP spid="26" grpId="1"/>
      <p:bldP spid="28" grpId="0"/>
      <p:bldP spid="28" grpId="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7" name="Title 1"/>
          <p:cNvSpPr>
            <a:spLocks noGrp="1"/>
          </p:cNvSpPr>
          <p:nvPr>
            <p:ph type="title"/>
          </p:nvPr>
        </p:nvSpPr>
        <p:spPr/>
        <p:txBody>
          <a:bodyPr/>
          <a:lstStyle/>
          <a:p>
            <a:pPr marL="457200" indent="-457200">
              <a:buFont typeface="+mj-lt"/>
              <a:buAutoNum type="arabicPeriod" startAt="3"/>
            </a:pPr>
            <a:r>
              <a:rPr lang="en-US"/>
              <a:t>Đặc tả use case</a:t>
            </a:r>
            <a:endParaRPr lang="en-US" sz="2400"/>
          </a:p>
        </p:txBody>
      </p:sp>
      <p:sp>
        <p:nvSpPr>
          <p:cNvPr id="3" name="Text Placeholder 2">
            <a:extLst>
              <a:ext uri="{FF2B5EF4-FFF2-40B4-BE49-F238E27FC236}">
                <a16:creationId xmlns:a16="http://schemas.microsoft.com/office/drawing/2014/main" id="{386A7E28-E25A-4AA4-A301-E348B6E9C6CB}"/>
              </a:ext>
            </a:extLst>
          </p:cNvPr>
          <p:cNvSpPr>
            <a:spLocks noGrp="1"/>
          </p:cNvSpPr>
          <p:nvPr>
            <p:ph type="body" idx="1"/>
          </p:nvPr>
        </p:nvSpPr>
        <p:spPr>
          <a:xfrm>
            <a:off x="747925" y="1027413"/>
            <a:ext cx="6140399" cy="492913"/>
          </a:xfrm>
        </p:spPr>
        <p:txBody>
          <a:bodyPr/>
          <a:lstStyle/>
          <a:p>
            <a:pPr>
              <a:buNone/>
            </a:pPr>
            <a:r>
              <a:rPr lang="en-US">
                <a:solidFill>
                  <a:schemeClr val="tx1"/>
                </a:solidFill>
              </a:rPr>
              <a:t>Một số use case tiêu biểu:</a:t>
            </a:r>
            <a:endParaRPr lang="vi-VN">
              <a:solidFill>
                <a:schemeClr val="tx1"/>
              </a:solidFill>
            </a:endParaRPr>
          </a:p>
        </p:txBody>
      </p:sp>
      <p:sp>
        <p:nvSpPr>
          <p:cNvPr id="9" name="Text Placeholder 2">
            <a:extLst>
              <a:ext uri="{FF2B5EF4-FFF2-40B4-BE49-F238E27FC236}">
                <a16:creationId xmlns:a16="http://schemas.microsoft.com/office/drawing/2014/main" id="{29BAE2C2-5993-4A64-9137-DFDD803CD600}"/>
              </a:ext>
            </a:extLst>
          </p:cNvPr>
          <p:cNvSpPr txBox="1">
            <a:spLocks/>
          </p:cNvSpPr>
          <p:nvPr/>
        </p:nvSpPr>
        <p:spPr>
          <a:xfrm>
            <a:off x="747924" y="1362078"/>
            <a:ext cx="6140399" cy="4929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buFont typeface="Dosis"/>
              <a:buNone/>
            </a:pPr>
            <a:r>
              <a:rPr lang="en-US">
                <a:solidFill>
                  <a:schemeClr val="tx1"/>
                </a:solidFill>
              </a:rPr>
              <a:t>a. Use case hiển thị danh sách tất cả truyện</a:t>
            </a:r>
            <a:endParaRPr lang="vi-VN">
              <a:solidFill>
                <a:schemeClr val="tx1"/>
              </a:solidFill>
            </a:endParaRPr>
          </a:p>
        </p:txBody>
      </p:sp>
      <p:cxnSp>
        <p:nvCxnSpPr>
          <p:cNvPr id="10" name="Straight Connector 9">
            <a:extLst>
              <a:ext uri="{FF2B5EF4-FFF2-40B4-BE49-F238E27FC236}">
                <a16:creationId xmlns:a16="http://schemas.microsoft.com/office/drawing/2014/main" id="{ED81D451-F7AF-4E9E-B9AC-C91AC2676181}"/>
              </a:ext>
            </a:extLst>
          </p:cNvPr>
          <p:cNvCxnSpPr>
            <a:cxnSpLocks/>
          </p:cNvCxnSpPr>
          <p:nvPr/>
        </p:nvCxnSpPr>
        <p:spPr>
          <a:xfrm>
            <a:off x="364541" y="2996556"/>
            <a:ext cx="7277769"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A033DAD-1722-4356-8C5E-35B16007BB01}"/>
              </a:ext>
            </a:extLst>
          </p:cNvPr>
          <p:cNvGrpSpPr/>
          <p:nvPr/>
        </p:nvGrpSpPr>
        <p:grpSpPr>
          <a:xfrm>
            <a:off x="767460" y="2708529"/>
            <a:ext cx="566549" cy="611527"/>
            <a:chOff x="1835696" y="2517293"/>
            <a:chExt cx="792088" cy="792088"/>
          </a:xfrm>
        </p:grpSpPr>
        <p:sp>
          <p:nvSpPr>
            <p:cNvPr id="12" name="Diamond 11">
              <a:extLst>
                <a:ext uri="{FF2B5EF4-FFF2-40B4-BE49-F238E27FC236}">
                  <a16:creationId xmlns:a16="http://schemas.microsoft.com/office/drawing/2014/main" id="{4402EDE8-3BCE-4EC8-8B3E-647CC59DB1BE}"/>
                </a:ext>
              </a:extLst>
            </p:cNvPr>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Diamond 12">
              <a:extLst>
                <a:ext uri="{FF2B5EF4-FFF2-40B4-BE49-F238E27FC236}">
                  <a16:creationId xmlns:a16="http://schemas.microsoft.com/office/drawing/2014/main" id="{653652B3-4303-4C57-93A8-61DB0CB80B6C}"/>
                </a:ext>
              </a:extLst>
            </p:cNvPr>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4" name="Group 13">
            <a:extLst>
              <a:ext uri="{FF2B5EF4-FFF2-40B4-BE49-F238E27FC236}">
                <a16:creationId xmlns:a16="http://schemas.microsoft.com/office/drawing/2014/main" id="{8381CD2D-C95B-420A-8AB5-8B5C44E8B674}"/>
              </a:ext>
            </a:extLst>
          </p:cNvPr>
          <p:cNvGrpSpPr/>
          <p:nvPr/>
        </p:nvGrpSpPr>
        <p:grpSpPr>
          <a:xfrm>
            <a:off x="2136931" y="2674597"/>
            <a:ext cx="566549" cy="631864"/>
            <a:chOff x="1835696" y="2517293"/>
            <a:chExt cx="792088" cy="792088"/>
          </a:xfrm>
        </p:grpSpPr>
        <p:sp>
          <p:nvSpPr>
            <p:cNvPr id="15" name="Diamond 14">
              <a:extLst>
                <a:ext uri="{FF2B5EF4-FFF2-40B4-BE49-F238E27FC236}">
                  <a16:creationId xmlns:a16="http://schemas.microsoft.com/office/drawing/2014/main" id="{F6F3B33C-3674-4B55-9655-796AF7133AE3}"/>
                </a:ext>
              </a:extLst>
            </p:cNvPr>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Diamond 15">
              <a:extLst>
                <a:ext uri="{FF2B5EF4-FFF2-40B4-BE49-F238E27FC236}">
                  <a16:creationId xmlns:a16="http://schemas.microsoft.com/office/drawing/2014/main" id="{DB2D4579-9DE9-4F8C-BF7D-5ED9E702E569}"/>
                </a:ext>
              </a:extLst>
            </p:cNvPr>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16">
            <a:extLst>
              <a:ext uri="{FF2B5EF4-FFF2-40B4-BE49-F238E27FC236}">
                <a16:creationId xmlns:a16="http://schemas.microsoft.com/office/drawing/2014/main" id="{F1A555A3-3C54-4C3A-BA4A-32A9F368AE43}"/>
              </a:ext>
            </a:extLst>
          </p:cNvPr>
          <p:cNvGrpSpPr/>
          <p:nvPr/>
        </p:nvGrpSpPr>
        <p:grpSpPr>
          <a:xfrm>
            <a:off x="3603735" y="2683734"/>
            <a:ext cx="566549" cy="611528"/>
            <a:chOff x="1835696" y="2517293"/>
            <a:chExt cx="792088" cy="792088"/>
          </a:xfrm>
        </p:grpSpPr>
        <p:sp>
          <p:nvSpPr>
            <p:cNvPr id="18" name="Diamond 17">
              <a:extLst>
                <a:ext uri="{FF2B5EF4-FFF2-40B4-BE49-F238E27FC236}">
                  <a16:creationId xmlns:a16="http://schemas.microsoft.com/office/drawing/2014/main" id="{A2AD8676-26FC-47F6-B2CD-206503528D40}"/>
                </a:ext>
              </a:extLst>
            </p:cNvPr>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Diamond 18">
              <a:extLst>
                <a:ext uri="{FF2B5EF4-FFF2-40B4-BE49-F238E27FC236}">
                  <a16:creationId xmlns:a16="http://schemas.microsoft.com/office/drawing/2014/main" id="{9D28D1BD-6C21-4E28-8E80-98347EBF25FC}"/>
                </a:ext>
              </a:extLst>
            </p:cNvPr>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a:extLst>
              <a:ext uri="{FF2B5EF4-FFF2-40B4-BE49-F238E27FC236}">
                <a16:creationId xmlns:a16="http://schemas.microsoft.com/office/drawing/2014/main" id="{39518D04-9A74-4844-9AE6-2B431B5416E4}"/>
              </a:ext>
            </a:extLst>
          </p:cNvPr>
          <p:cNvGrpSpPr/>
          <p:nvPr/>
        </p:nvGrpSpPr>
        <p:grpSpPr>
          <a:xfrm>
            <a:off x="5000359" y="2672898"/>
            <a:ext cx="566549" cy="611529"/>
            <a:chOff x="1835696" y="2517293"/>
            <a:chExt cx="792088" cy="792088"/>
          </a:xfrm>
        </p:grpSpPr>
        <p:sp>
          <p:nvSpPr>
            <p:cNvPr id="21" name="Diamond 20">
              <a:extLst>
                <a:ext uri="{FF2B5EF4-FFF2-40B4-BE49-F238E27FC236}">
                  <a16:creationId xmlns:a16="http://schemas.microsoft.com/office/drawing/2014/main" id="{B13CD8A0-57D2-4F25-8C1A-0E074C05C29C}"/>
                </a:ext>
              </a:extLst>
            </p:cNvPr>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Diamond 21">
              <a:extLst>
                <a:ext uri="{FF2B5EF4-FFF2-40B4-BE49-F238E27FC236}">
                  <a16:creationId xmlns:a16="http://schemas.microsoft.com/office/drawing/2014/main" id="{BE035EAB-5CC3-46B7-B0AF-98ED9CE0B848}"/>
                </a:ext>
              </a:extLst>
            </p:cNvPr>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a:extLst>
              <a:ext uri="{FF2B5EF4-FFF2-40B4-BE49-F238E27FC236}">
                <a16:creationId xmlns:a16="http://schemas.microsoft.com/office/drawing/2014/main" id="{4530356C-B2F1-4E7F-B0C6-E050CB97913B}"/>
              </a:ext>
            </a:extLst>
          </p:cNvPr>
          <p:cNvGrpSpPr/>
          <p:nvPr/>
        </p:nvGrpSpPr>
        <p:grpSpPr>
          <a:xfrm>
            <a:off x="6459442" y="2693456"/>
            <a:ext cx="566549" cy="592085"/>
            <a:chOff x="1835696" y="2517293"/>
            <a:chExt cx="792088" cy="792088"/>
          </a:xfrm>
        </p:grpSpPr>
        <p:sp>
          <p:nvSpPr>
            <p:cNvPr id="24" name="Diamond 23">
              <a:extLst>
                <a:ext uri="{FF2B5EF4-FFF2-40B4-BE49-F238E27FC236}">
                  <a16:creationId xmlns:a16="http://schemas.microsoft.com/office/drawing/2014/main" id="{381DEE75-DF44-46F7-AFC6-B9C36B522882}"/>
                </a:ext>
              </a:extLst>
            </p:cNvPr>
            <p:cNvSpPr/>
            <p:nvPr/>
          </p:nvSpPr>
          <p:spPr>
            <a:xfrm>
              <a:off x="1835696" y="2517293"/>
              <a:ext cx="792088" cy="792088"/>
            </a:xfrm>
            <a:prstGeom prst="diamon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Diamond 24">
              <a:extLst>
                <a:ext uri="{FF2B5EF4-FFF2-40B4-BE49-F238E27FC236}">
                  <a16:creationId xmlns:a16="http://schemas.microsoft.com/office/drawing/2014/main" id="{353CBB9A-568A-49BB-8FDF-B8D5EC210FCA}"/>
                </a:ext>
              </a:extLst>
            </p:cNvPr>
            <p:cNvSpPr/>
            <p:nvPr/>
          </p:nvSpPr>
          <p:spPr>
            <a:xfrm>
              <a:off x="1901658" y="2583255"/>
              <a:ext cx="660164" cy="66016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a:extLst>
              <a:ext uri="{FF2B5EF4-FFF2-40B4-BE49-F238E27FC236}">
                <a16:creationId xmlns:a16="http://schemas.microsoft.com/office/drawing/2014/main" id="{4A3A8481-5805-4543-96AE-723005001272}"/>
              </a:ext>
            </a:extLst>
          </p:cNvPr>
          <p:cNvSpPr txBox="1"/>
          <p:nvPr/>
        </p:nvSpPr>
        <p:spPr>
          <a:xfrm>
            <a:off x="144421" y="2261077"/>
            <a:ext cx="1720591" cy="369332"/>
          </a:xfrm>
          <a:prstGeom prst="rect">
            <a:avLst/>
          </a:prstGeom>
          <a:noFill/>
        </p:spPr>
        <p:txBody>
          <a:bodyPr wrap="square" rtlCol="0" anchor="ctr">
            <a:spAutoFit/>
          </a:bodyPr>
          <a:lstStyle/>
          <a:p>
            <a:pPr algn="ctr"/>
            <a:r>
              <a:rPr lang="en-US" altLang="ko-KR" b="1">
                <a:solidFill>
                  <a:schemeClr val="accent5"/>
                </a:solidFill>
                <a:cs typeface="Arial" pitchFamily="34" charset="0"/>
              </a:rPr>
              <a:t>Tác nhân</a:t>
            </a:r>
            <a:endParaRPr lang="ko-KR" altLang="en-US" b="1" dirty="0">
              <a:solidFill>
                <a:schemeClr val="accent5"/>
              </a:solidFill>
              <a:cs typeface="Arial" pitchFamily="34" charset="0"/>
            </a:endParaRPr>
          </a:p>
        </p:txBody>
      </p:sp>
      <p:sp>
        <p:nvSpPr>
          <p:cNvPr id="27" name="TextBox 26">
            <a:extLst>
              <a:ext uri="{FF2B5EF4-FFF2-40B4-BE49-F238E27FC236}">
                <a16:creationId xmlns:a16="http://schemas.microsoft.com/office/drawing/2014/main" id="{9EE868D6-F6DE-44A3-B340-87DBC4BEA73B}"/>
              </a:ext>
            </a:extLst>
          </p:cNvPr>
          <p:cNvSpPr txBox="1"/>
          <p:nvPr/>
        </p:nvSpPr>
        <p:spPr>
          <a:xfrm>
            <a:off x="1682560" y="2243261"/>
            <a:ext cx="1425530" cy="369332"/>
          </a:xfrm>
          <a:prstGeom prst="rect">
            <a:avLst/>
          </a:prstGeom>
          <a:noFill/>
        </p:spPr>
        <p:txBody>
          <a:bodyPr wrap="square" rtlCol="0" anchor="ctr">
            <a:spAutoFit/>
          </a:bodyPr>
          <a:lstStyle/>
          <a:p>
            <a:pPr algn="ctr"/>
            <a:r>
              <a:rPr lang="en-US" altLang="ko-KR" b="1">
                <a:solidFill>
                  <a:schemeClr val="accent4"/>
                </a:solidFill>
                <a:cs typeface="Arial" pitchFamily="34" charset="0"/>
              </a:rPr>
              <a:t>Mô tả ngắn</a:t>
            </a:r>
            <a:endParaRPr lang="ko-KR" altLang="en-US" b="1" dirty="0">
              <a:solidFill>
                <a:schemeClr val="accent4"/>
              </a:solidFill>
              <a:cs typeface="Arial" pitchFamily="34" charset="0"/>
            </a:endParaRPr>
          </a:p>
        </p:txBody>
      </p:sp>
      <p:sp>
        <p:nvSpPr>
          <p:cNvPr id="28" name="TextBox 27">
            <a:extLst>
              <a:ext uri="{FF2B5EF4-FFF2-40B4-BE49-F238E27FC236}">
                <a16:creationId xmlns:a16="http://schemas.microsoft.com/office/drawing/2014/main" id="{77AF6FAC-A944-4983-ABA4-4ADEECDE3A5C}"/>
              </a:ext>
            </a:extLst>
          </p:cNvPr>
          <p:cNvSpPr txBox="1"/>
          <p:nvPr/>
        </p:nvSpPr>
        <p:spPr>
          <a:xfrm>
            <a:off x="2997920" y="2260748"/>
            <a:ext cx="1777043" cy="307777"/>
          </a:xfrm>
          <a:prstGeom prst="rect">
            <a:avLst/>
          </a:prstGeom>
          <a:noFill/>
        </p:spPr>
        <p:txBody>
          <a:bodyPr wrap="square" rtlCol="0" anchor="ctr">
            <a:spAutoFit/>
          </a:bodyPr>
          <a:lstStyle/>
          <a:p>
            <a:pPr algn="ctr"/>
            <a:r>
              <a:rPr lang="en-US" altLang="ko-KR" b="1">
                <a:solidFill>
                  <a:schemeClr val="accent3"/>
                </a:solidFill>
                <a:cs typeface="Arial" pitchFamily="34" charset="0"/>
              </a:rPr>
              <a:t>Tiền điều kiện</a:t>
            </a:r>
            <a:endParaRPr lang="ko-KR" altLang="en-US" b="1" dirty="0">
              <a:solidFill>
                <a:schemeClr val="accent3"/>
              </a:solidFill>
              <a:cs typeface="Arial" pitchFamily="34" charset="0"/>
            </a:endParaRPr>
          </a:p>
        </p:txBody>
      </p:sp>
      <p:sp>
        <p:nvSpPr>
          <p:cNvPr id="29" name="TextBox 28">
            <a:extLst>
              <a:ext uri="{FF2B5EF4-FFF2-40B4-BE49-F238E27FC236}">
                <a16:creationId xmlns:a16="http://schemas.microsoft.com/office/drawing/2014/main" id="{97BB2205-D6F5-40ED-ABCF-58F984463DFF}"/>
              </a:ext>
            </a:extLst>
          </p:cNvPr>
          <p:cNvSpPr txBox="1"/>
          <p:nvPr/>
        </p:nvSpPr>
        <p:spPr>
          <a:xfrm>
            <a:off x="4769651" y="2212312"/>
            <a:ext cx="1210547" cy="369332"/>
          </a:xfrm>
          <a:prstGeom prst="rect">
            <a:avLst/>
          </a:prstGeom>
          <a:noFill/>
        </p:spPr>
        <p:txBody>
          <a:bodyPr wrap="square" rtlCol="0" anchor="ctr">
            <a:spAutoFit/>
          </a:bodyPr>
          <a:lstStyle/>
          <a:p>
            <a:pPr algn="ctr"/>
            <a:r>
              <a:rPr lang="en-US" altLang="ko-KR" b="1">
                <a:solidFill>
                  <a:schemeClr val="accent2"/>
                </a:solidFill>
                <a:cs typeface="Arial" pitchFamily="34" charset="0"/>
              </a:rPr>
              <a:t>Kết quả</a:t>
            </a:r>
            <a:endParaRPr lang="ko-KR" altLang="en-US"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A73B9037-713B-49C3-B66C-A82FE36CA833}"/>
              </a:ext>
            </a:extLst>
          </p:cNvPr>
          <p:cNvSpPr txBox="1"/>
          <p:nvPr/>
        </p:nvSpPr>
        <p:spPr>
          <a:xfrm>
            <a:off x="5633010" y="2208716"/>
            <a:ext cx="2366510" cy="369332"/>
          </a:xfrm>
          <a:prstGeom prst="rect">
            <a:avLst/>
          </a:prstGeom>
          <a:noFill/>
        </p:spPr>
        <p:txBody>
          <a:bodyPr wrap="square" rtlCol="0" anchor="ctr">
            <a:spAutoFit/>
          </a:bodyPr>
          <a:lstStyle/>
          <a:p>
            <a:pPr algn="ctr"/>
            <a:r>
              <a:rPr lang="en-US" altLang="ko-KR" b="1">
                <a:solidFill>
                  <a:schemeClr val="accent1"/>
                </a:solidFill>
                <a:cs typeface="Arial" pitchFamily="34" charset="0"/>
              </a:rPr>
              <a:t>Điều kiện kích hoạt</a:t>
            </a:r>
            <a:endParaRPr lang="ko-KR" altLang="en-US" b="1" dirty="0">
              <a:solidFill>
                <a:schemeClr val="accent1"/>
              </a:solidFill>
              <a:cs typeface="Arial" pitchFamily="34" charset="0"/>
            </a:endParaRPr>
          </a:p>
        </p:txBody>
      </p:sp>
      <p:sp>
        <p:nvSpPr>
          <p:cNvPr id="31" name="TextBox 30">
            <a:extLst>
              <a:ext uri="{FF2B5EF4-FFF2-40B4-BE49-F238E27FC236}">
                <a16:creationId xmlns:a16="http://schemas.microsoft.com/office/drawing/2014/main" id="{A090407D-2217-45F6-8AEE-8B0416FA2E09}"/>
              </a:ext>
            </a:extLst>
          </p:cNvPr>
          <p:cNvSpPr txBox="1"/>
          <p:nvPr/>
        </p:nvSpPr>
        <p:spPr>
          <a:xfrm>
            <a:off x="362766" y="3473144"/>
            <a:ext cx="1502246" cy="307777"/>
          </a:xfrm>
          <a:prstGeom prst="rect">
            <a:avLst/>
          </a:prstGeom>
          <a:noFill/>
        </p:spPr>
        <p:txBody>
          <a:bodyPr wrap="square" rtlCol="0">
            <a:spAutoFit/>
          </a:bodyPr>
          <a:lstStyle/>
          <a:p>
            <a:pPr algn="ctr"/>
            <a:r>
              <a:rPr lang="en-US"/>
              <a:t>Người quản lý</a:t>
            </a:r>
            <a:endParaRPr lang="ko-KR" altLang="en-US" sz="14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B4E248D2-99E3-485B-984B-977AE0396712}"/>
              </a:ext>
            </a:extLst>
          </p:cNvPr>
          <p:cNvSpPr txBox="1"/>
          <p:nvPr/>
        </p:nvSpPr>
        <p:spPr>
          <a:xfrm>
            <a:off x="1729107" y="3493999"/>
            <a:ext cx="1502246" cy="1169551"/>
          </a:xfrm>
          <a:prstGeom prst="rect">
            <a:avLst/>
          </a:prstGeom>
          <a:noFill/>
        </p:spPr>
        <p:txBody>
          <a:bodyPr wrap="square" rtlCol="0">
            <a:spAutoFit/>
          </a:bodyPr>
          <a:lstStyle/>
          <a:p>
            <a:pPr algn="ctr"/>
            <a:r>
              <a:rPr lang="vi-VN" altLang="ko-KR">
                <a:solidFill>
                  <a:schemeClr val="tx1"/>
                </a:solidFill>
                <a:cs typeface="Arial" pitchFamily="34" charset="0"/>
              </a:rPr>
              <a:t>Người quản lý muốn hiển thị danh sách tất cả truyện trong hệ thống.</a:t>
            </a:r>
            <a:endParaRPr lang="en-US" altLang="ko-KR" sz="1400">
              <a:solidFill>
                <a:schemeClr val="tx1"/>
              </a:solidFill>
              <a:cs typeface="Arial" pitchFamily="34" charset="0"/>
            </a:endParaRPr>
          </a:p>
        </p:txBody>
      </p:sp>
      <p:sp>
        <p:nvSpPr>
          <p:cNvPr id="33" name="TextBox 32">
            <a:extLst>
              <a:ext uri="{FF2B5EF4-FFF2-40B4-BE49-F238E27FC236}">
                <a16:creationId xmlns:a16="http://schemas.microsoft.com/office/drawing/2014/main" id="{14A18DF2-AD81-4727-8309-0A6AD4F5D05B}"/>
              </a:ext>
            </a:extLst>
          </p:cNvPr>
          <p:cNvSpPr txBox="1"/>
          <p:nvPr/>
        </p:nvSpPr>
        <p:spPr>
          <a:xfrm>
            <a:off x="3208761" y="3523926"/>
            <a:ext cx="1502246" cy="738664"/>
          </a:xfrm>
          <a:prstGeom prst="rect">
            <a:avLst/>
          </a:prstGeom>
          <a:noFill/>
        </p:spPr>
        <p:txBody>
          <a:bodyPr wrap="square" rtlCol="0">
            <a:spAutoFit/>
          </a:bodyPr>
          <a:lstStyle/>
          <a:p>
            <a:pPr algn="ctr"/>
            <a:r>
              <a:rPr lang="vi-VN" altLang="ko-KR">
                <a:solidFill>
                  <a:schemeClr val="tx1"/>
                </a:solidFill>
                <a:cs typeface="Arial" pitchFamily="34" charset="0"/>
              </a:rPr>
              <a:t>Người dùng có tài khoản là người quản lý.</a:t>
            </a:r>
            <a:endParaRPr lang="vi-VN" altLang="ko-KR" sz="1400">
              <a:solidFill>
                <a:schemeClr val="tx1"/>
              </a:solidFill>
              <a:cs typeface="Arial" pitchFamily="34" charset="0"/>
            </a:endParaRPr>
          </a:p>
        </p:txBody>
      </p:sp>
      <p:sp>
        <p:nvSpPr>
          <p:cNvPr id="34" name="TextBox 33">
            <a:extLst>
              <a:ext uri="{FF2B5EF4-FFF2-40B4-BE49-F238E27FC236}">
                <a16:creationId xmlns:a16="http://schemas.microsoft.com/office/drawing/2014/main" id="{11198E16-743D-4799-BDB8-F51A1DC8D0CC}"/>
              </a:ext>
            </a:extLst>
          </p:cNvPr>
          <p:cNvSpPr txBox="1"/>
          <p:nvPr/>
        </p:nvSpPr>
        <p:spPr>
          <a:xfrm>
            <a:off x="4735554" y="3513542"/>
            <a:ext cx="1502246" cy="1169551"/>
          </a:xfrm>
          <a:prstGeom prst="rect">
            <a:avLst/>
          </a:prstGeom>
          <a:noFill/>
        </p:spPr>
        <p:txBody>
          <a:bodyPr wrap="square" rtlCol="0">
            <a:spAutoFit/>
          </a:bodyPr>
          <a:lstStyle/>
          <a:p>
            <a:pPr algn="ctr"/>
            <a:r>
              <a:rPr lang="vi-VN" altLang="ko-KR">
                <a:solidFill>
                  <a:schemeClr val="tx1"/>
                </a:solidFill>
                <a:cs typeface="Arial" pitchFamily="34" charset="0"/>
              </a:rPr>
              <a:t>Người quản lý hiển thị danh sách tất cả truyện thành công.</a:t>
            </a:r>
            <a:endParaRPr lang="vi-VN" altLang="ko-KR" sz="1400">
              <a:solidFill>
                <a:schemeClr val="tx1"/>
              </a:solidFill>
              <a:cs typeface="Arial" pitchFamily="34" charset="0"/>
            </a:endParaRPr>
          </a:p>
        </p:txBody>
      </p:sp>
      <p:sp>
        <p:nvSpPr>
          <p:cNvPr id="35" name="TextBox 34">
            <a:extLst>
              <a:ext uri="{FF2B5EF4-FFF2-40B4-BE49-F238E27FC236}">
                <a16:creationId xmlns:a16="http://schemas.microsoft.com/office/drawing/2014/main" id="{ED20005B-A229-49D1-8503-B8BCAC09CD3D}"/>
              </a:ext>
            </a:extLst>
          </p:cNvPr>
          <p:cNvSpPr txBox="1"/>
          <p:nvPr/>
        </p:nvSpPr>
        <p:spPr>
          <a:xfrm>
            <a:off x="6076159" y="3513542"/>
            <a:ext cx="1502246" cy="1169551"/>
          </a:xfrm>
          <a:prstGeom prst="rect">
            <a:avLst/>
          </a:prstGeom>
          <a:noFill/>
        </p:spPr>
        <p:txBody>
          <a:bodyPr wrap="square" rtlCol="0">
            <a:spAutoFit/>
          </a:bodyPr>
          <a:lstStyle/>
          <a:p>
            <a:pPr algn="ctr"/>
            <a:r>
              <a:rPr lang="vi-VN" altLang="ko-KR">
                <a:solidFill>
                  <a:schemeClr val="tx1"/>
                </a:solidFill>
                <a:cs typeface="Arial" pitchFamily="34" charset="0"/>
              </a:rPr>
              <a:t>Người quản lý thực hiện việc hiển thị danh sách tất cả truyện.</a:t>
            </a:r>
            <a:endParaRPr lang="ko-KR" altLang="en-US" sz="1400" dirty="0">
              <a:solidFill>
                <a:schemeClr val="tx1"/>
              </a:solidFill>
              <a:cs typeface="Arial"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80">
                                          <p:stCondLst>
                                            <p:cond delay="0"/>
                                          </p:stCondLst>
                                        </p:cTn>
                                        <p:tgtEl>
                                          <p:spTgt spid="11"/>
                                        </p:tgtEl>
                                      </p:cBhvr>
                                    </p:animEffect>
                                    <p:anim calcmode="lin" valueType="num">
                                      <p:cBhvr>
                                        <p:cTn id="1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9" dur="26">
                                          <p:stCondLst>
                                            <p:cond delay="650"/>
                                          </p:stCondLst>
                                        </p:cTn>
                                        <p:tgtEl>
                                          <p:spTgt spid="11"/>
                                        </p:tgtEl>
                                      </p:cBhvr>
                                      <p:to x="100000" y="60000"/>
                                    </p:animScale>
                                    <p:animScale>
                                      <p:cBhvr>
                                        <p:cTn id="20" dur="166" decel="50000">
                                          <p:stCondLst>
                                            <p:cond delay="676"/>
                                          </p:stCondLst>
                                        </p:cTn>
                                        <p:tgtEl>
                                          <p:spTgt spid="11"/>
                                        </p:tgtEl>
                                      </p:cBhvr>
                                      <p:to x="100000" y="100000"/>
                                    </p:animScale>
                                    <p:animScale>
                                      <p:cBhvr>
                                        <p:cTn id="21" dur="26">
                                          <p:stCondLst>
                                            <p:cond delay="1312"/>
                                          </p:stCondLst>
                                        </p:cTn>
                                        <p:tgtEl>
                                          <p:spTgt spid="11"/>
                                        </p:tgtEl>
                                      </p:cBhvr>
                                      <p:to x="100000" y="80000"/>
                                    </p:animScale>
                                    <p:animScale>
                                      <p:cBhvr>
                                        <p:cTn id="22" dur="166" decel="50000">
                                          <p:stCondLst>
                                            <p:cond delay="1338"/>
                                          </p:stCondLst>
                                        </p:cTn>
                                        <p:tgtEl>
                                          <p:spTgt spid="11"/>
                                        </p:tgtEl>
                                      </p:cBhvr>
                                      <p:to x="100000" y="100000"/>
                                    </p:animScale>
                                    <p:animScale>
                                      <p:cBhvr>
                                        <p:cTn id="23" dur="26">
                                          <p:stCondLst>
                                            <p:cond delay="1642"/>
                                          </p:stCondLst>
                                        </p:cTn>
                                        <p:tgtEl>
                                          <p:spTgt spid="11"/>
                                        </p:tgtEl>
                                      </p:cBhvr>
                                      <p:to x="100000" y="90000"/>
                                    </p:animScale>
                                    <p:animScale>
                                      <p:cBhvr>
                                        <p:cTn id="24" dur="166" decel="50000">
                                          <p:stCondLst>
                                            <p:cond delay="1668"/>
                                          </p:stCondLst>
                                        </p:cTn>
                                        <p:tgtEl>
                                          <p:spTgt spid="11"/>
                                        </p:tgtEl>
                                      </p:cBhvr>
                                      <p:to x="100000" y="100000"/>
                                    </p:animScale>
                                    <p:animScale>
                                      <p:cBhvr>
                                        <p:cTn id="25" dur="26">
                                          <p:stCondLst>
                                            <p:cond delay="1808"/>
                                          </p:stCondLst>
                                        </p:cTn>
                                        <p:tgtEl>
                                          <p:spTgt spid="11"/>
                                        </p:tgtEl>
                                      </p:cBhvr>
                                      <p:to x="100000" y="95000"/>
                                    </p:animScale>
                                    <p:animScale>
                                      <p:cBhvr>
                                        <p:cTn id="26" dur="166" decel="50000">
                                          <p:stCondLst>
                                            <p:cond delay="1834"/>
                                          </p:stCondLst>
                                        </p:cTn>
                                        <p:tgtEl>
                                          <p:spTgt spid="11"/>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80">
                                          <p:stCondLst>
                                            <p:cond delay="0"/>
                                          </p:stCondLst>
                                        </p:cTn>
                                        <p:tgtEl>
                                          <p:spTgt spid="26"/>
                                        </p:tgtEl>
                                      </p:cBhvr>
                                    </p:animEffect>
                                    <p:anim calcmode="lin" valueType="num">
                                      <p:cBhvr>
                                        <p:cTn id="30"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5" dur="26">
                                          <p:stCondLst>
                                            <p:cond delay="650"/>
                                          </p:stCondLst>
                                        </p:cTn>
                                        <p:tgtEl>
                                          <p:spTgt spid="26"/>
                                        </p:tgtEl>
                                      </p:cBhvr>
                                      <p:to x="100000" y="60000"/>
                                    </p:animScale>
                                    <p:animScale>
                                      <p:cBhvr>
                                        <p:cTn id="36" dur="166" decel="50000">
                                          <p:stCondLst>
                                            <p:cond delay="676"/>
                                          </p:stCondLst>
                                        </p:cTn>
                                        <p:tgtEl>
                                          <p:spTgt spid="26"/>
                                        </p:tgtEl>
                                      </p:cBhvr>
                                      <p:to x="100000" y="100000"/>
                                    </p:animScale>
                                    <p:animScale>
                                      <p:cBhvr>
                                        <p:cTn id="37" dur="26">
                                          <p:stCondLst>
                                            <p:cond delay="1312"/>
                                          </p:stCondLst>
                                        </p:cTn>
                                        <p:tgtEl>
                                          <p:spTgt spid="26"/>
                                        </p:tgtEl>
                                      </p:cBhvr>
                                      <p:to x="100000" y="80000"/>
                                    </p:animScale>
                                    <p:animScale>
                                      <p:cBhvr>
                                        <p:cTn id="38" dur="166" decel="50000">
                                          <p:stCondLst>
                                            <p:cond delay="1338"/>
                                          </p:stCondLst>
                                        </p:cTn>
                                        <p:tgtEl>
                                          <p:spTgt spid="26"/>
                                        </p:tgtEl>
                                      </p:cBhvr>
                                      <p:to x="100000" y="100000"/>
                                    </p:animScale>
                                    <p:animScale>
                                      <p:cBhvr>
                                        <p:cTn id="39" dur="26">
                                          <p:stCondLst>
                                            <p:cond delay="1642"/>
                                          </p:stCondLst>
                                        </p:cTn>
                                        <p:tgtEl>
                                          <p:spTgt spid="26"/>
                                        </p:tgtEl>
                                      </p:cBhvr>
                                      <p:to x="100000" y="90000"/>
                                    </p:animScale>
                                    <p:animScale>
                                      <p:cBhvr>
                                        <p:cTn id="40" dur="166" decel="50000">
                                          <p:stCondLst>
                                            <p:cond delay="1668"/>
                                          </p:stCondLst>
                                        </p:cTn>
                                        <p:tgtEl>
                                          <p:spTgt spid="26"/>
                                        </p:tgtEl>
                                      </p:cBhvr>
                                      <p:to x="100000" y="100000"/>
                                    </p:animScale>
                                    <p:animScale>
                                      <p:cBhvr>
                                        <p:cTn id="41" dur="26">
                                          <p:stCondLst>
                                            <p:cond delay="1808"/>
                                          </p:stCondLst>
                                        </p:cTn>
                                        <p:tgtEl>
                                          <p:spTgt spid="26"/>
                                        </p:tgtEl>
                                      </p:cBhvr>
                                      <p:to x="100000" y="95000"/>
                                    </p:animScale>
                                    <p:animScale>
                                      <p:cBhvr>
                                        <p:cTn id="42" dur="166" decel="50000">
                                          <p:stCondLst>
                                            <p:cond delay="1834"/>
                                          </p:stCondLst>
                                        </p:cTn>
                                        <p:tgtEl>
                                          <p:spTgt spid="26"/>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80">
                                          <p:stCondLst>
                                            <p:cond delay="0"/>
                                          </p:stCondLst>
                                        </p:cTn>
                                        <p:tgtEl>
                                          <p:spTgt spid="31"/>
                                        </p:tgtEl>
                                      </p:cBhvr>
                                    </p:animEffect>
                                    <p:anim calcmode="lin" valueType="num">
                                      <p:cBhvr>
                                        <p:cTn id="4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51" dur="26">
                                          <p:stCondLst>
                                            <p:cond delay="650"/>
                                          </p:stCondLst>
                                        </p:cTn>
                                        <p:tgtEl>
                                          <p:spTgt spid="31"/>
                                        </p:tgtEl>
                                      </p:cBhvr>
                                      <p:to x="100000" y="60000"/>
                                    </p:animScale>
                                    <p:animScale>
                                      <p:cBhvr>
                                        <p:cTn id="52" dur="166" decel="50000">
                                          <p:stCondLst>
                                            <p:cond delay="676"/>
                                          </p:stCondLst>
                                        </p:cTn>
                                        <p:tgtEl>
                                          <p:spTgt spid="31"/>
                                        </p:tgtEl>
                                      </p:cBhvr>
                                      <p:to x="100000" y="100000"/>
                                    </p:animScale>
                                    <p:animScale>
                                      <p:cBhvr>
                                        <p:cTn id="53" dur="26">
                                          <p:stCondLst>
                                            <p:cond delay="1312"/>
                                          </p:stCondLst>
                                        </p:cTn>
                                        <p:tgtEl>
                                          <p:spTgt spid="31"/>
                                        </p:tgtEl>
                                      </p:cBhvr>
                                      <p:to x="100000" y="80000"/>
                                    </p:animScale>
                                    <p:animScale>
                                      <p:cBhvr>
                                        <p:cTn id="54" dur="166" decel="50000">
                                          <p:stCondLst>
                                            <p:cond delay="1338"/>
                                          </p:stCondLst>
                                        </p:cTn>
                                        <p:tgtEl>
                                          <p:spTgt spid="31"/>
                                        </p:tgtEl>
                                      </p:cBhvr>
                                      <p:to x="100000" y="100000"/>
                                    </p:animScale>
                                    <p:animScale>
                                      <p:cBhvr>
                                        <p:cTn id="55" dur="26">
                                          <p:stCondLst>
                                            <p:cond delay="1642"/>
                                          </p:stCondLst>
                                        </p:cTn>
                                        <p:tgtEl>
                                          <p:spTgt spid="31"/>
                                        </p:tgtEl>
                                      </p:cBhvr>
                                      <p:to x="100000" y="90000"/>
                                    </p:animScale>
                                    <p:animScale>
                                      <p:cBhvr>
                                        <p:cTn id="56" dur="166" decel="50000">
                                          <p:stCondLst>
                                            <p:cond delay="1668"/>
                                          </p:stCondLst>
                                        </p:cTn>
                                        <p:tgtEl>
                                          <p:spTgt spid="31"/>
                                        </p:tgtEl>
                                      </p:cBhvr>
                                      <p:to x="100000" y="100000"/>
                                    </p:animScale>
                                    <p:animScale>
                                      <p:cBhvr>
                                        <p:cTn id="57" dur="26">
                                          <p:stCondLst>
                                            <p:cond delay="1808"/>
                                          </p:stCondLst>
                                        </p:cTn>
                                        <p:tgtEl>
                                          <p:spTgt spid="31"/>
                                        </p:tgtEl>
                                      </p:cBhvr>
                                      <p:to x="100000" y="95000"/>
                                    </p:animScale>
                                    <p:animScale>
                                      <p:cBhvr>
                                        <p:cTn id="58" dur="166" decel="50000">
                                          <p:stCondLst>
                                            <p:cond delay="1834"/>
                                          </p:stCondLst>
                                        </p:cTn>
                                        <p:tgtEl>
                                          <p:spTgt spid="31"/>
                                        </p:tgtEl>
                                      </p:cBhvr>
                                      <p:to x="100000" y="100000"/>
                                    </p:animScale>
                                  </p:childTnLst>
                                </p:cTn>
                              </p:par>
                              <p:par>
                                <p:cTn id="59" presetID="26"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down)">
                                      <p:cBhvr>
                                        <p:cTn id="61" dur="580">
                                          <p:stCondLst>
                                            <p:cond delay="0"/>
                                          </p:stCondLst>
                                        </p:cTn>
                                        <p:tgtEl>
                                          <p:spTgt spid="27"/>
                                        </p:tgtEl>
                                      </p:cBhvr>
                                    </p:animEffect>
                                    <p:anim calcmode="lin" valueType="num">
                                      <p:cBhvr>
                                        <p:cTn id="6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67" dur="26">
                                          <p:stCondLst>
                                            <p:cond delay="650"/>
                                          </p:stCondLst>
                                        </p:cTn>
                                        <p:tgtEl>
                                          <p:spTgt spid="27"/>
                                        </p:tgtEl>
                                      </p:cBhvr>
                                      <p:to x="100000" y="60000"/>
                                    </p:animScale>
                                    <p:animScale>
                                      <p:cBhvr>
                                        <p:cTn id="68" dur="166" decel="50000">
                                          <p:stCondLst>
                                            <p:cond delay="676"/>
                                          </p:stCondLst>
                                        </p:cTn>
                                        <p:tgtEl>
                                          <p:spTgt spid="27"/>
                                        </p:tgtEl>
                                      </p:cBhvr>
                                      <p:to x="100000" y="100000"/>
                                    </p:animScale>
                                    <p:animScale>
                                      <p:cBhvr>
                                        <p:cTn id="69" dur="26">
                                          <p:stCondLst>
                                            <p:cond delay="1312"/>
                                          </p:stCondLst>
                                        </p:cTn>
                                        <p:tgtEl>
                                          <p:spTgt spid="27"/>
                                        </p:tgtEl>
                                      </p:cBhvr>
                                      <p:to x="100000" y="80000"/>
                                    </p:animScale>
                                    <p:animScale>
                                      <p:cBhvr>
                                        <p:cTn id="70" dur="166" decel="50000">
                                          <p:stCondLst>
                                            <p:cond delay="1338"/>
                                          </p:stCondLst>
                                        </p:cTn>
                                        <p:tgtEl>
                                          <p:spTgt spid="27"/>
                                        </p:tgtEl>
                                      </p:cBhvr>
                                      <p:to x="100000" y="100000"/>
                                    </p:animScale>
                                    <p:animScale>
                                      <p:cBhvr>
                                        <p:cTn id="71" dur="26">
                                          <p:stCondLst>
                                            <p:cond delay="1642"/>
                                          </p:stCondLst>
                                        </p:cTn>
                                        <p:tgtEl>
                                          <p:spTgt spid="27"/>
                                        </p:tgtEl>
                                      </p:cBhvr>
                                      <p:to x="100000" y="90000"/>
                                    </p:animScale>
                                    <p:animScale>
                                      <p:cBhvr>
                                        <p:cTn id="72" dur="166" decel="50000">
                                          <p:stCondLst>
                                            <p:cond delay="1668"/>
                                          </p:stCondLst>
                                        </p:cTn>
                                        <p:tgtEl>
                                          <p:spTgt spid="27"/>
                                        </p:tgtEl>
                                      </p:cBhvr>
                                      <p:to x="100000" y="100000"/>
                                    </p:animScale>
                                    <p:animScale>
                                      <p:cBhvr>
                                        <p:cTn id="73" dur="26">
                                          <p:stCondLst>
                                            <p:cond delay="1808"/>
                                          </p:stCondLst>
                                        </p:cTn>
                                        <p:tgtEl>
                                          <p:spTgt spid="27"/>
                                        </p:tgtEl>
                                      </p:cBhvr>
                                      <p:to x="100000" y="95000"/>
                                    </p:animScale>
                                    <p:animScale>
                                      <p:cBhvr>
                                        <p:cTn id="74" dur="166" decel="50000">
                                          <p:stCondLst>
                                            <p:cond delay="1834"/>
                                          </p:stCondLst>
                                        </p:cTn>
                                        <p:tgtEl>
                                          <p:spTgt spid="27"/>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down)">
                                      <p:cBhvr>
                                        <p:cTn id="77" dur="580">
                                          <p:stCondLst>
                                            <p:cond delay="0"/>
                                          </p:stCondLst>
                                        </p:cTn>
                                        <p:tgtEl>
                                          <p:spTgt spid="14"/>
                                        </p:tgtEl>
                                      </p:cBhvr>
                                    </p:animEffect>
                                    <p:anim calcmode="lin" valueType="num">
                                      <p:cBhvr>
                                        <p:cTn id="7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83" dur="26">
                                          <p:stCondLst>
                                            <p:cond delay="650"/>
                                          </p:stCondLst>
                                        </p:cTn>
                                        <p:tgtEl>
                                          <p:spTgt spid="14"/>
                                        </p:tgtEl>
                                      </p:cBhvr>
                                      <p:to x="100000" y="60000"/>
                                    </p:animScale>
                                    <p:animScale>
                                      <p:cBhvr>
                                        <p:cTn id="84" dur="166" decel="50000">
                                          <p:stCondLst>
                                            <p:cond delay="676"/>
                                          </p:stCondLst>
                                        </p:cTn>
                                        <p:tgtEl>
                                          <p:spTgt spid="14"/>
                                        </p:tgtEl>
                                      </p:cBhvr>
                                      <p:to x="100000" y="100000"/>
                                    </p:animScale>
                                    <p:animScale>
                                      <p:cBhvr>
                                        <p:cTn id="85" dur="26">
                                          <p:stCondLst>
                                            <p:cond delay="1312"/>
                                          </p:stCondLst>
                                        </p:cTn>
                                        <p:tgtEl>
                                          <p:spTgt spid="14"/>
                                        </p:tgtEl>
                                      </p:cBhvr>
                                      <p:to x="100000" y="80000"/>
                                    </p:animScale>
                                    <p:animScale>
                                      <p:cBhvr>
                                        <p:cTn id="86" dur="166" decel="50000">
                                          <p:stCondLst>
                                            <p:cond delay="1338"/>
                                          </p:stCondLst>
                                        </p:cTn>
                                        <p:tgtEl>
                                          <p:spTgt spid="14"/>
                                        </p:tgtEl>
                                      </p:cBhvr>
                                      <p:to x="100000" y="100000"/>
                                    </p:animScale>
                                    <p:animScale>
                                      <p:cBhvr>
                                        <p:cTn id="87" dur="26">
                                          <p:stCondLst>
                                            <p:cond delay="1642"/>
                                          </p:stCondLst>
                                        </p:cTn>
                                        <p:tgtEl>
                                          <p:spTgt spid="14"/>
                                        </p:tgtEl>
                                      </p:cBhvr>
                                      <p:to x="100000" y="90000"/>
                                    </p:animScale>
                                    <p:animScale>
                                      <p:cBhvr>
                                        <p:cTn id="88" dur="166" decel="50000">
                                          <p:stCondLst>
                                            <p:cond delay="1668"/>
                                          </p:stCondLst>
                                        </p:cTn>
                                        <p:tgtEl>
                                          <p:spTgt spid="14"/>
                                        </p:tgtEl>
                                      </p:cBhvr>
                                      <p:to x="100000" y="100000"/>
                                    </p:animScale>
                                    <p:animScale>
                                      <p:cBhvr>
                                        <p:cTn id="89" dur="26">
                                          <p:stCondLst>
                                            <p:cond delay="1808"/>
                                          </p:stCondLst>
                                        </p:cTn>
                                        <p:tgtEl>
                                          <p:spTgt spid="14"/>
                                        </p:tgtEl>
                                      </p:cBhvr>
                                      <p:to x="100000" y="95000"/>
                                    </p:animScale>
                                    <p:animScale>
                                      <p:cBhvr>
                                        <p:cTn id="90" dur="166" decel="50000">
                                          <p:stCondLst>
                                            <p:cond delay="1834"/>
                                          </p:stCondLst>
                                        </p:cTn>
                                        <p:tgtEl>
                                          <p:spTgt spid="14"/>
                                        </p:tgtEl>
                                      </p:cBhvr>
                                      <p:to x="100000" y="100000"/>
                                    </p:animScale>
                                  </p:childTnLst>
                                </p:cTn>
                              </p:par>
                              <p:par>
                                <p:cTn id="91" presetID="26"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80">
                                          <p:stCondLst>
                                            <p:cond delay="0"/>
                                          </p:stCondLst>
                                        </p:cTn>
                                        <p:tgtEl>
                                          <p:spTgt spid="32"/>
                                        </p:tgtEl>
                                      </p:cBhvr>
                                    </p:animEffect>
                                    <p:anim calcmode="lin" valueType="num">
                                      <p:cBhvr>
                                        <p:cTn id="9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99" dur="26">
                                          <p:stCondLst>
                                            <p:cond delay="650"/>
                                          </p:stCondLst>
                                        </p:cTn>
                                        <p:tgtEl>
                                          <p:spTgt spid="32"/>
                                        </p:tgtEl>
                                      </p:cBhvr>
                                      <p:to x="100000" y="60000"/>
                                    </p:animScale>
                                    <p:animScale>
                                      <p:cBhvr>
                                        <p:cTn id="100" dur="166" decel="50000">
                                          <p:stCondLst>
                                            <p:cond delay="676"/>
                                          </p:stCondLst>
                                        </p:cTn>
                                        <p:tgtEl>
                                          <p:spTgt spid="32"/>
                                        </p:tgtEl>
                                      </p:cBhvr>
                                      <p:to x="100000" y="100000"/>
                                    </p:animScale>
                                    <p:animScale>
                                      <p:cBhvr>
                                        <p:cTn id="101" dur="26">
                                          <p:stCondLst>
                                            <p:cond delay="1312"/>
                                          </p:stCondLst>
                                        </p:cTn>
                                        <p:tgtEl>
                                          <p:spTgt spid="32"/>
                                        </p:tgtEl>
                                      </p:cBhvr>
                                      <p:to x="100000" y="80000"/>
                                    </p:animScale>
                                    <p:animScale>
                                      <p:cBhvr>
                                        <p:cTn id="102" dur="166" decel="50000">
                                          <p:stCondLst>
                                            <p:cond delay="1338"/>
                                          </p:stCondLst>
                                        </p:cTn>
                                        <p:tgtEl>
                                          <p:spTgt spid="32"/>
                                        </p:tgtEl>
                                      </p:cBhvr>
                                      <p:to x="100000" y="100000"/>
                                    </p:animScale>
                                    <p:animScale>
                                      <p:cBhvr>
                                        <p:cTn id="103" dur="26">
                                          <p:stCondLst>
                                            <p:cond delay="1642"/>
                                          </p:stCondLst>
                                        </p:cTn>
                                        <p:tgtEl>
                                          <p:spTgt spid="32"/>
                                        </p:tgtEl>
                                      </p:cBhvr>
                                      <p:to x="100000" y="90000"/>
                                    </p:animScale>
                                    <p:animScale>
                                      <p:cBhvr>
                                        <p:cTn id="104" dur="166" decel="50000">
                                          <p:stCondLst>
                                            <p:cond delay="1668"/>
                                          </p:stCondLst>
                                        </p:cTn>
                                        <p:tgtEl>
                                          <p:spTgt spid="32"/>
                                        </p:tgtEl>
                                      </p:cBhvr>
                                      <p:to x="100000" y="100000"/>
                                    </p:animScale>
                                    <p:animScale>
                                      <p:cBhvr>
                                        <p:cTn id="105" dur="26">
                                          <p:stCondLst>
                                            <p:cond delay="1808"/>
                                          </p:stCondLst>
                                        </p:cTn>
                                        <p:tgtEl>
                                          <p:spTgt spid="32"/>
                                        </p:tgtEl>
                                      </p:cBhvr>
                                      <p:to x="100000" y="95000"/>
                                    </p:animScale>
                                    <p:animScale>
                                      <p:cBhvr>
                                        <p:cTn id="106" dur="166" decel="50000">
                                          <p:stCondLst>
                                            <p:cond delay="1834"/>
                                          </p:stCondLst>
                                        </p:cTn>
                                        <p:tgtEl>
                                          <p:spTgt spid="32"/>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down)">
                                      <p:cBhvr>
                                        <p:cTn id="109" dur="580">
                                          <p:stCondLst>
                                            <p:cond delay="0"/>
                                          </p:stCondLst>
                                        </p:cTn>
                                        <p:tgtEl>
                                          <p:spTgt spid="17"/>
                                        </p:tgtEl>
                                      </p:cBhvr>
                                    </p:animEffect>
                                    <p:anim calcmode="lin" valueType="num">
                                      <p:cBhvr>
                                        <p:cTn id="11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15" dur="26">
                                          <p:stCondLst>
                                            <p:cond delay="650"/>
                                          </p:stCondLst>
                                        </p:cTn>
                                        <p:tgtEl>
                                          <p:spTgt spid="17"/>
                                        </p:tgtEl>
                                      </p:cBhvr>
                                      <p:to x="100000" y="60000"/>
                                    </p:animScale>
                                    <p:animScale>
                                      <p:cBhvr>
                                        <p:cTn id="116" dur="166" decel="50000">
                                          <p:stCondLst>
                                            <p:cond delay="676"/>
                                          </p:stCondLst>
                                        </p:cTn>
                                        <p:tgtEl>
                                          <p:spTgt spid="17"/>
                                        </p:tgtEl>
                                      </p:cBhvr>
                                      <p:to x="100000" y="100000"/>
                                    </p:animScale>
                                    <p:animScale>
                                      <p:cBhvr>
                                        <p:cTn id="117" dur="26">
                                          <p:stCondLst>
                                            <p:cond delay="1312"/>
                                          </p:stCondLst>
                                        </p:cTn>
                                        <p:tgtEl>
                                          <p:spTgt spid="17"/>
                                        </p:tgtEl>
                                      </p:cBhvr>
                                      <p:to x="100000" y="80000"/>
                                    </p:animScale>
                                    <p:animScale>
                                      <p:cBhvr>
                                        <p:cTn id="118" dur="166" decel="50000">
                                          <p:stCondLst>
                                            <p:cond delay="1338"/>
                                          </p:stCondLst>
                                        </p:cTn>
                                        <p:tgtEl>
                                          <p:spTgt spid="17"/>
                                        </p:tgtEl>
                                      </p:cBhvr>
                                      <p:to x="100000" y="100000"/>
                                    </p:animScale>
                                    <p:animScale>
                                      <p:cBhvr>
                                        <p:cTn id="119" dur="26">
                                          <p:stCondLst>
                                            <p:cond delay="1642"/>
                                          </p:stCondLst>
                                        </p:cTn>
                                        <p:tgtEl>
                                          <p:spTgt spid="17"/>
                                        </p:tgtEl>
                                      </p:cBhvr>
                                      <p:to x="100000" y="90000"/>
                                    </p:animScale>
                                    <p:animScale>
                                      <p:cBhvr>
                                        <p:cTn id="120" dur="166" decel="50000">
                                          <p:stCondLst>
                                            <p:cond delay="1668"/>
                                          </p:stCondLst>
                                        </p:cTn>
                                        <p:tgtEl>
                                          <p:spTgt spid="17"/>
                                        </p:tgtEl>
                                      </p:cBhvr>
                                      <p:to x="100000" y="100000"/>
                                    </p:animScale>
                                    <p:animScale>
                                      <p:cBhvr>
                                        <p:cTn id="121" dur="26">
                                          <p:stCondLst>
                                            <p:cond delay="1808"/>
                                          </p:stCondLst>
                                        </p:cTn>
                                        <p:tgtEl>
                                          <p:spTgt spid="17"/>
                                        </p:tgtEl>
                                      </p:cBhvr>
                                      <p:to x="100000" y="95000"/>
                                    </p:animScale>
                                    <p:animScale>
                                      <p:cBhvr>
                                        <p:cTn id="122" dur="166" decel="50000">
                                          <p:stCondLst>
                                            <p:cond delay="1834"/>
                                          </p:stCondLst>
                                        </p:cTn>
                                        <p:tgtEl>
                                          <p:spTgt spid="17"/>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wipe(down)">
                                      <p:cBhvr>
                                        <p:cTn id="125" dur="580">
                                          <p:stCondLst>
                                            <p:cond delay="0"/>
                                          </p:stCondLst>
                                        </p:cTn>
                                        <p:tgtEl>
                                          <p:spTgt spid="33"/>
                                        </p:tgtEl>
                                      </p:cBhvr>
                                    </p:animEffect>
                                    <p:anim calcmode="lin" valueType="num">
                                      <p:cBhvr>
                                        <p:cTn id="12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31" dur="26">
                                          <p:stCondLst>
                                            <p:cond delay="650"/>
                                          </p:stCondLst>
                                        </p:cTn>
                                        <p:tgtEl>
                                          <p:spTgt spid="33"/>
                                        </p:tgtEl>
                                      </p:cBhvr>
                                      <p:to x="100000" y="60000"/>
                                    </p:animScale>
                                    <p:animScale>
                                      <p:cBhvr>
                                        <p:cTn id="132" dur="166" decel="50000">
                                          <p:stCondLst>
                                            <p:cond delay="676"/>
                                          </p:stCondLst>
                                        </p:cTn>
                                        <p:tgtEl>
                                          <p:spTgt spid="33"/>
                                        </p:tgtEl>
                                      </p:cBhvr>
                                      <p:to x="100000" y="100000"/>
                                    </p:animScale>
                                    <p:animScale>
                                      <p:cBhvr>
                                        <p:cTn id="133" dur="26">
                                          <p:stCondLst>
                                            <p:cond delay="1312"/>
                                          </p:stCondLst>
                                        </p:cTn>
                                        <p:tgtEl>
                                          <p:spTgt spid="33"/>
                                        </p:tgtEl>
                                      </p:cBhvr>
                                      <p:to x="100000" y="80000"/>
                                    </p:animScale>
                                    <p:animScale>
                                      <p:cBhvr>
                                        <p:cTn id="134" dur="166" decel="50000">
                                          <p:stCondLst>
                                            <p:cond delay="1338"/>
                                          </p:stCondLst>
                                        </p:cTn>
                                        <p:tgtEl>
                                          <p:spTgt spid="33"/>
                                        </p:tgtEl>
                                      </p:cBhvr>
                                      <p:to x="100000" y="100000"/>
                                    </p:animScale>
                                    <p:animScale>
                                      <p:cBhvr>
                                        <p:cTn id="135" dur="26">
                                          <p:stCondLst>
                                            <p:cond delay="1642"/>
                                          </p:stCondLst>
                                        </p:cTn>
                                        <p:tgtEl>
                                          <p:spTgt spid="33"/>
                                        </p:tgtEl>
                                      </p:cBhvr>
                                      <p:to x="100000" y="90000"/>
                                    </p:animScale>
                                    <p:animScale>
                                      <p:cBhvr>
                                        <p:cTn id="136" dur="166" decel="50000">
                                          <p:stCondLst>
                                            <p:cond delay="1668"/>
                                          </p:stCondLst>
                                        </p:cTn>
                                        <p:tgtEl>
                                          <p:spTgt spid="33"/>
                                        </p:tgtEl>
                                      </p:cBhvr>
                                      <p:to x="100000" y="100000"/>
                                    </p:animScale>
                                    <p:animScale>
                                      <p:cBhvr>
                                        <p:cTn id="137" dur="26">
                                          <p:stCondLst>
                                            <p:cond delay="1808"/>
                                          </p:stCondLst>
                                        </p:cTn>
                                        <p:tgtEl>
                                          <p:spTgt spid="33"/>
                                        </p:tgtEl>
                                      </p:cBhvr>
                                      <p:to x="100000" y="95000"/>
                                    </p:animScale>
                                    <p:animScale>
                                      <p:cBhvr>
                                        <p:cTn id="138" dur="166" decel="50000">
                                          <p:stCondLst>
                                            <p:cond delay="1834"/>
                                          </p:stCondLst>
                                        </p:cTn>
                                        <p:tgtEl>
                                          <p:spTgt spid="33"/>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80">
                                          <p:stCondLst>
                                            <p:cond delay="0"/>
                                          </p:stCondLst>
                                        </p:cTn>
                                        <p:tgtEl>
                                          <p:spTgt spid="28"/>
                                        </p:tgtEl>
                                      </p:cBhvr>
                                    </p:animEffect>
                                    <p:anim calcmode="lin" valueType="num">
                                      <p:cBhvr>
                                        <p:cTn id="142"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47" dur="26">
                                          <p:stCondLst>
                                            <p:cond delay="650"/>
                                          </p:stCondLst>
                                        </p:cTn>
                                        <p:tgtEl>
                                          <p:spTgt spid="28"/>
                                        </p:tgtEl>
                                      </p:cBhvr>
                                      <p:to x="100000" y="60000"/>
                                    </p:animScale>
                                    <p:animScale>
                                      <p:cBhvr>
                                        <p:cTn id="148" dur="166" decel="50000">
                                          <p:stCondLst>
                                            <p:cond delay="676"/>
                                          </p:stCondLst>
                                        </p:cTn>
                                        <p:tgtEl>
                                          <p:spTgt spid="28"/>
                                        </p:tgtEl>
                                      </p:cBhvr>
                                      <p:to x="100000" y="100000"/>
                                    </p:animScale>
                                    <p:animScale>
                                      <p:cBhvr>
                                        <p:cTn id="149" dur="26">
                                          <p:stCondLst>
                                            <p:cond delay="1312"/>
                                          </p:stCondLst>
                                        </p:cTn>
                                        <p:tgtEl>
                                          <p:spTgt spid="28"/>
                                        </p:tgtEl>
                                      </p:cBhvr>
                                      <p:to x="100000" y="80000"/>
                                    </p:animScale>
                                    <p:animScale>
                                      <p:cBhvr>
                                        <p:cTn id="150" dur="166" decel="50000">
                                          <p:stCondLst>
                                            <p:cond delay="1338"/>
                                          </p:stCondLst>
                                        </p:cTn>
                                        <p:tgtEl>
                                          <p:spTgt spid="28"/>
                                        </p:tgtEl>
                                      </p:cBhvr>
                                      <p:to x="100000" y="100000"/>
                                    </p:animScale>
                                    <p:animScale>
                                      <p:cBhvr>
                                        <p:cTn id="151" dur="26">
                                          <p:stCondLst>
                                            <p:cond delay="1642"/>
                                          </p:stCondLst>
                                        </p:cTn>
                                        <p:tgtEl>
                                          <p:spTgt spid="28"/>
                                        </p:tgtEl>
                                      </p:cBhvr>
                                      <p:to x="100000" y="90000"/>
                                    </p:animScale>
                                    <p:animScale>
                                      <p:cBhvr>
                                        <p:cTn id="152" dur="166" decel="50000">
                                          <p:stCondLst>
                                            <p:cond delay="1668"/>
                                          </p:stCondLst>
                                        </p:cTn>
                                        <p:tgtEl>
                                          <p:spTgt spid="28"/>
                                        </p:tgtEl>
                                      </p:cBhvr>
                                      <p:to x="100000" y="100000"/>
                                    </p:animScale>
                                    <p:animScale>
                                      <p:cBhvr>
                                        <p:cTn id="153" dur="26">
                                          <p:stCondLst>
                                            <p:cond delay="1808"/>
                                          </p:stCondLst>
                                        </p:cTn>
                                        <p:tgtEl>
                                          <p:spTgt spid="28"/>
                                        </p:tgtEl>
                                      </p:cBhvr>
                                      <p:to x="100000" y="95000"/>
                                    </p:animScale>
                                    <p:animScale>
                                      <p:cBhvr>
                                        <p:cTn id="154" dur="166" decel="50000">
                                          <p:stCondLst>
                                            <p:cond delay="1834"/>
                                          </p:stCondLst>
                                        </p:cTn>
                                        <p:tgtEl>
                                          <p:spTgt spid="28"/>
                                        </p:tgtEl>
                                      </p:cBhvr>
                                      <p:to x="100000" y="100000"/>
                                    </p:animScale>
                                  </p:childTnLst>
                                </p:cTn>
                              </p:par>
                              <p:par>
                                <p:cTn id="155" presetID="26" presetClass="entr" presetSubtype="0" fill="hold" grpId="0" nodeType="withEffect">
                                  <p:stCondLst>
                                    <p:cond delay="0"/>
                                  </p:stCondLst>
                                  <p:childTnLst>
                                    <p:set>
                                      <p:cBhvr>
                                        <p:cTn id="156" dur="1" fill="hold">
                                          <p:stCondLst>
                                            <p:cond delay="0"/>
                                          </p:stCondLst>
                                        </p:cTn>
                                        <p:tgtEl>
                                          <p:spTgt spid="29"/>
                                        </p:tgtEl>
                                        <p:attrNameLst>
                                          <p:attrName>style.visibility</p:attrName>
                                        </p:attrNameLst>
                                      </p:cBhvr>
                                      <p:to>
                                        <p:strVal val="visible"/>
                                      </p:to>
                                    </p:set>
                                    <p:animEffect transition="in" filter="wipe(down)">
                                      <p:cBhvr>
                                        <p:cTn id="157" dur="580">
                                          <p:stCondLst>
                                            <p:cond delay="0"/>
                                          </p:stCondLst>
                                        </p:cTn>
                                        <p:tgtEl>
                                          <p:spTgt spid="29"/>
                                        </p:tgtEl>
                                      </p:cBhvr>
                                    </p:animEffect>
                                    <p:anim calcmode="lin" valueType="num">
                                      <p:cBhvr>
                                        <p:cTn id="15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63" dur="26">
                                          <p:stCondLst>
                                            <p:cond delay="650"/>
                                          </p:stCondLst>
                                        </p:cTn>
                                        <p:tgtEl>
                                          <p:spTgt spid="29"/>
                                        </p:tgtEl>
                                      </p:cBhvr>
                                      <p:to x="100000" y="60000"/>
                                    </p:animScale>
                                    <p:animScale>
                                      <p:cBhvr>
                                        <p:cTn id="164" dur="166" decel="50000">
                                          <p:stCondLst>
                                            <p:cond delay="676"/>
                                          </p:stCondLst>
                                        </p:cTn>
                                        <p:tgtEl>
                                          <p:spTgt spid="29"/>
                                        </p:tgtEl>
                                      </p:cBhvr>
                                      <p:to x="100000" y="100000"/>
                                    </p:animScale>
                                    <p:animScale>
                                      <p:cBhvr>
                                        <p:cTn id="165" dur="26">
                                          <p:stCondLst>
                                            <p:cond delay="1312"/>
                                          </p:stCondLst>
                                        </p:cTn>
                                        <p:tgtEl>
                                          <p:spTgt spid="29"/>
                                        </p:tgtEl>
                                      </p:cBhvr>
                                      <p:to x="100000" y="80000"/>
                                    </p:animScale>
                                    <p:animScale>
                                      <p:cBhvr>
                                        <p:cTn id="166" dur="166" decel="50000">
                                          <p:stCondLst>
                                            <p:cond delay="1338"/>
                                          </p:stCondLst>
                                        </p:cTn>
                                        <p:tgtEl>
                                          <p:spTgt spid="29"/>
                                        </p:tgtEl>
                                      </p:cBhvr>
                                      <p:to x="100000" y="100000"/>
                                    </p:animScale>
                                    <p:animScale>
                                      <p:cBhvr>
                                        <p:cTn id="167" dur="26">
                                          <p:stCondLst>
                                            <p:cond delay="1642"/>
                                          </p:stCondLst>
                                        </p:cTn>
                                        <p:tgtEl>
                                          <p:spTgt spid="29"/>
                                        </p:tgtEl>
                                      </p:cBhvr>
                                      <p:to x="100000" y="90000"/>
                                    </p:animScale>
                                    <p:animScale>
                                      <p:cBhvr>
                                        <p:cTn id="168" dur="166" decel="50000">
                                          <p:stCondLst>
                                            <p:cond delay="1668"/>
                                          </p:stCondLst>
                                        </p:cTn>
                                        <p:tgtEl>
                                          <p:spTgt spid="29"/>
                                        </p:tgtEl>
                                      </p:cBhvr>
                                      <p:to x="100000" y="100000"/>
                                    </p:animScale>
                                    <p:animScale>
                                      <p:cBhvr>
                                        <p:cTn id="169" dur="26">
                                          <p:stCondLst>
                                            <p:cond delay="1808"/>
                                          </p:stCondLst>
                                        </p:cTn>
                                        <p:tgtEl>
                                          <p:spTgt spid="29"/>
                                        </p:tgtEl>
                                      </p:cBhvr>
                                      <p:to x="100000" y="95000"/>
                                    </p:animScale>
                                    <p:animScale>
                                      <p:cBhvr>
                                        <p:cTn id="170" dur="166" decel="50000">
                                          <p:stCondLst>
                                            <p:cond delay="1834"/>
                                          </p:stCondLst>
                                        </p:cTn>
                                        <p:tgtEl>
                                          <p:spTgt spid="29"/>
                                        </p:tgtEl>
                                      </p:cBhvr>
                                      <p:to x="100000" y="100000"/>
                                    </p:animScale>
                                  </p:childTnLst>
                                </p:cTn>
                              </p:par>
                              <p:par>
                                <p:cTn id="171" presetID="26" presetClass="entr" presetSubtype="0" fill="hold" nodeType="withEffect">
                                  <p:stCondLst>
                                    <p:cond delay="0"/>
                                  </p:stCondLst>
                                  <p:childTnLst>
                                    <p:set>
                                      <p:cBhvr>
                                        <p:cTn id="172" dur="1" fill="hold">
                                          <p:stCondLst>
                                            <p:cond delay="0"/>
                                          </p:stCondLst>
                                        </p:cTn>
                                        <p:tgtEl>
                                          <p:spTgt spid="20"/>
                                        </p:tgtEl>
                                        <p:attrNameLst>
                                          <p:attrName>style.visibility</p:attrName>
                                        </p:attrNameLst>
                                      </p:cBhvr>
                                      <p:to>
                                        <p:strVal val="visible"/>
                                      </p:to>
                                    </p:set>
                                    <p:animEffect transition="in" filter="wipe(down)">
                                      <p:cBhvr>
                                        <p:cTn id="173" dur="580">
                                          <p:stCondLst>
                                            <p:cond delay="0"/>
                                          </p:stCondLst>
                                        </p:cTn>
                                        <p:tgtEl>
                                          <p:spTgt spid="20"/>
                                        </p:tgtEl>
                                      </p:cBhvr>
                                    </p:animEffect>
                                    <p:anim calcmode="lin" valueType="num">
                                      <p:cBhvr>
                                        <p:cTn id="17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79" dur="26">
                                          <p:stCondLst>
                                            <p:cond delay="650"/>
                                          </p:stCondLst>
                                        </p:cTn>
                                        <p:tgtEl>
                                          <p:spTgt spid="20"/>
                                        </p:tgtEl>
                                      </p:cBhvr>
                                      <p:to x="100000" y="60000"/>
                                    </p:animScale>
                                    <p:animScale>
                                      <p:cBhvr>
                                        <p:cTn id="180" dur="166" decel="50000">
                                          <p:stCondLst>
                                            <p:cond delay="676"/>
                                          </p:stCondLst>
                                        </p:cTn>
                                        <p:tgtEl>
                                          <p:spTgt spid="20"/>
                                        </p:tgtEl>
                                      </p:cBhvr>
                                      <p:to x="100000" y="100000"/>
                                    </p:animScale>
                                    <p:animScale>
                                      <p:cBhvr>
                                        <p:cTn id="181" dur="26">
                                          <p:stCondLst>
                                            <p:cond delay="1312"/>
                                          </p:stCondLst>
                                        </p:cTn>
                                        <p:tgtEl>
                                          <p:spTgt spid="20"/>
                                        </p:tgtEl>
                                      </p:cBhvr>
                                      <p:to x="100000" y="80000"/>
                                    </p:animScale>
                                    <p:animScale>
                                      <p:cBhvr>
                                        <p:cTn id="182" dur="166" decel="50000">
                                          <p:stCondLst>
                                            <p:cond delay="1338"/>
                                          </p:stCondLst>
                                        </p:cTn>
                                        <p:tgtEl>
                                          <p:spTgt spid="20"/>
                                        </p:tgtEl>
                                      </p:cBhvr>
                                      <p:to x="100000" y="100000"/>
                                    </p:animScale>
                                    <p:animScale>
                                      <p:cBhvr>
                                        <p:cTn id="183" dur="26">
                                          <p:stCondLst>
                                            <p:cond delay="1642"/>
                                          </p:stCondLst>
                                        </p:cTn>
                                        <p:tgtEl>
                                          <p:spTgt spid="20"/>
                                        </p:tgtEl>
                                      </p:cBhvr>
                                      <p:to x="100000" y="90000"/>
                                    </p:animScale>
                                    <p:animScale>
                                      <p:cBhvr>
                                        <p:cTn id="184" dur="166" decel="50000">
                                          <p:stCondLst>
                                            <p:cond delay="1668"/>
                                          </p:stCondLst>
                                        </p:cTn>
                                        <p:tgtEl>
                                          <p:spTgt spid="20"/>
                                        </p:tgtEl>
                                      </p:cBhvr>
                                      <p:to x="100000" y="100000"/>
                                    </p:animScale>
                                    <p:animScale>
                                      <p:cBhvr>
                                        <p:cTn id="185" dur="26">
                                          <p:stCondLst>
                                            <p:cond delay="1808"/>
                                          </p:stCondLst>
                                        </p:cTn>
                                        <p:tgtEl>
                                          <p:spTgt spid="20"/>
                                        </p:tgtEl>
                                      </p:cBhvr>
                                      <p:to x="100000" y="95000"/>
                                    </p:animScale>
                                    <p:animScale>
                                      <p:cBhvr>
                                        <p:cTn id="186" dur="166" decel="50000">
                                          <p:stCondLst>
                                            <p:cond delay="1834"/>
                                          </p:stCondLst>
                                        </p:cTn>
                                        <p:tgtEl>
                                          <p:spTgt spid="20"/>
                                        </p:tgtEl>
                                      </p:cBhvr>
                                      <p:to x="100000" y="100000"/>
                                    </p:animScale>
                                  </p:childTnLst>
                                </p:cTn>
                              </p:par>
                              <p:par>
                                <p:cTn id="187" presetID="26" presetClass="entr" presetSubtype="0" fill="hold" grpId="0" nodeType="withEffect">
                                  <p:stCondLst>
                                    <p:cond delay="0"/>
                                  </p:stCondLst>
                                  <p:childTnLst>
                                    <p:set>
                                      <p:cBhvr>
                                        <p:cTn id="188" dur="1" fill="hold">
                                          <p:stCondLst>
                                            <p:cond delay="0"/>
                                          </p:stCondLst>
                                        </p:cTn>
                                        <p:tgtEl>
                                          <p:spTgt spid="34"/>
                                        </p:tgtEl>
                                        <p:attrNameLst>
                                          <p:attrName>style.visibility</p:attrName>
                                        </p:attrNameLst>
                                      </p:cBhvr>
                                      <p:to>
                                        <p:strVal val="visible"/>
                                      </p:to>
                                    </p:set>
                                    <p:animEffect transition="in" filter="wipe(down)">
                                      <p:cBhvr>
                                        <p:cTn id="189" dur="580">
                                          <p:stCondLst>
                                            <p:cond delay="0"/>
                                          </p:stCondLst>
                                        </p:cTn>
                                        <p:tgtEl>
                                          <p:spTgt spid="34"/>
                                        </p:tgtEl>
                                      </p:cBhvr>
                                    </p:animEffect>
                                    <p:anim calcmode="lin" valueType="num">
                                      <p:cBhvr>
                                        <p:cTn id="19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95" dur="26">
                                          <p:stCondLst>
                                            <p:cond delay="650"/>
                                          </p:stCondLst>
                                        </p:cTn>
                                        <p:tgtEl>
                                          <p:spTgt spid="34"/>
                                        </p:tgtEl>
                                      </p:cBhvr>
                                      <p:to x="100000" y="60000"/>
                                    </p:animScale>
                                    <p:animScale>
                                      <p:cBhvr>
                                        <p:cTn id="196" dur="166" decel="50000">
                                          <p:stCondLst>
                                            <p:cond delay="676"/>
                                          </p:stCondLst>
                                        </p:cTn>
                                        <p:tgtEl>
                                          <p:spTgt spid="34"/>
                                        </p:tgtEl>
                                      </p:cBhvr>
                                      <p:to x="100000" y="100000"/>
                                    </p:animScale>
                                    <p:animScale>
                                      <p:cBhvr>
                                        <p:cTn id="197" dur="26">
                                          <p:stCondLst>
                                            <p:cond delay="1312"/>
                                          </p:stCondLst>
                                        </p:cTn>
                                        <p:tgtEl>
                                          <p:spTgt spid="34"/>
                                        </p:tgtEl>
                                      </p:cBhvr>
                                      <p:to x="100000" y="80000"/>
                                    </p:animScale>
                                    <p:animScale>
                                      <p:cBhvr>
                                        <p:cTn id="198" dur="166" decel="50000">
                                          <p:stCondLst>
                                            <p:cond delay="1338"/>
                                          </p:stCondLst>
                                        </p:cTn>
                                        <p:tgtEl>
                                          <p:spTgt spid="34"/>
                                        </p:tgtEl>
                                      </p:cBhvr>
                                      <p:to x="100000" y="100000"/>
                                    </p:animScale>
                                    <p:animScale>
                                      <p:cBhvr>
                                        <p:cTn id="199" dur="26">
                                          <p:stCondLst>
                                            <p:cond delay="1642"/>
                                          </p:stCondLst>
                                        </p:cTn>
                                        <p:tgtEl>
                                          <p:spTgt spid="34"/>
                                        </p:tgtEl>
                                      </p:cBhvr>
                                      <p:to x="100000" y="90000"/>
                                    </p:animScale>
                                    <p:animScale>
                                      <p:cBhvr>
                                        <p:cTn id="200" dur="166" decel="50000">
                                          <p:stCondLst>
                                            <p:cond delay="1668"/>
                                          </p:stCondLst>
                                        </p:cTn>
                                        <p:tgtEl>
                                          <p:spTgt spid="34"/>
                                        </p:tgtEl>
                                      </p:cBhvr>
                                      <p:to x="100000" y="100000"/>
                                    </p:animScale>
                                    <p:animScale>
                                      <p:cBhvr>
                                        <p:cTn id="201" dur="26">
                                          <p:stCondLst>
                                            <p:cond delay="1808"/>
                                          </p:stCondLst>
                                        </p:cTn>
                                        <p:tgtEl>
                                          <p:spTgt spid="34"/>
                                        </p:tgtEl>
                                      </p:cBhvr>
                                      <p:to x="100000" y="95000"/>
                                    </p:animScale>
                                    <p:animScale>
                                      <p:cBhvr>
                                        <p:cTn id="202" dur="166" decel="50000">
                                          <p:stCondLst>
                                            <p:cond delay="1834"/>
                                          </p:stCondLst>
                                        </p:cTn>
                                        <p:tgtEl>
                                          <p:spTgt spid="34"/>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35"/>
                                        </p:tgtEl>
                                        <p:attrNameLst>
                                          <p:attrName>style.visibility</p:attrName>
                                        </p:attrNameLst>
                                      </p:cBhvr>
                                      <p:to>
                                        <p:strVal val="visible"/>
                                      </p:to>
                                    </p:set>
                                    <p:animEffect transition="in" filter="wipe(down)">
                                      <p:cBhvr>
                                        <p:cTn id="205" dur="580">
                                          <p:stCondLst>
                                            <p:cond delay="0"/>
                                          </p:stCondLst>
                                        </p:cTn>
                                        <p:tgtEl>
                                          <p:spTgt spid="35"/>
                                        </p:tgtEl>
                                      </p:cBhvr>
                                    </p:animEffect>
                                    <p:anim calcmode="lin" valueType="num">
                                      <p:cBhvr>
                                        <p:cTn id="206"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211" dur="26">
                                          <p:stCondLst>
                                            <p:cond delay="650"/>
                                          </p:stCondLst>
                                        </p:cTn>
                                        <p:tgtEl>
                                          <p:spTgt spid="35"/>
                                        </p:tgtEl>
                                      </p:cBhvr>
                                      <p:to x="100000" y="60000"/>
                                    </p:animScale>
                                    <p:animScale>
                                      <p:cBhvr>
                                        <p:cTn id="212" dur="166" decel="50000">
                                          <p:stCondLst>
                                            <p:cond delay="676"/>
                                          </p:stCondLst>
                                        </p:cTn>
                                        <p:tgtEl>
                                          <p:spTgt spid="35"/>
                                        </p:tgtEl>
                                      </p:cBhvr>
                                      <p:to x="100000" y="100000"/>
                                    </p:animScale>
                                    <p:animScale>
                                      <p:cBhvr>
                                        <p:cTn id="213" dur="26">
                                          <p:stCondLst>
                                            <p:cond delay="1312"/>
                                          </p:stCondLst>
                                        </p:cTn>
                                        <p:tgtEl>
                                          <p:spTgt spid="35"/>
                                        </p:tgtEl>
                                      </p:cBhvr>
                                      <p:to x="100000" y="80000"/>
                                    </p:animScale>
                                    <p:animScale>
                                      <p:cBhvr>
                                        <p:cTn id="214" dur="166" decel="50000">
                                          <p:stCondLst>
                                            <p:cond delay="1338"/>
                                          </p:stCondLst>
                                        </p:cTn>
                                        <p:tgtEl>
                                          <p:spTgt spid="35"/>
                                        </p:tgtEl>
                                      </p:cBhvr>
                                      <p:to x="100000" y="100000"/>
                                    </p:animScale>
                                    <p:animScale>
                                      <p:cBhvr>
                                        <p:cTn id="215" dur="26">
                                          <p:stCondLst>
                                            <p:cond delay="1642"/>
                                          </p:stCondLst>
                                        </p:cTn>
                                        <p:tgtEl>
                                          <p:spTgt spid="35"/>
                                        </p:tgtEl>
                                      </p:cBhvr>
                                      <p:to x="100000" y="90000"/>
                                    </p:animScale>
                                    <p:animScale>
                                      <p:cBhvr>
                                        <p:cTn id="216" dur="166" decel="50000">
                                          <p:stCondLst>
                                            <p:cond delay="1668"/>
                                          </p:stCondLst>
                                        </p:cTn>
                                        <p:tgtEl>
                                          <p:spTgt spid="35"/>
                                        </p:tgtEl>
                                      </p:cBhvr>
                                      <p:to x="100000" y="100000"/>
                                    </p:animScale>
                                    <p:animScale>
                                      <p:cBhvr>
                                        <p:cTn id="217" dur="26">
                                          <p:stCondLst>
                                            <p:cond delay="1808"/>
                                          </p:stCondLst>
                                        </p:cTn>
                                        <p:tgtEl>
                                          <p:spTgt spid="35"/>
                                        </p:tgtEl>
                                      </p:cBhvr>
                                      <p:to x="100000" y="95000"/>
                                    </p:animScale>
                                    <p:animScale>
                                      <p:cBhvr>
                                        <p:cTn id="218" dur="166" decel="50000">
                                          <p:stCondLst>
                                            <p:cond delay="1834"/>
                                          </p:stCondLst>
                                        </p:cTn>
                                        <p:tgtEl>
                                          <p:spTgt spid="35"/>
                                        </p:tgtEl>
                                      </p:cBhvr>
                                      <p:to x="100000" y="100000"/>
                                    </p:animScale>
                                  </p:childTnLst>
                                </p:cTn>
                              </p:par>
                              <p:par>
                                <p:cTn id="219" presetID="26" presetClass="entr" presetSubtype="0" fill="hold" nodeType="withEffect">
                                  <p:stCondLst>
                                    <p:cond delay="0"/>
                                  </p:stCondLst>
                                  <p:childTnLst>
                                    <p:set>
                                      <p:cBhvr>
                                        <p:cTn id="220" dur="1" fill="hold">
                                          <p:stCondLst>
                                            <p:cond delay="0"/>
                                          </p:stCondLst>
                                        </p:cTn>
                                        <p:tgtEl>
                                          <p:spTgt spid="23"/>
                                        </p:tgtEl>
                                        <p:attrNameLst>
                                          <p:attrName>style.visibility</p:attrName>
                                        </p:attrNameLst>
                                      </p:cBhvr>
                                      <p:to>
                                        <p:strVal val="visible"/>
                                      </p:to>
                                    </p:set>
                                    <p:animEffect transition="in" filter="wipe(down)">
                                      <p:cBhvr>
                                        <p:cTn id="221" dur="580">
                                          <p:stCondLst>
                                            <p:cond delay="0"/>
                                          </p:stCondLst>
                                        </p:cTn>
                                        <p:tgtEl>
                                          <p:spTgt spid="23"/>
                                        </p:tgtEl>
                                      </p:cBhvr>
                                    </p:animEffect>
                                    <p:anim calcmode="lin" valueType="num">
                                      <p:cBhvr>
                                        <p:cTn id="22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27" dur="26">
                                          <p:stCondLst>
                                            <p:cond delay="650"/>
                                          </p:stCondLst>
                                        </p:cTn>
                                        <p:tgtEl>
                                          <p:spTgt spid="23"/>
                                        </p:tgtEl>
                                      </p:cBhvr>
                                      <p:to x="100000" y="60000"/>
                                    </p:animScale>
                                    <p:animScale>
                                      <p:cBhvr>
                                        <p:cTn id="228" dur="166" decel="50000">
                                          <p:stCondLst>
                                            <p:cond delay="676"/>
                                          </p:stCondLst>
                                        </p:cTn>
                                        <p:tgtEl>
                                          <p:spTgt spid="23"/>
                                        </p:tgtEl>
                                      </p:cBhvr>
                                      <p:to x="100000" y="100000"/>
                                    </p:animScale>
                                    <p:animScale>
                                      <p:cBhvr>
                                        <p:cTn id="229" dur="26">
                                          <p:stCondLst>
                                            <p:cond delay="1312"/>
                                          </p:stCondLst>
                                        </p:cTn>
                                        <p:tgtEl>
                                          <p:spTgt spid="23"/>
                                        </p:tgtEl>
                                      </p:cBhvr>
                                      <p:to x="100000" y="80000"/>
                                    </p:animScale>
                                    <p:animScale>
                                      <p:cBhvr>
                                        <p:cTn id="230" dur="166" decel="50000">
                                          <p:stCondLst>
                                            <p:cond delay="1338"/>
                                          </p:stCondLst>
                                        </p:cTn>
                                        <p:tgtEl>
                                          <p:spTgt spid="23"/>
                                        </p:tgtEl>
                                      </p:cBhvr>
                                      <p:to x="100000" y="100000"/>
                                    </p:animScale>
                                    <p:animScale>
                                      <p:cBhvr>
                                        <p:cTn id="231" dur="26">
                                          <p:stCondLst>
                                            <p:cond delay="1642"/>
                                          </p:stCondLst>
                                        </p:cTn>
                                        <p:tgtEl>
                                          <p:spTgt spid="23"/>
                                        </p:tgtEl>
                                      </p:cBhvr>
                                      <p:to x="100000" y="90000"/>
                                    </p:animScale>
                                    <p:animScale>
                                      <p:cBhvr>
                                        <p:cTn id="232" dur="166" decel="50000">
                                          <p:stCondLst>
                                            <p:cond delay="1668"/>
                                          </p:stCondLst>
                                        </p:cTn>
                                        <p:tgtEl>
                                          <p:spTgt spid="23"/>
                                        </p:tgtEl>
                                      </p:cBhvr>
                                      <p:to x="100000" y="100000"/>
                                    </p:animScale>
                                    <p:animScale>
                                      <p:cBhvr>
                                        <p:cTn id="233" dur="26">
                                          <p:stCondLst>
                                            <p:cond delay="1808"/>
                                          </p:stCondLst>
                                        </p:cTn>
                                        <p:tgtEl>
                                          <p:spTgt spid="23"/>
                                        </p:tgtEl>
                                      </p:cBhvr>
                                      <p:to x="100000" y="95000"/>
                                    </p:animScale>
                                    <p:animScale>
                                      <p:cBhvr>
                                        <p:cTn id="234" dur="166" decel="50000">
                                          <p:stCondLst>
                                            <p:cond delay="1834"/>
                                          </p:stCondLst>
                                        </p:cTn>
                                        <p:tgtEl>
                                          <p:spTgt spid="23"/>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0"/>
                                        </p:tgtEl>
                                        <p:attrNameLst>
                                          <p:attrName>style.visibility</p:attrName>
                                        </p:attrNameLst>
                                      </p:cBhvr>
                                      <p:to>
                                        <p:strVal val="visible"/>
                                      </p:to>
                                    </p:set>
                                    <p:animEffect transition="in" filter="wipe(down)">
                                      <p:cBhvr>
                                        <p:cTn id="237" dur="580">
                                          <p:stCondLst>
                                            <p:cond delay="0"/>
                                          </p:stCondLst>
                                        </p:cTn>
                                        <p:tgtEl>
                                          <p:spTgt spid="30"/>
                                        </p:tgtEl>
                                      </p:cBhvr>
                                    </p:animEffect>
                                    <p:anim calcmode="lin" valueType="num">
                                      <p:cBhvr>
                                        <p:cTn id="23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243" dur="26">
                                          <p:stCondLst>
                                            <p:cond delay="650"/>
                                          </p:stCondLst>
                                        </p:cTn>
                                        <p:tgtEl>
                                          <p:spTgt spid="30"/>
                                        </p:tgtEl>
                                      </p:cBhvr>
                                      <p:to x="100000" y="60000"/>
                                    </p:animScale>
                                    <p:animScale>
                                      <p:cBhvr>
                                        <p:cTn id="244" dur="166" decel="50000">
                                          <p:stCondLst>
                                            <p:cond delay="676"/>
                                          </p:stCondLst>
                                        </p:cTn>
                                        <p:tgtEl>
                                          <p:spTgt spid="30"/>
                                        </p:tgtEl>
                                      </p:cBhvr>
                                      <p:to x="100000" y="100000"/>
                                    </p:animScale>
                                    <p:animScale>
                                      <p:cBhvr>
                                        <p:cTn id="245" dur="26">
                                          <p:stCondLst>
                                            <p:cond delay="1312"/>
                                          </p:stCondLst>
                                        </p:cTn>
                                        <p:tgtEl>
                                          <p:spTgt spid="30"/>
                                        </p:tgtEl>
                                      </p:cBhvr>
                                      <p:to x="100000" y="80000"/>
                                    </p:animScale>
                                    <p:animScale>
                                      <p:cBhvr>
                                        <p:cTn id="246" dur="166" decel="50000">
                                          <p:stCondLst>
                                            <p:cond delay="1338"/>
                                          </p:stCondLst>
                                        </p:cTn>
                                        <p:tgtEl>
                                          <p:spTgt spid="30"/>
                                        </p:tgtEl>
                                      </p:cBhvr>
                                      <p:to x="100000" y="100000"/>
                                    </p:animScale>
                                    <p:animScale>
                                      <p:cBhvr>
                                        <p:cTn id="247" dur="26">
                                          <p:stCondLst>
                                            <p:cond delay="1642"/>
                                          </p:stCondLst>
                                        </p:cTn>
                                        <p:tgtEl>
                                          <p:spTgt spid="30"/>
                                        </p:tgtEl>
                                      </p:cBhvr>
                                      <p:to x="100000" y="90000"/>
                                    </p:animScale>
                                    <p:animScale>
                                      <p:cBhvr>
                                        <p:cTn id="248" dur="166" decel="50000">
                                          <p:stCondLst>
                                            <p:cond delay="1668"/>
                                          </p:stCondLst>
                                        </p:cTn>
                                        <p:tgtEl>
                                          <p:spTgt spid="30"/>
                                        </p:tgtEl>
                                      </p:cBhvr>
                                      <p:to x="100000" y="100000"/>
                                    </p:animScale>
                                    <p:animScale>
                                      <p:cBhvr>
                                        <p:cTn id="249" dur="26">
                                          <p:stCondLst>
                                            <p:cond delay="1808"/>
                                          </p:stCondLst>
                                        </p:cTn>
                                        <p:tgtEl>
                                          <p:spTgt spid="30"/>
                                        </p:tgtEl>
                                      </p:cBhvr>
                                      <p:to x="100000" y="95000"/>
                                    </p:animScale>
                                    <p:animScale>
                                      <p:cBhvr>
                                        <p:cTn id="250" dur="166" decel="50000">
                                          <p:stCondLst>
                                            <p:cond delay="1834"/>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7" name="Title 1"/>
          <p:cNvSpPr>
            <a:spLocks noGrp="1"/>
          </p:cNvSpPr>
          <p:nvPr>
            <p:ph type="title"/>
          </p:nvPr>
        </p:nvSpPr>
        <p:spPr>
          <a:xfrm>
            <a:off x="747925" y="158924"/>
            <a:ext cx="6140399" cy="594657"/>
          </a:xfrm>
        </p:spPr>
        <p:txBody>
          <a:bodyPr/>
          <a:lstStyle/>
          <a:p>
            <a:pPr marL="457200" indent="-457200">
              <a:buFont typeface="+mj-lt"/>
              <a:buAutoNum type="arabicPeriod" startAt="3"/>
            </a:pPr>
            <a:r>
              <a:rPr lang="en-US"/>
              <a:t>Đặc tả use case</a:t>
            </a:r>
            <a:endParaRPr lang="en-US" sz="2400"/>
          </a:p>
        </p:txBody>
      </p:sp>
      <p:sp>
        <p:nvSpPr>
          <p:cNvPr id="3" name="Text Placeholder 2">
            <a:extLst>
              <a:ext uri="{FF2B5EF4-FFF2-40B4-BE49-F238E27FC236}">
                <a16:creationId xmlns:a16="http://schemas.microsoft.com/office/drawing/2014/main" id="{386A7E28-E25A-4AA4-A301-E348B6E9C6CB}"/>
              </a:ext>
            </a:extLst>
          </p:cNvPr>
          <p:cNvSpPr>
            <a:spLocks noGrp="1"/>
          </p:cNvSpPr>
          <p:nvPr>
            <p:ph type="body" idx="1"/>
          </p:nvPr>
        </p:nvSpPr>
        <p:spPr>
          <a:xfrm>
            <a:off x="747925" y="840124"/>
            <a:ext cx="6140399" cy="492913"/>
          </a:xfrm>
        </p:spPr>
        <p:txBody>
          <a:bodyPr/>
          <a:lstStyle/>
          <a:p>
            <a:pPr>
              <a:buNone/>
            </a:pPr>
            <a:r>
              <a:rPr lang="en-US">
                <a:solidFill>
                  <a:schemeClr val="tx1"/>
                </a:solidFill>
              </a:rPr>
              <a:t>Một số use case tiêu biểu:</a:t>
            </a:r>
            <a:endParaRPr lang="vi-VN">
              <a:solidFill>
                <a:schemeClr val="tx1"/>
              </a:solidFill>
            </a:endParaRPr>
          </a:p>
        </p:txBody>
      </p:sp>
      <p:sp>
        <p:nvSpPr>
          <p:cNvPr id="9" name="Text Placeholder 2">
            <a:extLst>
              <a:ext uri="{FF2B5EF4-FFF2-40B4-BE49-F238E27FC236}">
                <a16:creationId xmlns:a16="http://schemas.microsoft.com/office/drawing/2014/main" id="{29BAE2C2-5993-4A64-9137-DFDD803CD600}"/>
              </a:ext>
            </a:extLst>
          </p:cNvPr>
          <p:cNvSpPr txBox="1">
            <a:spLocks/>
          </p:cNvSpPr>
          <p:nvPr/>
        </p:nvSpPr>
        <p:spPr>
          <a:xfrm>
            <a:off x="747924" y="1174789"/>
            <a:ext cx="6140399" cy="49291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1800" b="0" i="0" u="none" strike="noStrike" cap="none">
                <a:solidFill>
                  <a:srgbClr val="3D4965"/>
                </a:solidFill>
                <a:latin typeface="+mn-lt"/>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a:buFont typeface="Dosis"/>
              <a:buNone/>
            </a:pPr>
            <a:r>
              <a:rPr lang="en-US">
                <a:solidFill>
                  <a:schemeClr val="tx1"/>
                </a:solidFill>
              </a:rPr>
              <a:t>a. Use case hiển thị danh sách tất cả truyện</a:t>
            </a:r>
            <a:endParaRPr lang="vi-VN">
              <a:solidFill>
                <a:schemeClr val="tx1"/>
              </a:solidFill>
            </a:endParaRPr>
          </a:p>
        </p:txBody>
      </p:sp>
      <p:sp>
        <p:nvSpPr>
          <p:cNvPr id="36" name="Oval 35">
            <a:extLst>
              <a:ext uri="{FF2B5EF4-FFF2-40B4-BE49-F238E27FC236}">
                <a16:creationId xmlns:a16="http://schemas.microsoft.com/office/drawing/2014/main" id="{A238575C-CEB4-47EC-AFDE-965935603645}"/>
              </a:ext>
            </a:extLst>
          </p:cNvPr>
          <p:cNvSpPr/>
          <p:nvPr/>
        </p:nvSpPr>
        <p:spPr>
          <a:xfrm>
            <a:off x="804369" y="3954701"/>
            <a:ext cx="529377" cy="554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 name="Group 38">
            <a:extLst>
              <a:ext uri="{FF2B5EF4-FFF2-40B4-BE49-F238E27FC236}">
                <a16:creationId xmlns:a16="http://schemas.microsoft.com/office/drawing/2014/main" id="{45D29C1C-04BD-4040-85E3-D5609C7BAA09}"/>
              </a:ext>
            </a:extLst>
          </p:cNvPr>
          <p:cNvGrpSpPr/>
          <p:nvPr/>
        </p:nvGrpSpPr>
        <p:grpSpPr>
          <a:xfrm>
            <a:off x="-722454" y="2113686"/>
            <a:ext cx="2347751" cy="2418180"/>
            <a:chOff x="-1241419" y="1431052"/>
            <a:chExt cx="3193504" cy="3224314"/>
          </a:xfrm>
          <a:solidFill>
            <a:schemeClr val="accent2"/>
          </a:solidFill>
        </p:grpSpPr>
        <p:sp>
          <p:nvSpPr>
            <p:cNvPr id="40" name="Block Arc 39">
              <a:extLst>
                <a:ext uri="{FF2B5EF4-FFF2-40B4-BE49-F238E27FC236}">
                  <a16:creationId xmlns:a16="http://schemas.microsoft.com/office/drawing/2014/main" id="{BBBA1349-1F83-4901-8489-DDB8718D7C48}"/>
                </a:ext>
              </a:extLst>
            </p:cNvPr>
            <p:cNvSpPr/>
            <p:nvPr/>
          </p:nvSpPr>
          <p:spPr>
            <a:xfrm>
              <a:off x="-1241419" y="1431052"/>
              <a:ext cx="3193504" cy="3193504"/>
            </a:xfrm>
            <a:prstGeom prst="blockArc">
              <a:avLst>
                <a:gd name="adj1" fmla="val 16290582"/>
                <a:gd name="adj2" fmla="val 4576946"/>
                <a:gd name="adj3" fmla="val 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1" name="Isosceles Triangle 40">
              <a:extLst>
                <a:ext uri="{FF2B5EF4-FFF2-40B4-BE49-F238E27FC236}">
                  <a16:creationId xmlns:a16="http://schemas.microsoft.com/office/drawing/2014/main" id="{BE9884C2-4D38-48FD-B985-5F496B3FD424}"/>
                </a:ext>
              </a:extLst>
            </p:cNvPr>
            <p:cNvSpPr/>
            <p:nvPr/>
          </p:nvSpPr>
          <p:spPr>
            <a:xfrm rot="15300000">
              <a:off x="595793" y="4484150"/>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Group 41">
            <a:extLst>
              <a:ext uri="{FF2B5EF4-FFF2-40B4-BE49-F238E27FC236}">
                <a16:creationId xmlns:a16="http://schemas.microsoft.com/office/drawing/2014/main" id="{86CCBFF7-6DDD-40ED-8CB7-C8AE6B269CDC}"/>
              </a:ext>
            </a:extLst>
          </p:cNvPr>
          <p:cNvGrpSpPr/>
          <p:nvPr/>
        </p:nvGrpSpPr>
        <p:grpSpPr>
          <a:xfrm>
            <a:off x="-955819" y="1940272"/>
            <a:ext cx="2976533" cy="3231753"/>
            <a:chOff x="-1620688" y="1203598"/>
            <a:chExt cx="4048798" cy="4048798"/>
          </a:xfrm>
          <a:solidFill>
            <a:schemeClr val="accent1"/>
          </a:solidFill>
        </p:grpSpPr>
        <p:sp>
          <p:nvSpPr>
            <p:cNvPr id="43" name="Block Arc 42">
              <a:extLst>
                <a:ext uri="{FF2B5EF4-FFF2-40B4-BE49-F238E27FC236}">
                  <a16:creationId xmlns:a16="http://schemas.microsoft.com/office/drawing/2014/main" id="{43A6EAD7-61C0-4A1B-8A24-657C7BA0D6DD}"/>
                </a:ext>
              </a:extLst>
            </p:cNvPr>
            <p:cNvSpPr/>
            <p:nvPr/>
          </p:nvSpPr>
          <p:spPr>
            <a:xfrm>
              <a:off x="-1620688" y="1203598"/>
              <a:ext cx="4048798" cy="4048798"/>
            </a:xfrm>
            <a:prstGeom prst="blockArc">
              <a:avLst>
                <a:gd name="adj1" fmla="val 16233158"/>
                <a:gd name="adj2" fmla="val 1430557"/>
                <a:gd name="adj3" fmla="val 8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Isosceles Triangle 43">
              <a:extLst>
                <a:ext uri="{FF2B5EF4-FFF2-40B4-BE49-F238E27FC236}">
                  <a16:creationId xmlns:a16="http://schemas.microsoft.com/office/drawing/2014/main" id="{3CD91984-4D79-43AE-80E9-BBBCB66440AE}"/>
                </a:ext>
              </a:extLst>
            </p:cNvPr>
            <p:cNvSpPr/>
            <p:nvPr/>
          </p:nvSpPr>
          <p:spPr>
            <a:xfrm rot="12374003">
              <a:off x="2112022" y="4027393"/>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 name="Group 44">
            <a:extLst>
              <a:ext uri="{FF2B5EF4-FFF2-40B4-BE49-F238E27FC236}">
                <a16:creationId xmlns:a16="http://schemas.microsoft.com/office/drawing/2014/main" id="{4B0B78A6-5E77-40E4-9193-5110771077C4}"/>
              </a:ext>
            </a:extLst>
          </p:cNvPr>
          <p:cNvGrpSpPr/>
          <p:nvPr/>
        </p:nvGrpSpPr>
        <p:grpSpPr>
          <a:xfrm>
            <a:off x="-1430075" y="2113389"/>
            <a:ext cx="2602866" cy="2724217"/>
            <a:chOff x="-2052736" y="1377752"/>
            <a:chExt cx="3540522" cy="3540522"/>
          </a:xfrm>
          <a:solidFill>
            <a:schemeClr val="accent3"/>
          </a:solidFill>
        </p:grpSpPr>
        <p:sp>
          <p:nvSpPr>
            <p:cNvPr id="46" name="Block Arc 45">
              <a:extLst>
                <a:ext uri="{FF2B5EF4-FFF2-40B4-BE49-F238E27FC236}">
                  <a16:creationId xmlns:a16="http://schemas.microsoft.com/office/drawing/2014/main" id="{CE27B8B7-949D-4F5D-BD37-3DDACE574375}"/>
                </a:ext>
              </a:extLst>
            </p:cNvPr>
            <p:cNvSpPr/>
            <p:nvPr/>
          </p:nvSpPr>
          <p:spPr>
            <a:xfrm>
              <a:off x="-2052736" y="1377752"/>
              <a:ext cx="3540522" cy="3540522"/>
            </a:xfrm>
            <a:prstGeom prst="blockArc">
              <a:avLst>
                <a:gd name="adj1" fmla="val 17694760"/>
                <a:gd name="adj2" fmla="val 849742"/>
                <a:gd name="adj3" fmla="val 1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7" name="Isosceles Triangle 46">
              <a:extLst>
                <a:ext uri="{FF2B5EF4-FFF2-40B4-BE49-F238E27FC236}">
                  <a16:creationId xmlns:a16="http://schemas.microsoft.com/office/drawing/2014/main" id="{97858842-DDF2-4252-8049-DFE1FADF7A8E}"/>
                </a:ext>
              </a:extLst>
            </p:cNvPr>
            <p:cNvSpPr/>
            <p:nvPr/>
          </p:nvSpPr>
          <p:spPr>
            <a:xfrm rot="12374003">
              <a:off x="1304369" y="3518776"/>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Oval 21">
            <a:extLst>
              <a:ext uri="{FF2B5EF4-FFF2-40B4-BE49-F238E27FC236}">
                <a16:creationId xmlns:a16="http://schemas.microsoft.com/office/drawing/2014/main" id="{76150142-4C18-4DAF-9685-F0CB2DBD32D8}"/>
              </a:ext>
            </a:extLst>
          </p:cNvPr>
          <p:cNvSpPr>
            <a:spLocks noChangeAspect="1"/>
          </p:cNvSpPr>
          <p:nvPr/>
        </p:nvSpPr>
        <p:spPr>
          <a:xfrm>
            <a:off x="910553" y="4131671"/>
            <a:ext cx="245484" cy="2475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extBox 50">
            <a:extLst>
              <a:ext uri="{FF2B5EF4-FFF2-40B4-BE49-F238E27FC236}">
                <a16:creationId xmlns:a16="http://schemas.microsoft.com/office/drawing/2014/main" id="{F07FE9F5-AB98-4252-8790-EFCDF00C633A}"/>
              </a:ext>
            </a:extLst>
          </p:cNvPr>
          <p:cNvSpPr txBox="1"/>
          <p:nvPr/>
        </p:nvSpPr>
        <p:spPr>
          <a:xfrm>
            <a:off x="1625298" y="1985414"/>
            <a:ext cx="4096880" cy="553998"/>
          </a:xfrm>
          <a:prstGeom prst="rect">
            <a:avLst/>
          </a:prstGeom>
          <a:noFill/>
        </p:spPr>
        <p:txBody>
          <a:bodyPr wrap="square" rtlCol="0">
            <a:spAutoFit/>
          </a:bodyPr>
          <a:lstStyle/>
          <a:p>
            <a:r>
              <a:rPr lang="vi-VN" altLang="ko-KR" sz="1500" b="1">
                <a:solidFill>
                  <a:srgbClr val="0070C0"/>
                </a:solidFill>
                <a:cs typeface="Arial" pitchFamily="34" charset="0"/>
              </a:rPr>
              <a:t>1. Hệ thống hiển thị giao diện chính của trang quản lý.</a:t>
            </a:r>
            <a:endParaRPr lang="ko-KR" altLang="en-US" sz="1500" b="1" dirty="0">
              <a:solidFill>
                <a:srgbClr val="0070C0"/>
              </a:solidFill>
              <a:cs typeface="Arial" pitchFamily="34" charset="0"/>
            </a:endParaRPr>
          </a:p>
        </p:txBody>
      </p:sp>
      <p:sp>
        <p:nvSpPr>
          <p:cNvPr id="52" name="TextBox 51">
            <a:extLst>
              <a:ext uri="{FF2B5EF4-FFF2-40B4-BE49-F238E27FC236}">
                <a16:creationId xmlns:a16="http://schemas.microsoft.com/office/drawing/2014/main" id="{C59A389C-3D9D-438D-B65E-7E294A25E6C6}"/>
              </a:ext>
            </a:extLst>
          </p:cNvPr>
          <p:cNvSpPr txBox="1"/>
          <p:nvPr/>
        </p:nvSpPr>
        <p:spPr>
          <a:xfrm>
            <a:off x="2020714" y="2548549"/>
            <a:ext cx="3413015" cy="553998"/>
          </a:xfrm>
          <a:prstGeom prst="rect">
            <a:avLst/>
          </a:prstGeom>
          <a:noFill/>
        </p:spPr>
        <p:txBody>
          <a:bodyPr wrap="square" rtlCol="0">
            <a:spAutoFit/>
          </a:bodyPr>
          <a:lstStyle/>
          <a:p>
            <a:r>
              <a:rPr lang="vi-VN" altLang="ko-KR" sz="1500" b="1">
                <a:solidFill>
                  <a:srgbClr val="7030A0"/>
                </a:solidFill>
                <a:cs typeface="Arial" pitchFamily="34" charset="0"/>
              </a:rPr>
              <a:t>2. Người quản lý chọn nút “Quản lý tất cả truyện”.</a:t>
            </a:r>
            <a:endParaRPr lang="ko-KR" altLang="en-US" sz="1500" b="1" dirty="0">
              <a:solidFill>
                <a:srgbClr val="7030A0"/>
              </a:solidFill>
              <a:cs typeface="Arial" pitchFamily="34" charset="0"/>
            </a:endParaRPr>
          </a:p>
        </p:txBody>
      </p:sp>
      <p:sp>
        <p:nvSpPr>
          <p:cNvPr id="53" name="TextBox 52">
            <a:extLst>
              <a:ext uri="{FF2B5EF4-FFF2-40B4-BE49-F238E27FC236}">
                <a16:creationId xmlns:a16="http://schemas.microsoft.com/office/drawing/2014/main" id="{C376860A-556C-466C-92E7-C0123D734C90}"/>
              </a:ext>
            </a:extLst>
          </p:cNvPr>
          <p:cNvSpPr txBox="1"/>
          <p:nvPr/>
        </p:nvSpPr>
        <p:spPr>
          <a:xfrm>
            <a:off x="2494970" y="3103495"/>
            <a:ext cx="3211211" cy="553998"/>
          </a:xfrm>
          <a:prstGeom prst="rect">
            <a:avLst/>
          </a:prstGeom>
          <a:noFill/>
        </p:spPr>
        <p:txBody>
          <a:bodyPr wrap="square" rtlCol="0">
            <a:spAutoFit/>
          </a:bodyPr>
          <a:lstStyle/>
          <a:p>
            <a:r>
              <a:rPr lang="vi-VN" altLang="ko-KR" sz="1500" b="1">
                <a:solidFill>
                  <a:srgbClr val="92D050"/>
                </a:solidFill>
                <a:cs typeface="Arial" pitchFamily="34" charset="0"/>
              </a:rPr>
              <a:t>3. Người quản lý chọn nút “Hiển thị danh sách tất cả truyện”.</a:t>
            </a:r>
            <a:endParaRPr lang="ko-KR" altLang="en-US" sz="1500" b="1" dirty="0">
              <a:solidFill>
                <a:srgbClr val="92D050"/>
              </a:solidFill>
              <a:cs typeface="Arial" pitchFamily="34" charset="0"/>
            </a:endParaRPr>
          </a:p>
        </p:txBody>
      </p:sp>
      <p:sp>
        <p:nvSpPr>
          <p:cNvPr id="54" name="TextBox 53">
            <a:extLst>
              <a:ext uri="{FF2B5EF4-FFF2-40B4-BE49-F238E27FC236}">
                <a16:creationId xmlns:a16="http://schemas.microsoft.com/office/drawing/2014/main" id="{70057189-CAC7-43E9-9AC2-87DC969893AC}"/>
              </a:ext>
            </a:extLst>
          </p:cNvPr>
          <p:cNvSpPr txBox="1"/>
          <p:nvPr/>
        </p:nvSpPr>
        <p:spPr>
          <a:xfrm>
            <a:off x="5722178" y="2241971"/>
            <a:ext cx="2976533" cy="323165"/>
          </a:xfrm>
          <a:prstGeom prst="rect">
            <a:avLst/>
          </a:prstGeom>
          <a:noFill/>
        </p:spPr>
        <p:txBody>
          <a:bodyPr wrap="square" rtlCol="0">
            <a:spAutoFit/>
          </a:bodyPr>
          <a:lstStyle/>
          <a:p>
            <a:r>
              <a:rPr lang="vi-VN" altLang="ko-KR" sz="1500" b="1">
                <a:solidFill>
                  <a:schemeClr val="tx1">
                    <a:lumMod val="75000"/>
                    <a:lumOff val="25000"/>
                  </a:schemeClr>
                </a:solidFill>
                <a:cs typeface="Arial" pitchFamily="34" charset="0"/>
              </a:rPr>
              <a:t>Không có</a:t>
            </a:r>
            <a:endParaRPr lang="vi-VN" altLang="ko-KR" sz="150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578F6E63-B072-40B3-BE31-658F7A651C58}"/>
              </a:ext>
            </a:extLst>
          </p:cNvPr>
          <p:cNvSpPr txBox="1"/>
          <p:nvPr/>
        </p:nvSpPr>
        <p:spPr>
          <a:xfrm>
            <a:off x="5722178" y="1807316"/>
            <a:ext cx="280831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Luồng sự kiện phụ</a:t>
            </a:r>
            <a:endParaRPr lang="ko-KR" altLang="en-US" sz="16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E1B56DBA-64B6-4DD8-81F8-FDB457EFC35E}"/>
              </a:ext>
            </a:extLst>
          </p:cNvPr>
          <p:cNvSpPr txBox="1"/>
          <p:nvPr/>
        </p:nvSpPr>
        <p:spPr>
          <a:xfrm>
            <a:off x="2126899" y="3835921"/>
            <a:ext cx="3306830" cy="553998"/>
          </a:xfrm>
          <a:prstGeom prst="rect">
            <a:avLst/>
          </a:prstGeom>
          <a:noFill/>
        </p:spPr>
        <p:txBody>
          <a:bodyPr wrap="square" rtlCol="0">
            <a:spAutoFit/>
          </a:bodyPr>
          <a:lstStyle/>
          <a:p>
            <a:r>
              <a:rPr lang="vi-VN" altLang="ko-KR" sz="1500" b="1">
                <a:solidFill>
                  <a:srgbClr val="00B0F0"/>
                </a:solidFill>
                <a:cs typeface="Arial" pitchFamily="34" charset="0"/>
              </a:rPr>
              <a:t>4. Hệ thống hiển thị danh sách tất cả các truyện.</a:t>
            </a:r>
            <a:endParaRPr lang="ko-KR" altLang="en-US" sz="1500" b="1" dirty="0">
              <a:solidFill>
                <a:srgbClr val="00B0F0"/>
              </a:solidFill>
              <a:cs typeface="Arial" pitchFamily="34" charset="0"/>
            </a:endParaRPr>
          </a:p>
        </p:txBody>
      </p:sp>
      <p:sp>
        <p:nvSpPr>
          <p:cNvPr id="58" name="Oval 57">
            <a:extLst>
              <a:ext uri="{FF2B5EF4-FFF2-40B4-BE49-F238E27FC236}">
                <a16:creationId xmlns:a16="http://schemas.microsoft.com/office/drawing/2014/main" id="{E34E91E9-C841-4A5D-8FF2-5B2252786D66}"/>
              </a:ext>
            </a:extLst>
          </p:cNvPr>
          <p:cNvSpPr/>
          <p:nvPr/>
        </p:nvSpPr>
        <p:spPr>
          <a:xfrm>
            <a:off x="281176" y="2184056"/>
            <a:ext cx="529377" cy="5540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9">
            <a:extLst>
              <a:ext uri="{FF2B5EF4-FFF2-40B4-BE49-F238E27FC236}">
                <a16:creationId xmlns:a16="http://schemas.microsoft.com/office/drawing/2014/main" id="{EADF97CC-91BB-4F05-B3A9-067D1185EC5D}"/>
              </a:ext>
            </a:extLst>
          </p:cNvPr>
          <p:cNvSpPr/>
          <p:nvPr/>
        </p:nvSpPr>
        <p:spPr>
          <a:xfrm>
            <a:off x="385229" y="2290105"/>
            <a:ext cx="317247" cy="29697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Oval 59">
            <a:extLst>
              <a:ext uri="{FF2B5EF4-FFF2-40B4-BE49-F238E27FC236}">
                <a16:creationId xmlns:a16="http://schemas.microsoft.com/office/drawing/2014/main" id="{E8CEA85E-8F1C-4E8B-AEA3-F4A4F1A0DA80}"/>
              </a:ext>
            </a:extLst>
          </p:cNvPr>
          <p:cNvSpPr/>
          <p:nvPr/>
        </p:nvSpPr>
        <p:spPr>
          <a:xfrm>
            <a:off x="1721776" y="3016397"/>
            <a:ext cx="529377" cy="5540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Rounded Rectangle 27">
            <a:extLst>
              <a:ext uri="{FF2B5EF4-FFF2-40B4-BE49-F238E27FC236}">
                <a16:creationId xmlns:a16="http://schemas.microsoft.com/office/drawing/2014/main" id="{E5C9DEBE-A6DD-4823-AEE3-3B947C6D1FE6}"/>
              </a:ext>
            </a:extLst>
          </p:cNvPr>
          <p:cNvSpPr/>
          <p:nvPr/>
        </p:nvSpPr>
        <p:spPr>
          <a:xfrm>
            <a:off x="1784785" y="3180600"/>
            <a:ext cx="356377" cy="2350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TextBox 61">
            <a:extLst>
              <a:ext uri="{FF2B5EF4-FFF2-40B4-BE49-F238E27FC236}">
                <a16:creationId xmlns:a16="http://schemas.microsoft.com/office/drawing/2014/main" id="{C1301A50-CB66-4A7B-B24E-E0E17A05F5EC}"/>
              </a:ext>
            </a:extLst>
          </p:cNvPr>
          <p:cNvSpPr txBox="1"/>
          <p:nvPr/>
        </p:nvSpPr>
        <p:spPr>
          <a:xfrm>
            <a:off x="737006" y="1595535"/>
            <a:ext cx="280831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Luồng sự kiện chính</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39122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randombar(horizontal)">
                                      <p:cBhvr>
                                        <p:cTn id="12" dur="500"/>
                                        <p:tgtEl>
                                          <p:spTgt spid="36"/>
                                        </p:tgtEl>
                                      </p:cBhvr>
                                    </p:animEffect>
                                  </p:childTnLst>
                                </p:cTn>
                              </p:par>
                              <p:par>
                                <p:cTn id="13" presetID="14" presetClass="entr" presetSubtype="1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par>
                                <p:cTn id="16" presetID="14"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randombar(horizontal)">
                                      <p:cBhvr>
                                        <p:cTn id="18" dur="500"/>
                                        <p:tgtEl>
                                          <p:spTgt spid="42"/>
                                        </p:tgtEl>
                                      </p:cBhvr>
                                    </p:animEffect>
                                  </p:childTnLst>
                                </p:cTn>
                              </p:par>
                              <p:par>
                                <p:cTn id="19" presetID="14" presetClass="entr" presetSubtype="1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randombar(horizontal)">
                                      <p:cBhvr>
                                        <p:cTn id="21" dur="500"/>
                                        <p:tgtEl>
                                          <p:spTgt spid="4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randombar(horizontal)">
                                      <p:cBhvr>
                                        <p:cTn id="24" dur="500"/>
                                        <p:tgtEl>
                                          <p:spTgt spid="4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randombar(horizontal)">
                                      <p:cBhvr>
                                        <p:cTn id="27" dur="500"/>
                                        <p:tgtEl>
                                          <p:spTgt spid="5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randombar(horizontal)">
                                      <p:cBhvr>
                                        <p:cTn id="30" dur="500"/>
                                        <p:tgtEl>
                                          <p:spTgt spid="5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randombar(horizontal)">
                                      <p:cBhvr>
                                        <p:cTn id="33" dur="500"/>
                                        <p:tgtEl>
                                          <p:spTgt spid="5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randombar(horizontal)">
                                      <p:cBhvr>
                                        <p:cTn id="39" dur="500"/>
                                        <p:tgtEl>
                                          <p:spTgt spid="5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randombar(horizontal)">
                                      <p:cBhvr>
                                        <p:cTn id="42" dur="500"/>
                                        <p:tgtEl>
                                          <p:spTgt spid="5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randombar(horizontal)">
                                      <p:cBhvr>
                                        <p:cTn id="45" dur="500"/>
                                        <p:tgtEl>
                                          <p:spTgt spid="60"/>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randombar(horizontal)">
                                      <p:cBhvr>
                                        <p:cTn id="48" dur="500"/>
                                        <p:tgtEl>
                                          <p:spTgt spid="61"/>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barn(inVertical)">
                                      <p:cBhvr>
                                        <p:cTn id="53" dur="500"/>
                                        <p:tgtEl>
                                          <p:spTgt spid="54"/>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barn(inVertical)">
                                      <p:cBhvr>
                                        <p:cTn id="5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9" grpId="0" animBg="1"/>
      <p:bldP spid="51" grpId="0"/>
      <p:bldP spid="52" grpId="0"/>
      <p:bldP spid="53" grpId="0"/>
      <p:bldP spid="54" grpId="0"/>
      <p:bldP spid="55" grpId="0"/>
      <p:bldP spid="56" grpId="0"/>
      <p:bldP spid="58" grpId="0" animBg="1"/>
      <p:bldP spid="59" grpId="0" animBg="1"/>
      <p:bldP spid="60" grpId="0" animBg="1"/>
      <p:bldP spid="61" grpId="0" animBg="1"/>
      <p:bldP spid="62" grpId="0"/>
    </p:bld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1322</TotalTime>
  <Words>2125</Words>
  <Application>Microsoft Office PowerPoint</Application>
  <PresentationFormat>On-screen Show (16:9)</PresentationFormat>
  <Paragraphs>332</Paragraphs>
  <Slides>31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Times New Roman</vt:lpstr>
      <vt:lpstr>Dosis</vt:lpstr>
      <vt:lpstr>Sniglet</vt:lpstr>
      <vt:lpstr>Wingdings</vt:lpstr>
      <vt:lpstr>Courier New</vt:lpstr>
      <vt:lpstr>Friar template</vt:lpstr>
      <vt:lpstr>ĐỀ TÀI: HỆ THỐNG QUẢN LÝ WEBSITE ĐỌC TRUYỆN ONLINE</vt:lpstr>
      <vt:lpstr>Nội dung chính</vt:lpstr>
      <vt:lpstr>I.  Yêu cầu chức năng</vt:lpstr>
      <vt:lpstr>Các use case hệ thống</vt:lpstr>
      <vt:lpstr>1. Các use case hệ thống (tt)</vt:lpstr>
      <vt:lpstr>Xác định các gói UC, biểu đồ UC chi tiết</vt:lpstr>
      <vt:lpstr>2. Xác định các gói UC, biểu đồ UC chi tiết (tt)</vt:lpstr>
      <vt:lpstr>Đặc tả use case</vt:lpstr>
      <vt:lpstr>Đặc tả use case</vt:lpstr>
      <vt:lpstr>Đặc tả use case</vt:lpstr>
      <vt:lpstr>Đặc tả use case</vt:lpstr>
      <vt:lpstr>Đặc tả use case</vt:lpstr>
      <vt:lpstr>Đặc tả use case</vt:lpstr>
      <vt:lpstr>Đặc tả use case</vt:lpstr>
      <vt:lpstr>Đặc tả use case</vt:lpstr>
      <vt:lpstr>II. Yêu cầu phi chức năng</vt:lpstr>
      <vt:lpstr>1.  Hiệu suất</vt:lpstr>
      <vt:lpstr>2.  Mức độ an toàn và bảo mật</vt:lpstr>
      <vt:lpstr>III.  Các mô hình phân tích</vt:lpstr>
      <vt:lpstr>1. Activity diagrams</vt:lpstr>
      <vt:lpstr>1. Activity diagrams (tt)</vt:lpstr>
      <vt:lpstr>2. Sequences diagrams</vt:lpstr>
      <vt:lpstr>IV. Lược đồ sơ sở dữ liệu và sơ đồ lớp</vt:lpstr>
      <vt:lpstr>1. Xác định đối tượng</vt:lpstr>
      <vt:lpstr>2. Xác định kiểu và các thuộc tính của thực thể</vt:lpstr>
      <vt:lpstr>3. Xác định lược đồ quan hệ mở rộng</vt:lpstr>
      <vt:lpstr>3. Xác định lược đồ liên kết kinh điển</vt:lpstr>
      <vt:lpstr>3. Xác định lược đồ liên kết kinh điển</vt:lpstr>
      <vt:lpstr>4. Mô hình quan hệ sau khi chuẩn hóa</vt:lpstr>
      <vt:lpstr>IV. Đặc tả màn hình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SLIDE POWERPOINT ĐẸP</dc:title>
  <dc:creator>AiVi</dc:creator>
  <cp:lastModifiedBy>Toàn Nguyễn</cp:lastModifiedBy>
  <cp:revision>52</cp:revision>
  <dcterms:created xsi:type="dcterms:W3CDTF">2019-05-31T13:15:39Z</dcterms:created>
  <dcterms:modified xsi:type="dcterms:W3CDTF">2019-10-28T16:19:10Z</dcterms:modified>
</cp:coreProperties>
</file>