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0"/>
  </p:notesMasterIdLst>
  <p:handoutMasterIdLst>
    <p:handoutMasterId r:id="rId21"/>
  </p:handoutMasterIdLst>
  <p:sldIdLst>
    <p:sldId id="270" r:id="rId4"/>
    <p:sldId id="256" r:id="rId5"/>
    <p:sldId id="261" r:id="rId6"/>
    <p:sldId id="264" r:id="rId7"/>
    <p:sldId id="265" r:id="rId8"/>
    <p:sldId id="305" r:id="rId9"/>
    <p:sldId id="278" r:id="rId10"/>
    <p:sldId id="335" r:id="rId11"/>
    <p:sldId id="337" r:id="rId12"/>
    <p:sldId id="336" r:id="rId13"/>
    <p:sldId id="338" r:id="rId14"/>
    <p:sldId id="340" r:id="rId15"/>
    <p:sldId id="341" r:id="rId16"/>
    <p:sldId id="342" r:id="rId17"/>
    <p:sldId id="303" r:id="rId18"/>
    <p:sldId id="262" r:id="rId1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àn Nguyễn" initials="TN" lastIdx="1" clrIdx="0">
    <p:extLst>
      <p:ext uri="{19B8F6BF-5375-455C-9EA6-DF929625EA0E}">
        <p15:presenceInfo xmlns:p15="http://schemas.microsoft.com/office/powerpoint/2012/main" userId="98a06a3b3d3418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D3E9"/>
    <a:srgbClr val="A4B4EA"/>
    <a:srgbClr val="16DA1B"/>
    <a:srgbClr val="98DFBB"/>
    <a:srgbClr val="F8B2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08" y="168"/>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C24557-089C-47CB-9FE5-40A0465F4F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vi-VN"/>
              <a:t>MSPM</a:t>
            </a:r>
          </a:p>
        </p:txBody>
      </p:sp>
      <p:sp>
        <p:nvSpPr>
          <p:cNvPr id="3" name="Date Placeholder 2">
            <a:extLst>
              <a:ext uri="{FF2B5EF4-FFF2-40B4-BE49-F238E27FC236}">
                <a16:creationId xmlns:a16="http://schemas.microsoft.com/office/drawing/2014/main" id="{DD91216F-F675-4C13-9481-DD73B7FF22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1BF05A-A050-4CF0-A33E-0C5388316D43}" type="datetimeFigureOut">
              <a:rPr lang="vi-VN" smtClean="0"/>
              <a:t>04/09/2019</a:t>
            </a:fld>
            <a:endParaRPr lang="vi-VN"/>
          </a:p>
        </p:txBody>
      </p:sp>
      <p:sp>
        <p:nvSpPr>
          <p:cNvPr id="4" name="Footer Placeholder 3">
            <a:extLst>
              <a:ext uri="{FF2B5EF4-FFF2-40B4-BE49-F238E27FC236}">
                <a16:creationId xmlns:a16="http://schemas.microsoft.com/office/drawing/2014/main" id="{62C816E7-372A-4916-A447-222E74B289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a:extLst>
              <a:ext uri="{FF2B5EF4-FFF2-40B4-BE49-F238E27FC236}">
                <a16:creationId xmlns:a16="http://schemas.microsoft.com/office/drawing/2014/main" id="{6644B7DD-118A-4ED9-B3FE-14F9C02250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F6EAF4-3324-4B4D-88F3-F043729D058C}" type="slidenum">
              <a:rPr lang="vi-VN" smtClean="0"/>
              <a:t>‹#›</a:t>
            </a:fld>
            <a:endParaRPr lang="vi-VN"/>
          </a:p>
        </p:txBody>
      </p:sp>
    </p:spTree>
    <p:extLst>
      <p:ext uri="{BB962C8B-B14F-4D97-AF65-F5344CB8AC3E}">
        <p14:creationId xmlns:p14="http://schemas.microsoft.com/office/powerpoint/2010/main" val="29675287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altLang="ko-KR"/>
              <a:t>MSPM</a:t>
            </a:r>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2019-09-04</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316819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416273650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1447966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8025142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83997137"/>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0894076"/>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19204996"/>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188"/>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7620362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040931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349946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1931937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push dir="u"/>
  </p:transition>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 id="2147483681" r:id="rId13"/>
  </p:sldLayoutIdLst>
  <p:transition spd="slow">
    <p:push dir="u"/>
  </p:transition>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ransition spd="slow">
    <p:push dir="u"/>
  </p:transition>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altLang="ko-KR" dirty="0"/>
              <a:t>Welcome!!</a:t>
            </a:r>
            <a:endParaRPr lang="ko-KR" altLang="en-US" dirty="0"/>
          </a:p>
        </p:txBody>
      </p:sp>
      <p:sp>
        <p:nvSpPr>
          <p:cNvPr id="10" name="Oval 32"/>
          <p:cNvSpPr/>
          <p:nvPr/>
        </p:nvSpPr>
        <p:spPr>
          <a:xfrm>
            <a:off x="4242791" y="1739280"/>
            <a:ext cx="658417" cy="792088"/>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50000"/>
                  <a:lumOff val="50000"/>
                </a:schemeClr>
              </a:solidFill>
            </a:endParaRPr>
          </a:p>
        </p:txBody>
      </p:sp>
      <p:pic>
        <p:nvPicPr>
          <p:cNvPr id="4" name="Picture 3">
            <a:extLst>
              <a:ext uri="{FF2B5EF4-FFF2-40B4-BE49-F238E27FC236}">
                <a16:creationId xmlns:a16="http://schemas.microsoft.com/office/drawing/2014/main" id="{7274DEF7-14B5-49AD-BF92-8ACCC64C11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409" y="1203598"/>
            <a:ext cx="2363720" cy="1913638"/>
          </a:xfrm>
          <a:prstGeom prst="rect">
            <a:avLst/>
          </a:prstGeom>
        </p:spPr>
      </p:pic>
    </p:spTree>
    <p:extLst>
      <p:ext uri="{BB962C8B-B14F-4D97-AF65-F5344CB8AC3E}">
        <p14:creationId xmlns:p14="http://schemas.microsoft.com/office/powerpoint/2010/main" val="131009176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solidFill>
                  <a:schemeClr val="tx1">
                    <a:lumMod val="75000"/>
                    <a:lumOff val="25000"/>
                  </a:schemeClr>
                </a:solidFill>
              </a:rPr>
              <a:t>1. </a:t>
            </a:r>
            <a:r>
              <a:rPr lang="en-US" altLang="ko-KR"/>
              <a:t>Waka.vn…</a:t>
            </a:r>
            <a:endParaRPr lang="ko-KR" altLang="en-US" dirty="0">
              <a:solidFill>
                <a:schemeClr val="tx1">
                  <a:lumMod val="75000"/>
                  <a:lumOff val="25000"/>
                </a:schemeClr>
              </a:solidFill>
            </a:endParaRPr>
          </a:p>
        </p:txBody>
      </p:sp>
      <p:sp>
        <p:nvSpPr>
          <p:cNvPr id="4" name="Rectangle 3"/>
          <p:cNvSpPr/>
          <p:nvPr/>
        </p:nvSpPr>
        <p:spPr>
          <a:xfrm>
            <a:off x="1610094" y="1500923"/>
            <a:ext cx="2961906"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ectangle 4"/>
          <p:cNvSpPr/>
          <p:nvPr/>
        </p:nvSpPr>
        <p:spPr>
          <a:xfrm>
            <a:off x="5725171" y="1500923"/>
            <a:ext cx="2592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TextBox 7"/>
          <p:cNvSpPr txBox="1"/>
          <p:nvPr/>
        </p:nvSpPr>
        <p:spPr>
          <a:xfrm>
            <a:off x="1460562" y="1727479"/>
            <a:ext cx="3975534" cy="2308324"/>
          </a:xfrm>
          <a:prstGeom prst="rect">
            <a:avLst/>
          </a:prstGeom>
          <a:noFill/>
        </p:spPr>
        <p:txBody>
          <a:bodyPr wrap="square" rtlCol="0">
            <a:spAutoFit/>
          </a:bodyPr>
          <a:lstStyle/>
          <a:p>
            <a:pPr marL="285750" indent="-285750">
              <a:buFont typeface="Wingdings" panose="05000000000000000000" pitchFamily="2" charset="2"/>
              <a:buChar char="v"/>
            </a:pPr>
            <a:r>
              <a:rPr lang="vi-VN" altLang="ko-KR" sz="1600">
                <a:solidFill>
                  <a:schemeClr val="tx1">
                    <a:lumMod val="75000"/>
                    <a:lumOff val="25000"/>
                  </a:schemeClr>
                </a:solidFill>
                <a:cs typeface="Arial" pitchFamily="34" charset="0"/>
              </a:rPr>
              <a:t>Đối với độc giả</a:t>
            </a:r>
          </a:p>
          <a:p>
            <a:pPr marL="285750" indent="-285750">
              <a:buFont typeface="Courier New" panose="02070309020205020404" pitchFamily="49" charset="0"/>
              <a:buChar char="o"/>
            </a:pPr>
            <a:r>
              <a:rPr lang="vi-VN" altLang="ko-KR" sz="1600">
                <a:solidFill>
                  <a:schemeClr val="tx1">
                    <a:lumMod val="75000"/>
                    <a:lumOff val="25000"/>
                  </a:schemeClr>
                </a:solidFill>
                <a:cs typeface="Arial" pitchFamily="34" charset="0"/>
              </a:rPr>
              <a:t>Đọc cả kho sách điện tử giá trị chỉ với chi phí tiết kiệm chỉ từ 1.000 đồng/ngày.</a:t>
            </a:r>
          </a:p>
          <a:p>
            <a:pPr marL="285750" indent="-285750">
              <a:buFont typeface="Courier New" panose="02070309020205020404" pitchFamily="49" charset="0"/>
              <a:buChar char="o"/>
            </a:pPr>
            <a:r>
              <a:rPr lang="vi-VN" altLang="ko-KR" sz="1600">
                <a:solidFill>
                  <a:schemeClr val="tx1">
                    <a:lumMod val="75000"/>
                    <a:lumOff val="25000"/>
                  </a:schemeClr>
                </a:solidFill>
                <a:cs typeface="Arial" pitchFamily="34" charset="0"/>
              </a:rPr>
              <a:t>Hỗ trợ đăng nhập, đăng ký từ các tài khoản Mạng xã hội như Facebook, Google+.</a:t>
            </a:r>
          </a:p>
          <a:p>
            <a:pPr marL="285750" indent="-285750">
              <a:buFont typeface="Courier New" panose="02070309020205020404" pitchFamily="49" charset="0"/>
              <a:buChar char="o"/>
            </a:pPr>
            <a:r>
              <a:rPr lang="vi-VN" altLang="ko-KR" sz="1600">
                <a:solidFill>
                  <a:schemeClr val="tx1">
                    <a:lumMod val="75000"/>
                    <a:lumOff val="25000"/>
                  </a:schemeClr>
                </a:solidFill>
                <a:cs typeface="Arial" pitchFamily="34" charset="0"/>
              </a:rPr>
              <a:t>Sách mới được lựa chọn và cập nhật liên tục.</a:t>
            </a:r>
          </a:p>
        </p:txBody>
      </p:sp>
      <p:sp>
        <p:nvSpPr>
          <p:cNvPr id="9" name="TextBox 8"/>
          <p:cNvSpPr txBox="1"/>
          <p:nvPr/>
        </p:nvSpPr>
        <p:spPr>
          <a:xfrm>
            <a:off x="5719981" y="1788954"/>
            <a:ext cx="2835932" cy="584775"/>
          </a:xfrm>
          <a:prstGeom prst="rect">
            <a:avLst/>
          </a:prstGeom>
          <a:noFill/>
        </p:spPr>
        <p:txBody>
          <a:bodyPr wrap="square" rtlCol="0">
            <a:spAutoFit/>
          </a:bodyPr>
          <a:lstStyle/>
          <a:p>
            <a:pPr marL="285750" indent="-285750">
              <a:buFont typeface="Wingdings" panose="05000000000000000000" pitchFamily="2" charset="2"/>
              <a:buChar char="v"/>
            </a:pPr>
            <a:r>
              <a:rPr lang="en-US" altLang="ko-KR" sz="1600">
                <a:solidFill>
                  <a:schemeClr val="tx1">
                    <a:lumMod val="75000"/>
                    <a:lumOff val="25000"/>
                  </a:schemeClr>
                </a:solidFill>
                <a:cs typeface="Arial" pitchFamily="34" charset="0"/>
              </a:rPr>
              <a:t>Một số truyện cần tài khoản vip mới có thể đọc.</a:t>
            </a:r>
          </a:p>
        </p:txBody>
      </p:sp>
      <p:sp>
        <p:nvSpPr>
          <p:cNvPr id="10" name="Rectangle 9">
            <a:extLst>
              <a:ext uri="{FF2B5EF4-FFF2-40B4-BE49-F238E27FC236}">
                <a16:creationId xmlns:a16="http://schemas.microsoft.com/office/drawing/2014/main" id="{1C28F640-3C7B-4DB3-8406-AA4F9985A971}"/>
              </a:ext>
            </a:extLst>
          </p:cNvPr>
          <p:cNvSpPr/>
          <p:nvPr/>
        </p:nvSpPr>
        <p:spPr>
          <a:xfrm>
            <a:off x="1109249" y="1069923"/>
            <a:ext cx="184731" cy="369332"/>
          </a:xfrm>
          <a:prstGeom prst="rect">
            <a:avLst/>
          </a:prstGeom>
        </p:spPr>
        <p:txBody>
          <a:bodyPr wrap="none">
            <a:spAutoFit/>
          </a:bodyPr>
          <a:lstStyle/>
          <a:p>
            <a:endParaRPr lang="vi-VN"/>
          </a:p>
        </p:txBody>
      </p:sp>
      <p:sp>
        <p:nvSpPr>
          <p:cNvPr id="11" name="Rectangle 10">
            <a:extLst>
              <a:ext uri="{FF2B5EF4-FFF2-40B4-BE49-F238E27FC236}">
                <a16:creationId xmlns:a16="http://schemas.microsoft.com/office/drawing/2014/main" id="{92BCF2F4-EFB6-4A3C-B86D-72315502F936}"/>
              </a:ext>
            </a:extLst>
          </p:cNvPr>
          <p:cNvSpPr/>
          <p:nvPr/>
        </p:nvSpPr>
        <p:spPr>
          <a:xfrm>
            <a:off x="1547664" y="1059582"/>
            <a:ext cx="3312368" cy="369332"/>
          </a:xfrm>
          <a:prstGeom prst="rect">
            <a:avLst/>
          </a:prstGeom>
        </p:spPr>
        <p:txBody>
          <a:bodyPr wrap="square">
            <a:spAutoFit/>
          </a:bodyPr>
          <a:lstStyle/>
          <a:p>
            <a:r>
              <a:rPr lang="vi-VN">
                <a:latin typeface="Arial (Body)"/>
              </a:rPr>
              <a:t>Điểm mạnh</a:t>
            </a:r>
            <a:endParaRPr lang="en-US">
              <a:latin typeface="Arial (Body)"/>
            </a:endParaRPr>
          </a:p>
        </p:txBody>
      </p:sp>
      <p:sp>
        <p:nvSpPr>
          <p:cNvPr id="12" name="Rectangle 11">
            <a:extLst>
              <a:ext uri="{FF2B5EF4-FFF2-40B4-BE49-F238E27FC236}">
                <a16:creationId xmlns:a16="http://schemas.microsoft.com/office/drawing/2014/main" id="{B19E724B-4307-4975-B752-EF7517729EBD}"/>
              </a:ext>
            </a:extLst>
          </p:cNvPr>
          <p:cNvSpPr/>
          <p:nvPr/>
        </p:nvSpPr>
        <p:spPr>
          <a:xfrm>
            <a:off x="6156088" y="1059582"/>
            <a:ext cx="2592376" cy="369332"/>
          </a:xfrm>
          <a:prstGeom prst="rect">
            <a:avLst/>
          </a:prstGeom>
        </p:spPr>
        <p:txBody>
          <a:bodyPr wrap="square">
            <a:spAutoFit/>
          </a:bodyPr>
          <a:lstStyle/>
          <a:p>
            <a:r>
              <a:rPr lang="vi-VN"/>
              <a:t>Điểm yếu</a:t>
            </a:r>
          </a:p>
        </p:txBody>
      </p:sp>
      <p:sp>
        <p:nvSpPr>
          <p:cNvPr id="15" name="Oval 47">
            <a:extLst>
              <a:ext uri="{FF2B5EF4-FFF2-40B4-BE49-F238E27FC236}">
                <a16:creationId xmlns:a16="http://schemas.microsoft.com/office/drawing/2014/main" id="{D11E633A-AF84-4533-A0AE-46734BD0C755}"/>
              </a:ext>
            </a:extLst>
          </p:cNvPr>
          <p:cNvSpPr>
            <a:spLocks noChangeAspect="1"/>
          </p:cNvSpPr>
          <p:nvPr/>
        </p:nvSpPr>
        <p:spPr>
          <a:xfrm>
            <a:off x="5784365" y="1022450"/>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6" name="Donut 24">
            <a:extLst>
              <a:ext uri="{FF2B5EF4-FFF2-40B4-BE49-F238E27FC236}">
                <a16:creationId xmlns:a16="http://schemas.microsoft.com/office/drawing/2014/main" id="{81F49C7C-DFCA-4FDE-AB0D-42B8F72E9478}"/>
              </a:ext>
            </a:extLst>
          </p:cNvPr>
          <p:cNvSpPr/>
          <p:nvPr/>
        </p:nvSpPr>
        <p:spPr>
          <a:xfrm>
            <a:off x="1115616" y="105449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13" name="TextBox 12">
            <a:extLst>
              <a:ext uri="{FF2B5EF4-FFF2-40B4-BE49-F238E27FC236}">
                <a16:creationId xmlns:a16="http://schemas.microsoft.com/office/drawing/2014/main" id="{F87451F6-D4B5-4104-826F-AD87F1C445F7}"/>
              </a:ext>
            </a:extLst>
          </p:cNvPr>
          <p:cNvSpPr txBox="1"/>
          <p:nvPr/>
        </p:nvSpPr>
        <p:spPr>
          <a:xfrm>
            <a:off x="1460562" y="1733758"/>
            <a:ext cx="3975534" cy="2554545"/>
          </a:xfrm>
          <a:prstGeom prst="rect">
            <a:avLst/>
          </a:prstGeom>
          <a:noFill/>
        </p:spPr>
        <p:txBody>
          <a:bodyPr wrap="square" rtlCol="0">
            <a:spAutoFit/>
          </a:bodyPr>
          <a:lstStyle/>
          <a:p>
            <a:pPr marL="285750" indent="-285750">
              <a:buFont typeface="Wingdings" panose="05000000000000000000" pitchFamily="2" charset="2"/>
              <a:buChar char="v"/>
            </a:pPr>
            <a:r>
              <a:rPr lang="vi-VN" altLang="ko-KR" sz="1600">
                <a:solidFill>
                  <a:schemeClr val="tx1">
                    <a:lumMod val="75000"/>
                    <a:lumOff val="25000"/>
                  </a:schemeClr>
                </a:solidFill>
                <a:cs typeface="Arial" pitchFamily="34" charset="0"/>
              </a:rPr>
              <a:t>Đối với nhà xuất bản, nhà phát hành, tác giả độc lập:</a:t>
            </a:r>
          </a:p>
          <a:p>
            <a:pPr marL="285750" indent="-285750">
              <a:buFont typeface="Courier New" panose="02070309020205020404" pitchFamily="49" charset="0"/>
              <a:buChar char="o"/>
            </a:pPr>
            <a:r>
              <a:rPr lang="vi-VN" altLang="ko-KR" sz="1600">
                <a:solidFill>
                  <a:schemeClr val="tx1">
                    <a:lumMod val="75000"/>
                    <a:lumOff val="25000"/>
                  </a:schemeClr>
                </a:solidFill>
                <a:cs typeface="Arial" pitchFamily="34" charset="0"/>
              </a:rPr>
              <a:t>Được tạo kho sách riêng biệt và phát triển thương hiệu trong mảng sách điện tử</a:t>
            </a:r>
          </a:p>
          <a:p>
            <a:pPr marL="285750" indent="-285750">
              <a:buFont typeface="Courier New" panose="02070309020205020404" pitchFamily="49" charset="0"/>
              <a:buChar char="o"/>
            </a:pPr>
            <a:r>
              <a:rPr lang="vi-VN" altLang="ko-KR" sz="1600">
                <a:solidFill>
                  <a:schemeClr val="tx1">
                    <a:lumMod val="75000"/>
                    <a:lumOff val="25000"/>
                  </a:schemeClr>
                </a:solidFill>
                <a:cs typeface="Arial" pitchFamily="34" charset="0"/>
              </a:rPr>
              <a:t>Được tiếp cận và giới thiệu tác phẩm đến với hơn 3 triệu người đọc trên nền tảng Waka một cách nhanh chóng và hiệu quả nhất.</a:t>
            </a:r>
          </a:p>
          <a:p>
            <a:pPr marL="285750" indent="-285750">
              <a:buFont typeface="Courier New" panose="02070309020205020404" pitchFamily="49" charset="0"/>
              <a:buChar char="o"/>
            </a:pPr>
            <a:r>
              <a:rPr lang="vi-VN" altLang="ko-KR" sz="1600">
                <a:solidFill>
                  <a:schemeClr val="tx1">
                    <a:lumMod val="75000"/>
                    <a:lumOff val="25000"/>
                  </a:schemeClr>
                </a:solidFill>
                <a:cs typeface="Arial" pitchFamily="34" charset="0"/>
              </a:rPr>
              <a:t>Bản quyền sách số được bảo vệ.</a:t>
            </a:r>
          </a:p>
        </p:txBody>
      </p:sp>
      <p:sp>
        <p:nvSpPr>
          <p:cNvPr id="14" name="TextBox 13">
            <a:extLst>
              <a:ext uri="{FF2B5EF4-FFF2-40B4-BE49-F238E27FC236}">
                <a16:creationId xmlns:a16="http://schemas.microsoft.com/office/drawing/2014/main" id="{D080C7EA-9BAC-41FD-9BD7-0A8AFD0A4AFA}"/>
              </a:ext>
            </a:extLst>
          </p:cNvPr>
          <p:cNvSpPr txBox="1"/>
          <p:nvPr/>
        </p:nvSpPr>
        <p:spPr>
          <a:xfrm>
            <a:off x="1460562" y="1740753"/>
            <a:ext cx="3975534" cy="830997"/>
          </a:xfrm>
          <a:prstGeom prst="rect">
            <a:avLst/>
          </a:prstGeom>
          <a:noFill/>
        </p:spPr>
        <p:txBody>
          <a:bodyPr wrap="square" rtlCol="0">
            <a:spAutoFit/>
          </a:bodyPr>
          <a:lstStyle/>
          <a:p>
            <a:pPr marL="285750" indent="-285750">
              <a:buFont typeface="Wingdings" panose="05000000000000000000" pitchFamily="2" charset="2"/>
              <a:buChar char="v"/>
            </a:pPr>
            <a:r>
              <a:rPr lang="vi-VN" altLang="ko-KR" sz="1600">
                <a:solidFill>
                  <a:schemeClr val="tx1">
                    <a:lumMod val="75000"/>
                    <a:lumOff val="25000"/>
                  </a:schemeClr>
                </a:solidFill>
                <a:cs typeface="Arial" pitchFamily="34" charset="0"/>
              </a:rPr>
              <a:t>Cung cấp dịch vụ trên nhiều thiết bị.</a:t>
            </a:r>
          </a:p>
          <a:p>
            <a:pPr marL="285750" indent="-285750">
              <a:buFont typeface="Wingdings" panose="05000000000000000000" pitchFamily="2" charset="2"/>
              <a:buChar char="v"/>
            </a:pPr>
            <a:r>
              <a:rPr lang="vi-VN" altLang="ko-KR" sz="1600">
                <a:solidFill>
                  <a:schemeClr val="tx1">
                    <a:lumMod val="75000"/>
                    <a:lumOff val="25000"/>
                  </a:schemeClr>
                </a:solidFill>
                <a:cs typeface="Arial" pitchFamily="34" charset="0"/>
              </a:rPr>
              <a:t>Có diễn đàn lớn, cộng đồng hỗ trợ nhiều.</a:t>
            </a:r>
          </a:p>
        </p:txBody>
      </p:sp>
    </p:spTree>
    <p:extLst>
      <p:ext uri="{BB962C8B-B14F-4D97-AF65-F5344CB8AC3E}">
        <p14:creationId xmlns:p14="http://schemas.microsoft.com/office/powerpoint/2010/main" val="32966961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barn(inVertical)">
                                      <p:cBhvr>
                                        <p:cTn id="23" dur="5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barn(inVertical)">
                                      <p:cBhvr>
                                        <p:cTn id="28" dur="500"/>
                                        <p:tgtEl>
                                          <p:spTgt spid="8">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animEffect transition="in" filter="barn(inVertical)">
                                      <p:cBhvr>
                                        <p:cTn id="33" dur="500"/>
                                        <p:tgtEl>
                                          <p:spTgt spid="8">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xit" presetSubtype="32" fill="hold" nodeType="clickEffect">
                                  <p:stCondLst>
                                    <p:cond delay="0"/>
                                  </p:stCondLst>
                                  <p:childTnLst>
                                    <p:animEffect transition="out" filter="circle(out)">
                                      <p:cBhvr>
                                        <p:cTn id="37" dur="2000"/>
                                        <p:tgtEl>
                                          <p:spTgt spid="8">
                                            <p:txEl>
                                              <p:pRg st="0" end="0"/>
                                            </p:txEl>
                                          </p:spTgt>
                                        </p:tgtEl>
                                      </p:cBhvr>
                                    </p:animEffect>
                                    <p:set>
                                      <p:cBhvr>
                                        <p:cTn id="38" dur="1" fill="hold">
                                          <p:stCondLst>
                                            <p:cond delay="1999"/>
                                          </p:stCondLst>
                                        </p:cTn>
                                        <p:tgtEl>
                                          <p:spTgt spid="8">
                                            <p:txEl>
                                              <p:pRg st="0" end="0"/>
                                            </p:txEl>
                                          </p:spTgt>
                                        </p:tgtEl>
                                        <p:attrNameLst>
                                          <p:attrName>style.visibility</p:attrName>
                                        </p:attrNameLst>
                                      </p:cBhvr>
                                      <p:to>
                                        <p:strVal val="hidden"/>
                                      </p:to>
                                    </p:set>
                                  </p:childTnLst>
                                </p:cTn>
                              </p:par>
                              <p:par>
                                <p:cTn id="39" presetID="6" presetClass="exit" presetSubtype="32" fill="hold" nodeType="withEffect">
                                  <p:stCondLst>
                                    <p:cond delay="0"/>
                                  </p:stCondLst>
                                  <p:childTnLst>
                                    <p:animEffect transition="out" filter="circle(out)">
                                      <p:cBhvr>
                                        <p:cTn id="40" dur="2000"/>
                                        <p:tgtEl>
                                          <p:spTgt spid="8">
                                            <p:txEl>
                                              <p:pRg st="1" end="1"/>
                                            </p:txEl>
                                          </p:spTgt>
                                        </p:tgtEl>
                                      </p:cBhvr>
                                    </p:animEffect>
                                    <p:set>
                                      <p:cBhvr>
                                        <p:cTn id="41" dur="1" fill="hold">
                                          <p:stCondLst>
                                            <p:cond delay="1999"/>
                                          </p:stCondLst>
                                        </p:cTn>
                                        <p:tgtEl>
                                          <p:spTgt spid="8">
                                            <p:txEl>
                                              <p:pRg st="1" end="1"/>
                                            </p:txEl>
                                          </p:spTgt>
                                        </p:tgtEl>
                                        <p:attrNameLst>
                                          <p:attrName>style.visibility</p:attrName>
                                        </p:attrNameLst>
                                      </p:cBhvr>
                                      <p:to>
                                        <p:strVal val="hidden"/>
                                      </p:to>
                                    </p:set>
                                  </p:childTnLst>
                                </p:cTn>
                              </p:par>
                              <p:par>
                                <p:cTn id="42" presetID="6" presetClass="exit" presetSubtype="32" fill="hold" nodeType="withEffect">
                                  <p:stCondLst>
                                    <p:cond delay="0"/>
                                  </p:stCondLst>
                                  <p:childTnLst>
                                    <p:animEffect transition="out" filter="circle(out)">
                                      <p:cBhvr>
                                        <p:cTn id="43" dur="2000"/>
                                        <p:tgtEl>
                                          <p:spTgt spid="8">
                                            <p:txEl>
                                              <p:pRg st="2" end="2"/>
                                            </p:txEl>
                                          </p:spTgt>
                                        </p:tgtEl>
                                      </p:cBhvr>
                                    </p:animEffect>
                                    <p:set>
                                      <p:cBhvr>
                                        <p:cTn id="44" dur="1" fill="hold">
                                          <p:stCondLst>
                                            <p:cond delay="1999"/>
                                          </p:stCondLst>
                                        </p:cTn>
                                        <p:tgtEl>
                                          <p:spTgt spid="8">
                                            <p:txEl>
                                              <p:pRg st="2" end="2"/>
                                            </p:txEl>
                                          </p:spTgt>
                                        </p:tgtEl>
                                        <p:attrNameLst>
                                          <p:attrName>style.visibility</p:attrName>
                                        </p:attrNameLst>
                                      </p:cBhvr>
                                      <p:to>
                                        <p:strVal val="hidden"/>
                                      </p:to>
                                    </p:set>
                                  </p:childTnLst>
                                </p:cTn>
                              </p:par>
                              <p:par>
                                <p:cTn id="45" presetID="6" presetClass="exit" presetSubtype="32" fill="hold" nodeType="withEffect">
                                  <p:stCondLst>
                                    <p:cond delay="0"/>
                                  </p:stCondLst>
                                  <p:childTnLst>
                                    <p:animEffect transition="out" filter="circle(out)">
                                      <p:cBhvr>
                                        <p:cTn id="46" dur="2000"/>
                                        <p:tgtEl>
                                          <p:spTgt spid="8">
                                            <p:txEl>
                                              <p:pRg st="3" end="3"/>
                                            </p:txEl>
                                          </p:spTgt>
                                        </p:tgtEl>
                                      </p:cBhvr>
                                    </p:animEffect>
                                    <p:set>
                                      <p:cBhvr>
                                        <p:cTn id="47" dur="1" fill="hold">
                                          <p:stCondLst>
                                            <p:cond delay="1999"/>
                                          </p:stCondLst>
                                        </p:cTn>
                                        <p:tgtEl>
                                          <p:spTgt spid="8">
                                            <p:txEl>
                                              <p:pRg st="3" end="3"/>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
                                            <p:txEl>
                                              <p:pRg st="0" end="0"/>
                                            </p:txEl>
                                          </p:spTgt>
                                        </p:tgtEl>
                                        <p:attrNameLst>
                                          <p:attrName>style.visibility</p:attrName>
                                        </p:attrNameLst>
                                      </p:cBhvr>
                                      <p:to>
                                        <p:strVal val="visible"/>
                                      </p:to>
                                    </p:set>
                                    <p:animEffect transition="in" filter="fade">
                                      <p:cBhvr>
                                        <p:cTn id="52" dur="500"/>
                                        <p:tgtEl>
                                          <p:spTgt spid="1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3">
                                            <p:txEl>
                                              <p:pRg st="1" end="1"/>
                                            </p:txEl>
                                          </p:spTgt>
                                        </p:tgtEl>
                                        <p:attrNameLst>
                                          <p:attrName>style.visibility</p:attrName>
                                        </p:attrNameLst>
                                      </p:cBhvr>
                                      <p:to>
                                        <p:strVal val="visible"/>
                                      </p:to>
                                    </p:set>
                                    <p:animEffect transition="in" filter="barn(inVertical)">
                                      <p:cBhvr>
                                        <p:cTn id="57" dur="500"/>
                                        <p:tgtEl>
                                          <p:spTgt spid="13">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13">
                                            <p:txEl>
                                              <p:pRg st="2" end="2"/>
                                            </p:txEl>
                                          </p:spTgt>
                                        </p:tgtEl>
                                        <p:attrNameLst>
                                          <p:attrName>style.visibility</p:attrName>
                                        </p:attrNameLst>
                                      </p:cBhvr>
                                      <p:to>
                                        <p:strVal val="visible"/>
                                      </p:to>
                                    </p:set>
                                    <p:animEffect transition="in" filter="barn(inVertical)">
                                      <p:cBhvr>
                                        <p:cTn id="62" dur="500"/>
                                        <p:tgtEl>
                                          <p:spTgt spid="13">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13">
                                            <p:txEl>
                                              <p:pRg st="3" end="3"/>
                                            </p:txEl>
                                          </p:spTgt>
                                        </p:tgtEl>
                                        <p:attrNameLst>
                                          <p:attrName>style.visibility</p:attrName>
                                        </p:attrNameLst>
                                      </p:cBhvr>
                                      <p:to>
                                        <p:strVal val="visible"/>
                                      </p:to>
                                    </p:set>
                                    <p:animEffect transition="in" filter="barn(inVertical)">
                                      <p:cBhvr>
                                        <p:cTn id="67" dur="500"/>
                                        <p:tgtEl>
                                          <p:spTgt spid="13">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xit" presetSubtype="32" fill="hold" nodeType="clickEffect">
                                  <p:stCondLst>
                                    <p:cond delay="0"/>
                                  </p:stCondLst>
                                  <p:childTnLst>
                                    <p:anim calcmode="lin" valueType="num">
                                      <p:cBhvr>
                                        <p:cTn id="71" dur="500"/>
                                        <p:tgtEl>
                                          <p:spTgt spid="13">
                                            <p:txEl>
                                              <p:pRg st="0" end="0"/>
                                            </p:txEl>
                                          </p:spTgt>
                                        </p:tgtEl>
                                        <p:attrNameLst>
                                          <p:attrName>ppt_w</p:attrName>
                                        </p:attrNameLst>
                                      </p:cBhvr>
                                      <p:tavLst>
                                        <p:tav tm="0">
                                          <p:val>
                                            <p:strVal val="ppt_w"/>
                                          </p:val>
                                        </p:tav>
                                        <p:tav tm="100000">
                                          <p:val>
                                            <p:fltVal val="0"/>
                                          </p:val>
                                        </p:tav>
                                      </p:tavLst>
                                    </p:anim>
                                    <p:anim calcmode="lin" valueType="num">
                                      <p:cBhvr>
                                        <p:cTn id="72" dur="500"/>
                                        <p:tgtEl>
                                          <p:spTgt spid="13">
                                            <p:txEl>
                                              <p:pRg st="0" end="0"/>
                                            </p:txEl>
                                          </p:spTgt>
                                        </p:tgtEl>
                                        <p:attrNameLst>
                                          <p:attrName>ppt_h</p:attrName>
                                        </p:attrNameLst>
                                      </p:cBhvr>
                                      <p:tavLst>
                                        <p:tav tm="0">
                                          <p:val>
                                            <p:strVal val="ppt_h"/>
                                          </p:val>
                                        </p:tav>
                                        <p:tav tm="100000">
                                          <p:val>
                                            <p:fltVal val="0"/>
                                          </p:val>
                                        </p:tav>
                                      </p:tavLst>
                                    </p:anim>
                                    <p:animEffect transition="out" filter="fade">
                                      <p:cBhvr>
                                        <p:cTn id="73" dur="500"/>
                                        <p:tgtEl>
                                          <p:spTgt spid="13">
                                            <p:txEl>
                                              <p:pRg st="0" end="0"/>
                                            </p:txEl>
                                          </p:spTgt>
                                        </p:tgtEl>
                                      </p:cBhvr>
                                    </p:animEffect>
                                    <p:set>
                                      <p:cBhvr>
                                        <p:cTn id="74" dur="1" fill="hold">
                                          <p:stCondLst>
                                            <p:cond delay="499"/>
                                          </p:stCondLst>
                                        </p:cTn>
                                        <p:tgtEl>
                                          <p:spTgt spid="13">
                                            <p:txEl>
                                              <p:pRg st="0" end="0"/>
                                            </p:txEl>
                                          </p:spTgt>
                                        </p:tgtEl>
                                        <p:attrNameLst>
                                          <p:attrName>style.visibility</p:attrName>
                                        </p:attrNameLst>
                                      </p:cBhvr>
                                      <p:to>
                                        <p:strVal val="hidden"/>
                                      </p:to>
                                    </p:set>
                                  </p:childTnLst>
                                </p:cTn>
                              </p:par>
                              <p:par>
                                <p:cTn id="75" presetID="53" presetClass="exit" presetSubtype="32" fill="hold" nodeType="withEffect">
                                  <p:stCondLst>
                                    <p:cond delay="0"/>
                                  </p:stCondLst>
                                  <p:childTnLst>
                                    <p:anim calcmode="lin" valueType="num">
                                      <p:cBhvr>
                                        <p:cTn id="76" dur="500"/>
                                        <p:tgtEl>
                                          <p:spTgt spid="13">
                                            <p:txEl>
                                              <p:pRg st="1" end="1"/>
                                            </p:txEl>
                                          </p:spTgt>
                                        </p:tgtEl>
                                        <p:attrNameLst>
                                          <p:attrName>ppt_w</p:attrName>
                                        </p:attrNameLst>
                                      </p:cBhvr>
                                      <p:tavLst>
                                        <p:tav tm="0">
                                          <p:val>
                                            <p:strVal val="ppt_w"/>
                                          </p:val>
                                        </p:tav>
                                        <p:tav tm="100000">
                                          <p:val>
                                            <p:fltVal val="0"/>
                                          </p:val>
                                        </p:tav>
                                      </p:tavLst>
                                    </p:anim>
                                    <p:anim calcmode="lin" valueType="num">
                                      <p:cBhvr>
                                        <p:cTn id="77" dur="500"/>
                                        <p:tgtEl>
                                          <p:spTgt spid="13">
                                            <p:txEl>
                                              <p:pRg st="1" end="1"/>
                                            </p:txEl>
                                          </p:spTgt>
                                        </p:tgtEl>
                                        <p:attrNameLst>
                                          <p:attrName>ppt_h</p:attrName>
                                        </p:attrNameLst>
                                      </p:cBhvr>
                                      <p:tavLst>
                                        <p:tav tm="0">
                                          <p:val>
                                            <p:strVal val="ppt_h"/>
                                          </p:val>
                                        </p:tav>
                                        <p:tav tm="100000">
                                          <p:val>
                                            <p:fltVal val="0"/>
                                          </p:val>
                                        </p:tav>
                                      </p:tavLst>
                                    </p:anim>
                                    <p:animEffect transition="out" filter="fade">
                                      <p:cBhvr>
                                        <p:cTn id="78" dur="500"/>
                                        <p:tgtEl>
                                          <p:spTgt spid="13">
                                            <p:txEl>
                                              <p:pRg st="1" end="1"/>
                                            </p:txEl>
                                          </p:spTgt>
                                        </p:tgtEl>
                                      </p:cBhvr>
                                    </p:animEffect>
                                    <p:set>
                                      <p:cBhvr>
                                        <p:cTn id="79" dur="1" fill="hold">
                                          <p:stCondLst>
                                            <p:cond delay="499"/>
                                          </p:stCondLst>
                                        </p:cTn>
                                        <p:tgtEl>
                                          <p:spTgt spid="13">
                                            <p:txEl>
                                              <p:pRg st="1" end="1"/>
                                            </p:txEl>
                                          </p:spTgt>
                                        </p:tgtEl>
                                        <p:attrNameLst>
                                          <p:attrName>style.visibility</p:attrName>
                                        </p:attrNameLst>
                                      </p:cBhvr>
                                      <p:to>
                                        <p:strVal val="hidden"/>
                                      </p:to>
                                    </p:set>
                                  </p:childTnLst>
                                </p:cTn>
                              </p:par>
                              <p:par>
                                <p:cTn id="80" presetID="53" presetClass="exit" presetSubtype="32" fill="hold" nodeType="withEffect">
                                  <p:stCondLst>
                                    <p:cond delay="0"/>
                                  </p:stCondLst>
                                  <p:childTnLst>
                                    <p:anim calcmode="lin" valueType="num">
                                      <p:cBhvr>
                                        <p:cTn id="81" dur="500"/>
                                        <p:tgtEl>
                                          <p:spTgt spid="13">
                                            <p:txEl>
                                              <p:pRg st="2" end="2"/>
                                            </p:txEl>
                                          </p:spTgt>
                                        </p:tgtEl>
                                        <p:attrNameLst>
                                          <p:attrName>ppt_w</p:attrName>
                                        </p:attrNameLst>
                                      </p:cBhvr>
                                      <p:tavLst>
                                        <p:tav tm="0">
                                          <p:val>
                                            <p:strVal val="ppt_w"/>
                                          </p:val>
                                        </p:tav>
                                        <p:tav tm="100000">
                                          <p:val>
                                            <p:fltVal val="0"/>
                                          </p:val>
                                        </p:tav>
                                      </p:tavLst>
                                    </p:anim>
                                    <p:anim calcmode="lin" valueType="num">
                                      <p:cBhvr>
                                        <p:cTn id="82" dur="500"/>
                                        <p:tgtEl>
                                          <p:spTgt spid="13">
                                            <p:txEl>
                                              <p:pRg st="2" end="2"/>
                                            </p:txEl>
                                          </p:spTgt>
                                        </p:tgtEl>
                                        <p:attrNameLst>
                                          <p:attrName>ppt_h</p:attrName>
                                        </p:attrNameLst>
                                      </p:cBhvr>
                                      <p:tavLst>
                                        <p:tav tm="0">
                                          <p:val>
                                            <p:strVal val="ppt_h"/>
                                          </p:val>
                                        </p:tav>
                                        <p:tav tm="100000">
                                          <p:val>
                                            <p:fltVal val="0"/>
                                          </p:val>
                                        </p:tav>
                                      </p:tavLst>
                                    </p:anim>
                                    <p:animEffect transition="out" filter="fade">
                                      <p:cBhvr>
                                        <p:cTn id="83" dur="500"/>
                                        <p:tgtEl>
                                          <p:spTgt spid="13">
                                            <p:txEl>
                                              <p:pRg st="2" end="2"/>
                                            </p:txEl>
                                          </p:spTgt>
                                        </p:tgtEl>
                                      </p:cBhvr>
                                    </p:animEffect>
                                    <p:set>
                                      <p:cBhvr>
                                        <p:cTn id="84" dur="1" fill="hold">
                                          <p:stCondLst>
                                            <p:cond delay="499"/>
                                          </p:stCondLst>
                                        </p:cTn>
                                        <p:tgtEl>
                                          <p:spTgt spid="13">
                                            <p:txEl>
                                              <p:pRg st="2" end="2"/>
                                            </p:txEl>
                                          </p:spTgt>
                                        </p:tgtEl>
                                        <p:attrNameLst>
                                          <p:attrName>style.visibility</p:attrName>
                                        </p:attrNameLst>
                                      </p:cBhvr>
                                      <p:to>
                                        <p:strVal val="hidden"/>
                                      </p:to>
                                    </p:set>
                                  </p:childTnLst>
                                </p:cTn>
                              </p:par>
                              <p:par>
                                <p:cTn id="85" presetID="53" presetClass="exit" presetSubtype="32" fill="hold" nodeType="withEffect">
                                  <p:stCondLst>
                                    <p:cond delay="0"/>
                                  </p:stCondLst>
                                  <p:childTnLst>
                                    <p:anim calcmode="lin" valueType="num">
                                      <p:cBhvr>
                                        <p:cTn id="86" dur="500"/>
                                        <p:tgtEl>
                                          <p:spTgt spid="13">
                                            <p:txEl>
                                              <p:pRg st="3" end="3"/>
                                            </p:txEl>
                                          </p:spTgt>
                                        </p:tgtEl>
                                        <p:attrNameLst>
                                          <p:attrName>ppt_w</p:attrName>
                                        </p:attrNameLst>
                                      </p:cBhvr>
                                      <p:tavLst>
                                        <p:tav tm="0">
                                          <p:val>
                                            <p:strVal val="ppt_w"/>
                                          </p:val>
                                        </p:tav>
                                        <p:tav tm="100000">
                                          <p:val>
                                            <p:fltVal val="0"/>
                                          </p:val>
                                        </p:tav>
                                      </p:tavLst>
                                    </p:anim>
                                    <p:anim calcmode="lin" valueType="num">
                                      <p:cBhvr>
                                        <p:cTn id="87" dur="500"/>
                                        <p:tgtEl>
                                          <p:spTgt spid="13">
                                            <p:txEl>
                                              <p:pRg st="3" end="3"/>
                                            </p:txEl>
                                          </p:spTgt>
                                        </p:tgtEl>
                                        <p:attrNameLst>
                                          <p:attrName>ppt_h</p:attrName>
                                        </p:attrNameLst>
                                      </p:cBhvr>
                                      <p:tavLst>
                                        <p:tav tm="0">
                                          <p:val>
                                            <p:strVal val="ppt_h"/>
                                          </p:val>
                                        </p:tav>
                                        <p:tav tm="100000">
                                          <p:val>
                                            <p:fltVal val="0"/>
                                          </p:val>
                                        </p:tav>
                                      </p:tavLst>
                                    </p:anim>
                                    <p:animEffect transition="out" filter="fade">
                                      <p:cBhvr>
                                        <p:cTn id="88" dur="500"/>
                                        <p:tgtEl>
                                          <p:spTgt spid="13">
                                            <p:txEl>
                                              <p:pRg st="3" end="3"/>
                                            </p:txEl>
                                          </p:spTgt>
                                        </p:tgtEl>
                                      </p:cBhvr>
                                    </p:animEffect>
                                    <p:set>
                                      <p:cBhvr>
                                        <p:cTn id="89" dur="1" fill="hold">
                                          <p:stCondLst>
                                            <p:cond delay="499"/>
                                          </p:stCondLst>
                                        </p:cTn>
                                        <p:tgtEl>
                                          <p:spTgt spid="13">
                                            <p:txEl>
                                              <p:pRg st="3" end="3"/>
                                            </p:txEl>
                                          </p:spTgt>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nodeType="clickEffect">
                                  <p:stCondLst>
                                    <p:cond delay="0"/>
                                  </p:stCondLst>
                                  <p:childTnLst>
                                    <p:set>
                                      <p:cBhvr>
                                        <p:cTn id="93" dur="1" fill="hold">
                                          <p:stCondLst>
                                            <p:cond delay="0"/>
                                          </p:stCondLst>
                                        </p:cTn>
                                        <p:tgtEl>
                                          <p:spTgt spid="14">
                                            <p:txEl>
                                              <p:pRg st="0" end="0"/>
                                            </p:txEl>
                                          </p:spTgt>
                                        </p:tgtEl>
                                        <p:attrNameLst>
                                          <p:attrName>style.visibility</p:attrName>
                                        </p:attrNameLst>
                                      </p:cBhvr>
                                      <p:to>
                                        <p:strVal val="visible"/>
                                      </p:to>
                                    </p:set>
                                    <p:animEffect transition="in" filter="barn(inVertical)">
                                      <p:cBhvr>
                                        <p:cTn id="94" dur="500"/>
                                        <p:tgtEl>
                                          <p:spTgt spid="14">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nodeType="clickEffect">
                                  <p:stCondLst>
                                    <p:cond delay="0"/>
                                  </p:stCondLst>
                                  <p:childTnLst>
                                    <p:set>
                                      <p:cBhvr>
                                        <p:cTn id="98" dur="1" fill="hold">
                                          <p:stCondLst>
                                            <p:cond delay="0"/>
                                          </p:stCondLst>
                                        </p:cTn>
                                        <p:tgtEl>
                                          <p:spTgt spid="14">
                                            <p:txEl>
                                              <p:pRg st="1" end="1"/>
                                            </p:txEl>
                                          </p:spTgt>
                                        </p:tgtEl>
                                        <p:attrNameLst>
                                          <p:attrName>style.visibility</p:attrName>
                                        </p:attrNameLst>
                                      </p:cBhvr>
                                      <p:to>
                                        <p:strVal val="visible"/>
                                      </p:to>
                                    </p:set>
                                    <p:animEffect transition="in" filter="barn(inVertical)">
                                      <p:cBhvr>
                                        <p:cTn id="99" dur="500"/>
                                        <p:tgtEl>
                                          <p:spTgt spid="14">
                                            <p:txEl>
                                              <p:pRg st="1" end="1"/>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5"/>
                                        </p:tgtEl>
                                        <p:attrNameLst>
                                          <p:attrName>style.visibility</p:attrName>
                                        </p:attrNameLst>
                                      </p:cBhvr>
                                      <p:to>
                                        <p:strVal val="visible"/>
                                      </p:to>
                                    </p:set>
                                    <p:animEffect transition="in" filter="fade">
                                      <p:cBhvr>
                                        <p:cTn id="104" dur="500"/>
                                        <p:tgtEl>
                                          <p:spTgt spid="1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
                                        </p:tgtEl>
                                        <p:attrNameLst>
                                          <p:attrName>style.visibility</p:attrName>
                                        </p:attrNameLst>
                                      </p:cBhvr>
                                      <p:to>
                                        <p:strVal val="visible"/>
                                      </p:to>
                                    </p:set>
                                    <p:animEffect transition="in" filter="fade">
                                      <p:cBhvr>
                                        <p:cTn id="107" dur="500"/>
                                        <p:tgtEl>
                                          <p:spTgt spid="5"/>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fade">
                                      <p:cBhvr>
                                        <p:cTn id="110" dur="500"/>
                                        <p:tgtEl>
                                          <p:spTgt spid="12"/>
                                        </p:tgtEl>
                                      </p:cBhvr>
                                    </p:animEffect>
                                  </p:childTnLst>
                                </p:cTn>
                              </p:par>
                            </p:childTnLst>
                          </p:cTn>
                        </p:par>
                      </p:childTnLst>
                    </p:cTn>
                  </p:par>
                  <p:par>
                    <p:cTn id="111" fill="hold">
                      <p:stCondLst>
                        <p:cond delay="indefinite"/>
                      </p:stCondLst>
                      <p:childTnLst>
                        <p:par>
                          <p:cTn id="112" fill="hold">
                            <p:stCondLst>
                              <p:cond delay="0"/>
                            </p:stCondLst>
                            <p:childTnLst>
                              <p:par>
                                <p:cTn id="113" presetID="16" presetClass="entr" presetSubtype="21" fill="hold" nodeType="clickEffect">
                                  <p:stCondLst>
                                    <p:cond delay="0"/>
                                  </p:stCondLst>
                                  <p:childTnLst>
                                    <p:set>
                                      <p:cBhvr>
                                        <p:cTn id="114" dur="1" fill="hold">
                                          <p:stCondLst>
                                            <p:cond delay="0"/>
                                          </p:stCondLst>
                                        </p:cTn>
                                        <p:tgtEl>
                                          <p:spTgt spid="9">
                                            <p:txEl>
                                              <p:pRg st="0" end="0"/>
                                            </p:txEl>
                                          </p:spTgt>
                                        </p:tgtEl>
                                        <p:attrNameLst>
                                          <p:attrName>style.visibility</p:attrName>
                                        </p:attrNameLst>
                                      </p:cBhvr>
                                      <p:to>
                                        <p:strVal val="visible"/>
                                      </p:to>
                                    </p:set>
                                    <p:animEffect transition="in" filter="barn(inVertical)">
                                      <p:cBhvr>
                                        <p:cTn id="115"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p:bldP spid="12" grpId="0"/>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solidFill>
                  <a:schemeClr val="tx1">
                    <a:lumMod val="75000"/>
                    <a:lumOff val="25000"/>
                  </a:schemeClr>
                </a:solidFill>
              </a:rPr>
              <a:t>2. Wattpa</a:t>
            </a:r>
            <a:r>
              <a:rPr lang="en-US" altLang="ko-KR"/>
              <a:t>b</a:t>
            </a:r>
            <a:endParaRPr lang="en-US" altLang="ko-KR">
              <a:solidFill>
                <a:schemeClr val="tx1">
                  <a:lumMod val="75000"/>
                  <a:lumOff val="25000"/>
                </a:schemeClr>
              </a:solidFill>
            </a:endParaRPr>
          </a:p>
        </p:txBody>
      </p:sp>
      <p:sp>
        <p:nvSpPr>
          <p:cNvPr id="4" name="Rectangle 3"/>
          <p:cNvSpPr/>
          <p:nvPr/>
        </p:nvSpPr>
        <p:spPr>
          <a:xfrm>
            <a:off x="1610094" y="1395730"/>
            <a:ext cx="5904000" cy="72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460562" y="1622286"/>
            <a:ext cx="6207782" cy="2062103"/>
          </a:xfrm>
          <a:prstGeom prst="rect">
            <a:avLst/>
          </a:prstGeom>
          <a:noFill/>
        </p:spPr>
        <p:txBody>
          <a:bodyPr wrap="square" rtlCol="0">
            <a:spAutoFit/>
          </a:bodyPr>
          <a:lstStyle/>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Wattpad có truyện phong phú từ truyện ngôn tình Trung Quốc đến truyện Việt Nam, rồi đến các truyện trinh thám, fanfic...</a:t>
            </a:r>
          </a:p>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Lượng chia sẻ trên wattpad cũng cực kì nhiều</a:t>
            </a:r>
          </a:p>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Ngoài ra wattpad còn phát triển dịch vụ app trên di động rất phù hợp với các bạn để có thể đọc cả khi online hay offline.</a:t>
            </a:r>
          </a:p>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Đồng thời wattpad cũng phát triển thêm về phần dịch vụ tương tác với tác giả hay bạn cũng có thể trở thành tác giả cho một ý tưởng của mình.</a:t>
            </a:r>
          </a:p>
        </p:txBody>
      </p:sp>
      <p:sp>
        <p:nvSpPr>
          <p:cNvPr id="7" name="Rectangle 6">
            <a:extLst>
              <a:ext uri="{FF2B5EF4-FFF2-40B4-BE49-F238E27FC236}">
                <a16:creationId xmlns:a16="http://schemas.microsoft.com/office/drawing/2014/main" id="{2B7FC407-C0DD-4CFD-B0E2-FE73869C6C11}"/>
              </a:ext>
            </a:extLst>
          </p:cNvPr>
          <p:cNvSpPr/>
          <p:nvPr/>
        </p:nvSpPr>
        <p:spPr>
          <a:xfrm>
            <a:off x="1429710" y="856787"/>
            <a:ext cx="5904000" cy="461665"/>
          </a:xfrm>
          <a:prstGeom prst="rect">
            <a:avLst/>
          </a:prstGeom>
        </p:spPr>
        <p:txBody>
          <a:bodyPr wrap="square">
            <a:spAutoFit/>
          </a:bodyPr>
          <a:lstStyle/>
          <a:p>
            <a:r>
              <a:rPr lang="vi-VN" sz="2400">
                <a:ln w="0"/>
                <a:effectLst>
                  <a:outerShdw blurRad="38100" dist="19050" dir="2700000" algn="tl" rotWithShape="0">
                    <a:schemeClr val="dk1">
                      <a:alpha val="40000"/>
                    </a:schemeClr>
                  </a:outerShdw>
                </a:effectLst>
              </a:rPr>
              <a:t>Giới thiệu chung</a:t>
            </a:r>
          </a:p>
        </p:txBody>
      </p:sp>
      <p:sp>
        <p:nvSpPr>
          <p:cNvPr id="8" name="Rectangle 7">
            <a:extLst>
              <a:ext uri="{FF2B5EF4-FFF2-40B4-BE49-F238E27FC236}">
                <a16:creationId xmlns:a16="http://schemas.microsoft.com/office/drawing/2014/main" id="{73940CC7-312B-48C0-B310-07238CBADE0C}"/>
              </a:ext>
            </a:extLst>
          </p:cNvPr>
          <p:cNvSpPr/>
          <p:nvPr/>
        </p:nvSpPr>
        <p:spPr>
          <a:xfrm>
            <a:off x="1460562" y="854098"/>
            <a:ext cx="5904000" cy="461665"/>
          </a:xfrm>
          <a:prstGeom prst="rect">
            <a:avLst/>
          </a:prstGeom>
        </p:spPr>
        <p:txBody>
          <a:bodyPr wrap="square">
            <a:spAutoFit/>
          </a:bodyPr>
          <a:lstStyle/>
          <a:p>
            <a:r>
              <a:rPr lang="vi-VN" sz="2400">
                <a:ln w="0"/>
                <a:effectLst>
                  <a:outerShdw blurRad="38100" dist="19050" dir="2700000" algn="tl" rotWithShape="0">
                    <a:schemeClr val="dk1">
                      <a:alpha val="40000"/>
                    </a:schemeClr>
                  </a:outerShdw>
                </a:effectLst>
              </a:rPr>
              <a:t>Đơn vị sản xuất và giá thành</a:t>
            </a:r>
          </a:p>
        </p:txBody>
      </p:sp>
      <p:sp>
        <p:nvSpPr>
          <p:cNvPr id="9" name="Rectangle 8">
            <a:extLst>
              <a:ext uri="{FF2B5EF4-FFF2-40B4-BE49-F238E27FC236}">
                <a16:creationId xmlns:a16="http://schemas.microsoft.com/office/drawing/2014/main" id="{2C009050-2FE8-40F3-9B02-1BEE7BFA025A}"/>
              </a:ext>
            </a:extLst>
          </p:cNvPr>
          <p:cNvSpPr/>
          <p:nvPr/>
        </p:nvSpPr>
        <p:spPr>
          <a:xfrm>
            <a:off x="1426989" y="847839"/>
            <a:ext cx="5904000" cy="461665"/>
          </a:xfrm>
          <a:prstGeom prst="rect">
            <a:avLst/>
          </a:prstGeom>
        </p:spPr>
        <p:txBody>
          <a:bodyPr wrap="square">
            <a:spAutoFit/>
          </a:bodyPr>
          <a:lstStyle/>
          <a:p>
            <a:r>
              <a:rPr lang="vi-VN" sz="2400">
                <a:ln w="0"/>
                <a:effectLst>
                  <a:outerShdw blurRad="38100" dist="19050" dir="2700000" algn="tl" rotWithShape="0">
                    <a:schemeClr val="dk1">
                      <a:alpha val="40000"/>
                    </a:schemeClr>
                  </a:outerShdw>
                </a:effectLst>
              </a:rPr>
              <a:t>Các chức năng chính</a:t>
            </a:r>
          </a:p>
        </p:txBody>
      </p:sp>
      <p:sp>
        <p:nvSpPr>
          <p:cNvPr id="10" name="TextBox 9">
            <a:extLst>
              <a:ext uri="{FF2B5EF4-FFF2-40B4-BE49-F238E27FC236}">
                <a16:creationId xmlns:a16="http://schemas.microsoft.com/office/drawing/2014/main" id="{8C9E693A-8703-4CAF-84A7-3EBB411A4F91}"/>
              </a:ext>
            </a:extLst>
          </p:cNvPr>
          <p:cNvSpPr txBox="1"/>
          <p:nvPr/>
        </p:nvSpPr>
        <p:spPr>
          <a:xfrm>
            <a:off x="1475656" y="1625309"/>
            <a:ext cx="6207782" cy="1077218"/>
          </a:xfrm>
          <a:prstGeom prst="rect">
            <a:avLst/>
          </a:prstGeom>
          <a:noFill/>
        </p:spPr>
        <p:txBody>
          <a:bodyPr wrap="square" rtlCol="0">
            <a:spAutoFit/>
          </a:bodyPr>
          <a:lstStyle/>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Lọc truyện theo từng thể loại</a:t>
            </a:r>
          </a:p>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Tự viết truyện của mình.</a:t>
            </a:r>
          </a:p>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Có diễn đàn lớn, mạnh mọi người chia sẻ nhiều truyện.</a:t>
            </a:r>
          </a:p>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Có nhiều truyện, sách, tác phẩm… trên toàn thế giới</a:t>
            </a:r>
          </a:p>
        </p:txBody>
      </p:sp>
      <p:pic>
        <p:nvPicPr>
          <p:cNvPr id="11" name="Picture 10">
            <a:extLst>
              <a:ext uri="{FF2B5EF4-FFF2-40B4-BE49-F238E27FC236}">
                <a16:creationId xmlns:a16="http://schemas.microsoft.com/office/drawing/2014/main" id="{9657834C-3D2A-430F-A4ED-06B178C92BB9}"/>
              </a:ext>
            </a:extLst>
          </p:cNvPr>
          <p:cNvPicPr/>
          <p:nvPr/>
        </p:nvPicPr>
        <p:blipFill>
          <a:blip r:embed="rId2"/>
          <a:stretch>
            <a:fillRect/>
          </a:stretch>
        </p:blipFill>
        <p:spPr>
          <a:xfrm>
            <a:off x="827584" y="627534"/>
            <a:ext cx="7560840" cy="4104456"/>
          </a:xfrm>
          <a:prstGeom prst="rect">
            <a:avLst/>
          </a:prstGeom>
        </p:spPr>
      </p:pic>
    </p:spTree>
    <p:extLst>
      <p:ext uri="{BB962C8B-B14F-4D97-AF65-F5344CB8AC3E}">
        <p14:creationId xmlns:p14="http://schemas.microsoft.com/office/powerpoint/2010/main" val="2949424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nodeType="clickEffect">
                                  <p:stCondLst>
                                    <p:cond delay="0"/>
                                  </p:stCondLst>
                                  <p:childTnLst>
                                    <p:anim calcmode="lin" valueType="num">
                                      <p:cBhvr>
                                        <p:cTn id="11" dur="500"/>
                                        <p:tgtEl>
                                          <p:spTgt spid="11"/>
                                        </p:tgtEl>
                                        <p:attrNameLst>
                                          <p:attrName>ppt_w</p:attrName>
                                        </p:attrNameLst>
                                      </p:cBhvr>
                                      <p:tavLst>
                                        <p:tav tm="0">
                                          <p:val>
                                            <p:strVal val="ppt_w"/>
                                          </p:val>
                                        </p:tav>
                                        <p:tav tm="100000">
                                          <p:val>
                                            <p:fltVal val="0"/>
                                          </p:val>
                                        </p:tav>
                                      </p:tavLst>
                                    </p:anim>
                                    <p:anim calcmode="lin" valueType="num">
                                      <p:cBhvr>
                                        <p:cTn id="12" dur="500"/>
                                        <p:tgtEl>
                                          <p:spTgt spid="11"/>
                                        </p:tgtEl>
                                        <p:attrNameLst>
                                          <p:attrName>ppt_h</p:attrName>
                                        </p:attrNameLst>
                                      </p:cBhvr>
                                      <p:tavLst>
                                        <p:tav tm="0">
                                          <p:val>
                                            <p:strVal val="ppt_h"/>
                                          </p:val>
                                        </p:tav>
                                        <p:tav tm="100000">
                                          <p:val>
                                            <p:fltVal val="0"/>
                                          </p:val>
                                        </p:tav>
                                      </p:tavLst>
                                    </p:anim>
                                    <p:animEffect transition="out" filter="fade">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arn(inVertic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barn(inVertical)">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barn(inVertical)">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barn(inVertical)">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xit" presetSubtype="32" fill="hold" grpId="1" nodeType="clickEffect">
                                  <p:stCondLst>
                                    <p:cond delay="0"/>
                                  </p:stCondLst>
                                  <p:childTnLst>
                                    <p:anim calcmode="lin" valueType="num">
                                      <p:cBhvr>
                                        <p:cTn id="46" dur="500"/>
                                        <p:tgtEl>
                                          <p:spTgt spid="7"/>
                                        </p:tgtEl>
                                        <p:attrNameLst>
                                          <p:attrName>ppt_w</p:attrName>
                                        </p:attrNameLst>
                                      </p:cBhvr>
                                      <p:tavLst>
                                        <p:tav tm="0">
                                          <p:val>
                                            <p:strVal val="ppt_w"/>
                                          </p:val>
                                        </p:tav>
                                        <p:tav tm="100000">
                                          <p:val>
                                            <p:fltVal val="0"/>
                                          </p:val>
                                        </p:tav>
                                      </p:tavLst>
                                    </p:anim>
                                    <p:anim calcmode="lin" valueType="num">
                                      <p:cBhvr>
                                        <p:cTn id="47" dur="500"/>
                                        <p:tgtEl>
                                          <p:spTgt spid="7"/>
                                        </p:tgtEl>
                                        <p:attrNameLst>
                                          <p:attrName>ppt_h</p:attrName>
                                        </p:attrNameLst>
                                      </p:cBhvr>
                                      <p:tavLst>
                                        <p:tav tm="0">
                                          <p:val>
                                            <p:strVal val="ppt_h"/>
                                          </p:val>
                                        </p:tav>
                                        <p:tav tm="100000">
                                          <p:val>
                                            <p:fltVal val="0"/>
                                          </p:val>
                                        </p:tav>
                                      </p:tavLst>
                                    </p:anim>
                                    <p:animEffect transition="out" filter="fade">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par>
                                <p:cTn id="50" presetID="53" presetClass="exit" presetSubtype="32" fill="hold" grpId="0" nodeType="withEffect">
                                  <p:stCondLst>
                                    <p:cond delay="0"/>
                                  </p:stCondLst>
                                  <p:childTnLst>
                                    <p:anim calcmode="lin" valueType="num">
                                      <p:cBhvr>
                                        <p:cTn id="51" dur="500"/>
                                        <p:tgtEl>
                                          <p:spTgt spid="6">
                                            <p:txEl>
                                              <p:pRg st="0" end="0"/>
                                            </p:txEl>
                                          </p:spTgt>
                                        </p:tgtEl>
                                        <p:attrNameLst>
                                          <p:attrName>ppt_w</p:attrName>
                                        </p:attrNameLst>
                                      </p:cBhvr>
                                      <p:tavLst>
                                        <p:tav tm="0">
                                          <p:val>
                                            <p:strVal val="ppt_w"/>
                                          </p:val>
                                        </p:tav>
                                        <p:tav tm="100000">
                                          <p:val>
                                            <p:fltVal val="0"/>
                                          </p:val>
                                        </p:tav>
                                      </p:tavLst>
                                    </p:anim>
                                    <p:anim calcmode="lin" valueType="num">
                                      <p:cBhvr>
                                        <p:cTn id="52" dur="500"/>
                                        <p:tgtEl>
                                          <p:spTgt spid="6">
                                            <p:txEl>
                                              <p:pRg st="0" end="0"/>
                                            </p:txEl>
                                          </p:spTgt>
                                        </p:tgtEl>
                                        <p:attrNameLst>
                                          <p:attrName>ppt_h</p:attrName>
                                        </p:attrNameLst>
                                      </p:cBhvr>
                                      <p:tavLst>
                                        <p:tav tm="0">
                                          <p:val>
                                            <p:strVal val="ppt_h"/>
                                          </p:val>
                                        </p:tav>
                                        <p:tav tm="100000">
                                          <p:val>
                                            <p:fltVal val="0"/>
                                          </p:val>
                                        </p:tav>
                                      </p:tavLst>
                                    </p:anim>
                                    <p:animEffect transition="out" filter="fade">
                                      <p:cBhvr>
                                        <p:cTn id="53" dur="500"/>
                                        <p:tgtEl>
                                          <p:spTgt spid="6">
                                            <p:txEl>
                                              <p:pRg st="0" end="0"/>
                                            </p:txEl>
                                          </p:spTgt>
                                        </p:tgtEl>
                                      </p:cBhvr>
                                    </p:animEffect>
                                    <p:set>
                                      <p:cBhvr>
                                        <p:cTn id="54" dur="1" fill="hold">
                                          <p:stCondLst>
                                            <p:cond delay="499"/>
                                          </p:stCondLst>
                                        </p:cTn>
                                        <p:tgtEl>
                                          <p:spTgt spid="6">
                                            <p:txEl>
                                              <p:pRg st="0" end="0"/>
                                            </p:txEl>
                                          </p:spTgt>
                                        </p:tgtEl>
                                        <p:attrNameLst>
                                          <p:attrName>style.visibility</p:attrName>
                                        </p:attrNameLst>
                                      </p:cBhvr>
                                      <p:to>
                                        <p:strVal val="hidden"/>
                                      </p:to>
                                    </p:set>
                                  </p:childTnLst>
                                </p:cTn>
                              </p:par>
                              <p:par>
                                <p:cTn id="55" presetID="53" presetClass="exit" presetSubtype="32" fill="hold" grpId="0" nodeType="withEffect">
                                  <p:stCondLst>
                                    <p:cond delay="0"/>
                                  </p:stCondLst>
                                  <p:childTnLst>
                                    <p:anim calcmode="lin" valueType="num">
                                      <p:cBhvr>
                                        <p:cTn id="56" dur="500"/>
                                        <p:tgtEl>
                                          <p:spTgt spid="6">
                                            <p:txEl>
                                              <p:pRg st="1" end="1"/>
                                            </p:txEl>
                                          </p:spTgt>
                                        </p:tgtEl>
                                        <p:attrNameLst>
                                          <p:attrName>ppt_w</p:attrName>
                                        </p:attrNameLst>
                                      </p:cBhvr>
                                      <p:tavLst>
                                        <p:tav tm="0">
                                          <p:val>
                                            <p:strVal val="ppt_w"/>
                                          </p:val>
                                        </p:tav>
                                        <p:tav tm="100000">
                                          <p:val>
                                            <p:fltVal val="0"/>
                                          </p:val>
                                        </p:tav>
                                      </p:tavLst>
                                    </p:anim>
                                    <p:anim calcmode="lin" valueType="num">
                                      <p:cBhvr>
                                        <p:cTn id="57" dur="500"/>
                                        <p:tgtEl>
                                          <p:spTgt spid="6">
                                            <p:txEl>
                                              <p:pRg st="1" end="1"/>
                                            </p:txEl>
                                          </p:spTgt>
                                        </p:tgtEl>
                                        <p:attrNameLst>
                                          <p:attrName>ppt_h</p:attrName>
                                        </p:attrNameLst>
                                      </p:cBhvr>
                                      <p:tavLst>
                                        <p:tav tm="0">
                                          <p:val>
                                            <p:strVal val="ppt_h"/>
                                          </p:val>
                                        </p:tav>
                                        <p:tav tm="100000">
                                          <p:val>
                                            <p:fltVal val="0"/>
                                          </p:val>
                                        </p:tav>
                                      </p:tavLst>
                                    </p:anim>
                                    <p:animEffect transition="out" filter="fade">
                                      <p:cBhvr>
                                        <p:cTn id="58" dur="500"/>
                                        <p:tgtEl>
                                          <p:spTgt spid="6">
                                            <p:txEl>
                                              <p:pRg st="1" end="1"/>
                                            </p:txEl>
                                          </p:spTgt>
                                        </p:tgtEl>
                                      </p:cBhvr>
                                    </p:animEffect>
                                    <p:set>
                                      <p:cBhvr>
                                        <p:cTn id="59" dur="1" fill="hold">
                                          <p:stCondLst>
                                            <p:cond delay="499"/>
                                          </p:stCondLst>
                                        </p:cTn>
                                        <p:tgtEl>
                                          <p:spTgt spid="6">
                                            <p:txEl>
                                              <p:pRg st="1" end="1"/>
                                            </p:txEl>
                                          </p:spTgt>
                                        </p:tgtEl>
                                        <p:attrNameLst>
                                          <p:attrName>style.visibility</p:attrName>
                                        </p:attrNameLst>
                                      </p:cBhvr>
                                      <p:to>
                                        <p:strVal val="hidden"/>
                                      </p:to>
                                    </p:set>
                                  </p:childTnLst>
                                </p:cTn>
                              </p:par>
                              <p:par>
                                <p:cTn id="60" presetID="53" presetClass="exit" presetSubtype="32" fill="hold" grpId="0" nodeType="withEffect">
                                  <p:stCondLst>
                                    <p:cond delay="0"/>
                                  </p:stCondLst>
                                  <p:childTnLst>
                                    <p:anim calcmode="lin" valueType="num">
                                      <p:cBhvr>
                                        <p:cTn id="61" dur="500"/>
                                        <p:tgtEl>
                                          <p:spTgt spid="6">
                                            <p:txEl>
                                              <p:pRg st="2" end="2"/>
                                            </p:txEl>
                                          </p:spTgt>
                                        </p:tgtEl>
                                        <p:attrNameLst>
                                          <p:attrName>ppt_w</p:attrName>
                                        </p:attrNameLst>
                                      </p:cBhvr>
                                      <p:tavLst>
                                        <p:tav tm="0">
                                          <p:val>
                                            <p:strVal val="ppt_w"/>
                                          </p:val>
                                        </p:tav>
                                        <p:tav tm="100000">
                                          <p:val>
                                            <p:fltVal val="0"/>
                                          </p:val>
                                        </p:tav>
                                      </p:tavLst>
                                    </p:anim>
                                    <p:anim calcmode="lin" valueType="num">
                                      <p:cBhvr>
                                        <p:cTn id="62" dur="500"/>
                                        <p:tgtEl>
                                          <p:spTgt spid="6">
                                            <p:txEl>
                                              <p:pRg st="2" end="2"/>
                                            </p:txEl>
                                          </p:spTgt>
                                        </p:tgtEl>
                                        <p:attrNameLst>
                                          <p:attrName>ppt_h</p:attrName>
                                        </p:attrNameLst>
                                      </p:cBhvr>
                                      <p:tavLst>
                                        <p:tav tm="0">
                                          <p:val>
                                            <p:strVal val="ppt_h"/>
                                          </p:val>
                                        </p:tav>
                                        <p:tav tm="100000">
                                          <p:val>
                                            <p:fltVal val="0"/>
                                          </p:val>
                                        </p:tav>
                                      </p:tavLst>
                                    </p:anim>
                                    <p:animEffect transition="out" filter="fade">
                                      <p:cBhvr>
                                        <p:cTn id="63" dur="500"/>
                                        <p:tgtEl>
                                          <p:spTgt spid="6">
                                            <p:txEl>
                                              <p:pRg st="2" end="2"/>
                                            </p:txEl>
                                          </p:spTgt>
                                        </p:tgtEl>
                                      </p:cBhvr>
                                    </p:animEffect>
                                    <p:set>
                                      <p:cBhvr>
                                        <p:cTn id="64" dur="1" fill="hold">
                                          <p:stCondLst>
                                            <p:cond delay="499"/>
                                          </p:stCondLst>
                                        </p:cTn>
                                        <p:tgtEl>
                                          <p:spTgt spid="6">
                                            <p:txEl>
                                              <p:pRg st="2" end="2"/>
                                            </p:txEl>
                                          </p:spTgt>
                                        </p:tgtEl>
                                        <p:attrNameLst>
                                          <p:attrName>style.visibility</p:attrName>
                                        </p:attrNameLst>
                                      </p:cBhvr>
                                      <p:to>
                                        <p:strVal val="hidden"/>
                                      </p:to>
                                    </p:set>
                                  </p:childTnLst>
                                </p:cTn>
                              </p:par>
                              <p:par>
                                <p:cTn id="65" presetID="53" presetClass="exit" presetSubtype="32" fill="hold" grpId="0" nodeType="withEffect">
                                  <p:stCondLst>
                                    <p:cond delay="0"/>
                                  </p:stCondLst>
                                  <p:childTnLst>
                                    <p:anim calcmode="lin" valueType="num">
                                      <p:cBhvr>
                                        <p:cTn id="66" dur="500"/>
                                        <p:tgtEl>
                                          <p:spTgt spid="6">
                                            <p:txEl>
                                              <p:pRg st="3" end="3"/>
                                            </p:txEl>
                                          </p:spTgt>
                                        </p:tgtEl>
                                        <p:attrNameLst>
                                          <p:attrName>ppt_w</p:attrName>
                                        </p:attrNameLst>
                                      </p:cBhvr>
                                      <p:tavLst>
                                        <p:tav tm="0">
                                          <p:val>
                                            <p:strVal val="ppt_w"/>
                                          </p:val>
                                        </p:tav>
                                        <p:tav tm="100000">
                                          <p:val>
                                            <p:fltVal val="0"/>
                                          </p:val>
                                        </p:tav>
                                      </p:tavLst>
                                    </p:anim>
                                    <p:anim calcmode="lin" valueType="num">
                                      <p:cBhvr>
                                        <p:cTn id="67" dur="500"/>
                                        <p:tgtEl>
                                          <p:spTgt spid="6">
                                            <p:txEl>
                                              <p:pRg st="3" end="3"/>
                                            </p:txEl>
                                          </p:spTgt>
                                        </p:tgtEl>
                                        <p:attrNameLst>
                                          <p:attrName>ppt_h</p:attrName>
                                        </p:attrNameLst>
                                      </p:cBhvr>
                                      <p:tavLst>
                                        <p:tav tm="0">
                                          <p:val>
                                            <p:strVal val="ppt_h"/>
                                          </p:val>
                                        </p:tav>
                                        <p:tav tm="100000">
                                          <p:val>
                                            <p:fltVal val="0"/>
                                          </p:val>
                                        </p:tav>
                                      </p:tavLst>
                                    </p:anim>
                                    <p:animEffect transition="out" filter="fade">
                                      <p:cBhvr>
                                        <p:cTn id="68" dur="500"/>
                                        <p:tgtEl>
                                          <p:spTgt spid="6">
                                            <p:txEl>
                                              <p:pRg st="3" end="3"/>
                                            </p:txEl>
                                          </p:spTgt>
                                        </p:tgtEl>
                                      </p:cBhvr>
                                    </p:animEffect>
                                    <p:set>
                                      <p:cBhvr>
                                        <p:cTn id="69" dur="1" fill="hold">
                                          <p:stCondLst>
                                            <p:cond delay="499"/>
                                          </p:stCondLst>
                                        </p:cTn>
                                        <p:tgtEl>
                                          <p:spTgt spid="6">
                                            <p:txEl>
                                              <p:pRg st="3" end="3"/>
                                            </p:txEl>
                                          </p:spTgt>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fade">
                                      <p:cBhvr>
                                        <p:cTn id="74" dur="500"/>
                                        <p:tgtEl>
                                          <p:spTgt spid="8"/>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xit" presetSubtype="32" fill="hold" grpId="1" nodeType="clickEffect">
                                  <p:stCondLst>
                                    <p:cond delay="0"/>
                                  </p:stCondLst>
                                  <p:childTnLst>
                                    <p:anim calcmode="lin" valueType="num">
                                      <p:cBhvr>
                                        <p:cTn id="78" dur="500"/>
                                        <p:tgtEl>
                                          <p:spTgt spid="8"/>
                                        </p:tgtEl>
                                        <p:attrNameLst>
                                          <p:attrName>ppt_w</p:attrName>
                                        </p:attrNameLst>
                                      </p:cBhvr>
                                      <p:tavLst>
                                        <p:tav tm="0">
                                          <p:val>
                                            <p:strVal val="ppt_w"/>
                                          </p:val>
                                        </p:tav>
                                        <p:tav tm="100000">
                                          <p:val>
                                            <p:fltVal val="0"/>
                                          </p:val>
                                        </p:tav>
                                      </p:tavLst>
                                    </p:anim>
                                    <p:anim calcmode="lin" valueType="num">
                                      <p:cBhvr>
                                        <p:cTn id="79" dur="500"/>
                                        <p:tgtEl>
                                          <p:spTgt spid="8"/>
                                        </p:tgtEl>
                                        <p:attrNameLst>
                                          <p:attrName>ppt_h</p:attrName>
                                        </p:attrNameLst>
                                      </p:cBhvr>
                                      <p:tavLst>
                                        <p:tav tm="0">
                                          <p:val>
                                            <p:strVal val="ppt_h"/>
                                          </p:val>
                                        </p:tav>
                                        <p:tav tm="100000">
                                          <p:val>
                                            <p:fltVal val="0"/>
                                          </p:val>
                                        </p:tav>
                                      </p:tavLst>
                                    </p:anim>
                                    <p:animEffect transition="out" filter="fade">
                                      <p:cBhvr>
                                        <p:cTn id="80" dur="500"/>
                                        <p:tgtEl>
                                          <p:spTgt spid="8"/>
                                        </p:tgtEl>
                                      </p:cBhvr>
                                    </p:animEffect>
                                    <p:set>
                                      <p:cBhvr>
                                        <p:cTn id="81" dur="1" fill="hold">
                                          <p:stCondLst>
                                            <p:cond delay="499"/>
                                          </p:stCondLst>
                                        </p:cTn>
                                        <p:tgtEl>
                                          <p:spTgt spid="8"/>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fade">
                                      <p:cBhvr>
                                        <p:cTn id="86" dur="500"/>
                                        <p:tgtEl>
                                          <p:spTgt spid="9"/>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nodeType="clickEffect">
                                  <p:stCondLst>
                                    <p:cond delay="0"/>
                                  </p:stCondLst>
                                  <p:childTnLst>
                                    <p:set>
                                      <p:cBhvr>
                                        <p:cTn id="90" dur="1" fill="hold">
                                          <p:stCondLst>
                                            <p:cond delay="0"/>
                                          </p:stCondLst>
                                        </p:cTn>
                                        <p:tgtEl>
                                          <p:spTgt spid="10">
                                            <p:txEl>
                                              <p:pRg st="0" end="0"/>
                                            </p:txEl>
                                          </p:spTgt>
                                        </p:tgtEl>
                                        <p:attrNameLst>
                                          <p:attrName>style.visibility</p:attrName>
                                        </p:attrNameLst>
                                      </p:cBhvr>
                                      <p:to>
                                        <p:strVal val="visible"/>
                                      </p:to>
                                    </p:set>
                                    <p:animEffect transition="in" filter="barn(inVertical)">
                                      <p:cBhvr>
                                        <p:cTn id="91" dur="500"/>
                                        <p:tgtEl>
                                          <p:spTgt spid="10">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nodeType="clickEffect">
                                  <p:stCondLst>
                                    <p:cond delay="0"/>
                                  </p:stCondLst>
                                  <p:childTnLst>
                                    <p:set>
                                      <p:cBhvr>
                                        <p:cTn id="95" dur="1" fill="hold">
                                          <p:stCondLst>
                                            <p:cond delay="0"/>
                                          </p:stCondLst>
                                        </p:cTn>
                                        <p:tgtEl>
                                          <p:spTgt spid="10">
                                            <p:txEl>
                                              <p:pRg st="1" end="1"/>
                                            </p:txEl>
                                          </p:spTgt>
                                        </p:tgtEl>
                                        <p:attrNameLst>
                                          <p:attrName>style.visibility</p:attrName>
                                        </p:attrNameLst>
                                      </p:cBhvr>
                                      <p:to>
                                        <p:strVal val="visible"/>
                                      </p:to>
                                    </p:set>
                                    <p:animEffect transition="in" filter="barn(inVertical)">
                                      <p:cBhvr>
                                        <p:cTn id="96" dur="500"/>
                                        <p:tgtEl>
                                          <p:spTgt spid="10">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nodeType="clickEffect">
                                  <p:stCondLst>
                                    <p:cond delay="0"/>
                                  </p:stCondLst>
                                  <p:childTnLst>
                                    <p:set>
                                      <p:cBhvr>
                                        <p:cTn id="100" dur="1" fill="hold">
                                          <p:stCondLst>
                                            <p:cond delay="0"/>
                                          </p:stCondLst>
                                        </p:cTn>
                                        <p:tgtEl>
                                          <p:spTgt spid="10">
                                            <p:txEl>
                                              <p:pRg st="2" end="2"/>
                                            </p:txEl>
                                          </p:spTgt>
                                        </p:tgtEl>
                                        <p:attrNameLst>
                                          <p:attrName>style.visibility</p:attrName>
                                        </p:attrNameLst>
                                      </p:cBhvr>
                                      <p:to>
                                        <p:strVal val="visible"/>
                                      </p:to>
                                    </p:set>
                                    <p:animEffect transition="in" filter="barn(inVertical)">
                                      <p:cBhvr>
                                        <p:cTn id="101" dur="500"/>
                                        <p:tgtEl>
                                          <p:spTgt spid="10">
                                            <p:txEl>
                                              <p:pRg st="2" end="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nodeType="clickEffect">
                                  <p:stCondLst>
                                    <p:cond delay="0"/>
                                  </p:stCondLst>
                                  <p:childTnLst>
                                    <p:set>
                                      <p:cBhvr>
                                        <p:cTn id="105" dur="1" fill="hold">
                                          <p:stCondLst>
                                            <p:cond delay="0"/>
                                          </p:stCondLst>
                                        </p:cTn>
                                        <p:tgtEl>
                                          <p:spTgt spid="10">
                                            <p:txEl>
                                              <p:pRg st="3" end="3"/>
                                            </p:txEl>
                                          </p:spTgt>
                                        </p:tgtEl>
                                        <p:attrNameLst>
                                          <p:attrName>style.visibility</p:attrName>
                                        </p:attrNameLst>
                                      </p:cBhvr>
                                      <p:to>
                                        <p:strVal val="visible"/>
                                      </p:to>
                                    </p:set>
                                    <p:animEffect transition="in" filter="barn(inVertical)">
                                      <p:cBhvr>
                                        <p:cTn id="106"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build="allAtOnce"/>
      <p:bldP spid="7" grpId="0"/>
      <p:bldP spid="7" grpId="1"/>
      <p:bldP spid="8" grpId="0"/>
      <p:bldP spid="8" grpId="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2</a:t>
            </a:r>
            <a:r>
              <a:rPr lang="en-US" altLang="ko-KR">
                <a:solidFill>
                  <a:schemeClr val="tx1">
                    <a:lumMod val="75000"/>
                    <a:lumOff val="25000"/>
                  </a:schemeClr>
                </a:solidFill>
              </a:rPr>
              <a:t>. </a:t>
            </a:r>
            <a:r>
              <a:rPr lang="en-US" altLang="ko-KR"/>
              <a:t>Wattpad…</a:t>
            </a:r>
            <a:endParaRPr lang="ko-KR" altLang="en-US" dirty="0">
              <a:solidFill>
                <a:schemeClr val="tx1">
                  <a:lumMod val="75000"/>
                  <a:lumOff val="25000"/>
                </a:schemeClr>
              </a:solidFill>
            </a:endParaRPr>
          </a:p>
        </p:txBody>
      </p:sp>
      <p:sp>
        <p:nvSpPr>
          <p:cNvPr id="4" name="Rectangle 3"/>
          <p:cNvSpPr/>
          <p:nvPr/>
        </p:nvSpPr>
        <p:spPr>
          <a:xfrm>
            <a:off x="1610094" y="1500923"/>
            <a:ext cx="2961906"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ectangle 4"/>
          <p:cNvSpPr/>
          <p:nvPr/>
        </p:nvSpPr>
        <p:spPr>
          <a:xfrm>
            <a:off x="5725171" y="1500923"/>
            <a:ext cx="2592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TextBox 7"/>
          <p:cNvSpPr txBox="1"/>
          <p:nvPr/>
        </p:nvSpPr>
        <p:spPr>
          <a:xfrm>
            <a:off x="1460562" y="1727479"/>
            <a:ext cx="3975534" cy="1077218"/>
          </a:xfrm>
          <a:prstGeom prst="rect">
            <a:avLst/>
          </a:prstGeom>
          <a:noFill/>
        </p:spPr>
        <p:txBody>
          <a:bodyPr wrap="square" rtlCol="0">
            <a:spAutoFit/>
          </a:bodyPr>
          <a:lstStyle/>
          <a:p>
            <a:pPr marL="285750" indent="-285750">
              <a:buFont typeface="Wingdings" panose="05000000000000000000" pitchFamily="2" charset="2"/>
              <a:buChar char="v"/>
            </a:pPr>
            <a:r>
              <a:rPr lang="vi-VN" altLang="ko-KR" sz="1600">
                <a:solidFill>
                  <a:schemeClr val="tx1">
                    <a:lumMod val="75000"/>
                    <a:lumOff val="25000"/>
                  </a:schemeClr>
                </a:solidFill>
                <a:cs typeface="Arial" pitchFamily="34" charset="0"/>
              </a:rPr>
              <a:t>Có thể lưu truyện offline để đọc</a:t>
            </a:r>
          </a:p>
          <a:p>
            <a:pPr marL="285750" indent="-285750">
              <a:buFont typeface="Wingdings" panose="05000000000000000000" pitchFamily="2" charset="2"/>
              <a:buChar char="v"/>
            </a:pPr>
            <a:r>
              <a:rPr lang="vi-VN" altLang="ko-KR" sz="1600">
                <a:solidFill>
                  <a:schemeClr val="tx1">
                    <a:lumMod val="75000"/>
                    <a:lumOff val="25000"/>
                  </a:schemeClr>
                </a:solidFill>
                <a:cs typeface="Arial" pitchFamily="34" charset="0"/>
              </a:rPr>
              <a:t>Có app chạy trên đa nền tảng.</a:t>
            </a:r>
          </a:p>
          <a:p>
            <a:pPr marL="285750" indent="-285750">
              <a:buFont typeface="Wingdings" panose="05000000000000000000" pitchFamily="2" charset="2"/>
              <a:buChar char="v"/>
            </a:pPr>
            <a:r>
              <a:rPr lang="vi-VN" altLang="ko-KR" sz="1600">
                <a:solidFill>
                  <a:schemeClr val="tx1">
                    <a:lumMod val="75000"/>
                    <a:lumOff val="25000"/>
                  </a:schemeClr>
                </a:solidFill>
                <a:cs typeface="Arial" pitchFamily="34" charset="0"/>
              </a:rPr>
              <a:t>Hỗ trợ đa ngôn ngữ.</a:t>
            </a:r>
          </a:p>
          <a:p>
            <a:pPr marL="285750" indent="-285750">
              <a:buFont typeface="Wingdings" panose="05000000000000000000" pitchFamily="2" charset="2"/>
              <a:buChar char="v"/>
            </a:pPr>
            <a:endParaRPr lang="vi-VN" altLang="ko-KR" sz="1600">
              <a:solidFill>
                <a:schemeClr val="tx1">
                  <a:lumMod val="75000"/>
                  <a:lumOff val="25000"/>
                </a:schemeClr>
              </a:solidFill>
              <a:cs typeface="Arial" pitchFamily="34" charset="0"/>
            </a:endParaRPr>
          </a:p>
        </p:txBody>
      </p:sp>
      <p:sp>
        <p:nvSpPr>
          <p:cNvPr id="9" name="TextBox 8"/>
          <p:cNvSpPr txBox="1"/>
          <p:nvPr/>
        </p:nvSpPr>
        <p:spPr>
          <a:xfrm>
            <a:off x="5719981" y="1788954"/>
            <a:ext cx="2835932" cy="338554"/>
          </a:xfrm>
          <a:prstGeom prst="rect">
            <a:avLst/>
          </a:prstGeom>
          <a:noFill/>
        </p:spPr>
        <p:txBody>
          <a:bodyPr wrap="square" rtlCol="0">
            <a:spAutoFit/>
          </a:bodyPr>
          <a:lstStyle/>
          <a:p>
            <a:pPr marL="285750" indent="-285750">
              <a:buFont typeface="Wingdings" panose="05000000000000000000" pitchFamily="2" charset="2"/>
              <a:buChar char="v"/>
            </a:pPr>
            <a:r>
              <a:rPr lang="vi-VN" altLang="ko-KR" sz="1600">
                <a:solidFill>
                  <a:schemeClr val="tx1">
                    <a:lumMod val="75000"/>
                    <a:lumOff val="25000"/>
                  </a:schemeClr>
                </a:solidFill>
                <a:cs typeface="Arial" pitchFamily="34" charset="0"/>
              </a:rPr>
              <a:t>Bản dịch chưa sát nghĩa.</a:t>
            </a:r>
            <a:endParaRPr lang="en-US" altLang="ko-KR" sz="1600">
              <a:solidFill>
                <a:schemeClr val="tx1">
                  <a:lumMod val="75000"/>
                  <a:lumOff val="25000"/>
                </a:schemeClr>
              </a:solidFill>
              <a:cs typeface="Arial" pitchFamily="34" charset="0"/>
            </a:endParaRPr>
          </a:p>
        </p:txBody>
      </p:sp>
      <p:sp>
        <p:nvSpPr>
          <p:cNvPr id="10" name="Rectangle 9">
            <a:extLst>
              <a:ext uri="{FF2B5EF4-FFF2-40B4-BE49-F238E27FC236}">
                <a16:creationId xmlns:a16="http://schemas.microsoft.com/office/drawing/2014/main" id="{1C28F640-3C7B-4DB3-8406-AA4F9985A971}"/>
              </a:ext>
            </a:extLst>
          </p:cNvPr>
          <p:cNvSpPr/>
          <p:nvPr/>
        </p:nvSpPr>
        <p:spPr>
          <a:xfrm>
            <a:off x="1109249" y="1069923"/>
            <a:ext cx="184731" cy="369332"/>
          </a:xfrm>
          <a:prstGeom prst="rect">
            <a:avLst/>
          </a:prstGeom>
        </p:spPr>
        <p:txBody>
          <a:bodyPr wrap="none">
            <a:spAutoFit/>
          </a:bodyPr>
          <a:lstStyle/>
          <a:p>
            <a:endParaRPr lang="vi-VN"/>
          </a:p>
        </p:txBody>
      </p:sp>
      <p:sp>
        <p:nvSpPr>
          <p:cNvPr id="11" name="Rectangle 10">
            <a:extLst>
              <a:ext uri="{FF2B5EF4-FFF2-40B4-BE49-F238E27FC236}">
                <a16:creationId xmlns:a16="http://schemas.microsoft.com/office/drawing/2014/main" id="{92BCF2F4-EFB6-4A3C-B86D-72315502F936}"/>
              </a:ext>
            </a:extLst>
          </p:cNvPr>
          <p:cNvSpPr/>
          <p:nvPr/>
        </p:nvSpPr>
        <p:spPr>
          <a:xfrm>
            <a:off x="1547664" y="1059582"/>
            <a:ext cx="3312368" cy="369332"/>
          </a:xfrm>
          <a:prstGeom prst="rect">
            <a:avLst/>
          </a:prstGeom>
        </p:spPr>
        <p:txBody>
          <a:bodyPr wrap="square">
            <a:spAutoFit/>
          </a:bodyPr>
          <a:lstStyle/>
          <a:p>
            <a:r>
              <a:rPr lang="vi-VN">
                <a:latin typeface="Arial (Body)"/>
              </a:rPr>
              <a:t>Điểm mạnh</a:t>
            </a:r>
            <a:endParaRPr lang="en-US">
              <a:latin typeface="Arial (Body)"/>
            </a:endParaRPr>
          </a:p>
        </p:txBody>
      </p:sp>
      <p:sp>
        <p:nvSpPr>
          <p:cNvPr id="12" name="Rectangle 11">
            <a:extLst>
              <a:ext uri="{FF2B5EF4-FFF2-40B4-BE49-F238E27FC236}">
                <a16:creationId xmlns:a16="http://schemas.microsoft.com/office/drawing/2014/main" id="{B19E724B-4307-4975-B752-EF7517729EBD}"/>
              </a:ext>
            </a:extLst>
          </p:cNvPr>
          <p:cNvSpPr/>
          <p:nvPr/>
        </p:nvSpPr>
        <p:spPr>
          <a:xfrm>
            <a:off x="6156088" y="1059582"/>
            <a:ext cx="2592376" cy="369332"/>
          </a:xfrm>
          <a:prstGeom prst="rect">
            <a:avLst/>
          </a:prstGeom>
        </p:spPr>
        <p:txBody>
          <a:bodyPr wrap="square">
            <a:spAutoFit/>
          </a:bodyPr>
          <a:lstStyle/>
          <a:p>
            <a:r>
              <a:rPr lang="vi-VN"/>
              <a:t>Điểm yếu</a:t>
            </a:r>
          </a:p>
        </p:txBody>
      </p:sp>
      <p:sp>
        <p:nvSpPr>
          <p:cNvPr id="15" name="Oval 47">
            <a:extLst>
              <a:ext uri="{FF2B5EF4-FFF2-40B4-BE49-F238E27FC236}">
                <a16:creationId xmlns:a16="http://schemas.microsoft.com/office/drawing/2014/main" id="{D11E633A-AF84-4533-A0AE-46734BD0C755}"/>
              </a:ext>
            </a:extLst>
          </p:cNvPr>
          <p:cNvSpPr>
            <a:spLocks noChangeAspect="1"/>
          </p:cNvSpPr>
          <p:nvPr/>
        </p:nvSpPr>
        <p:spPr>
          <a:xfrm>
            <a:off x="5784365" y="1022450"/>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6" name="Donut 24">
            <a:extLst>
              <a:ext uri="{FF2B5EF4-FFF2-40B4-BE49-F238E27FC236}">
                <a16:creationId xmlns:a16="http://schemas.microsoft.com/office/drawing/2014/main" id="{81F49C7C-DFCA-4FDE-AB0D-42B8F72E9478}"/>
              </a:ext>
            </a:extLst>
          </p:cNvPr>
          <p:cNvSpPr/>
          <p:nvPr/>
        </p:nvSpPr>
        <p:spPr>
          <a:xfrm>
            <a:off x="1115616" y="105449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Tree>
    <p:extLst>
      <p:ext uri="{BB962C8B-B14F-4D97-AF65-F5344CB8AC3E}">
        <p14:creationId xmlns:p14="http://schemas.microsoft.com/office/powerpoint/2010/main" val="1338764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fade">
                                      <p:cBhvr>
                                        <p:cTn id="23" dur="5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fade">
                                      <p:cBhvr>
                                        <p:cTn id="28" dur="500"/>
                                        <p:tgtEl>
                                          <p:spTgt spid="8">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9">
                                            <p:txEl>
                                              <p:pRg st="0" end="0"/>
                                            </p:txEl>
                                          </p:spTgt>
                                        </p:tgtEl>
                                        <p:attrNameLst>
                                          <p:attrName>style.visibility</p:attrName>
                                        </p:attrNameLst>
                                      </p:cBhvr>
                                      <p:to>
                                        <p:strVal val="visible"/>
                                      </p:to>
                                    </p:set>
                                    <p:animEffect transition="in" filter="barn(inVertical)">
                                      <p:cBhvr>
                                        <p:cTn id="44"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p:bldP spid="12" grpId="0"/>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3</a:t>
            </a:r>
            <a:r>
              <a:rPr lang="en-US" altLang="ko-KR">
                <a:solidFill>
                  <a:schemeClr val="tx1">
                    <a:lumMod val="75000"/>
                    <a:lumOff val="25000"/>
                  </a:schemeClr>
                </a:solidFill>
              </a:rPr>
              <a:t>. Truyenfull.vn</a:t>
            </a:r>
          </a:p>
        </p:txBody>
      </p:sp>
      <p:sp>
        <p:nvSpPr>
          <p:cNvPr id="4" name="Rectangle 3"/>
          <p:cNvSpPr/>
          <p:nvPr/>
        </p:nvSpPr>
        <p:spPr>
          <a:xfrm>
            <a:off x="1610094" y="1395730"/>
            <a:ext cx="5904000" cy="72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460562" y="1622286"/>
            <a:ext cx="6207782" cy="1077218"/>
          </a:xfrm>
          <a:prstGeom prst="rect">
            <a:avLst/>
          </a:prstGeom>
          <a:noFill/>
        </p:spPr>
        <p:txBody>
          <a:bodyPr wrap="square" rtlCol="0">
            <a:spAutoFit/>
          </a:bodyPr>
          <a:lstStyle/>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Truyện Full - Đọc truyện online, đọc truyện chữ. Website luôn cập nhật những bộ truyện mới thuộc các thể loại đặc sắc như truyện tiên hiệp, truyện kiếm hiệp, hay truyện ngôn tình một cách nhanh nhất. </a:t>
            </a:r>
          </a:p>
        </p:txBody>
      </p:sp>
      <p:sp>
        <p:nvSpPr>
          <p:cNvPr id="7" name="Rectangle 6">
            <a:extLst>
              <a:ext uri="{FF2B5EF4-FFF2-40B4-BE49-F238E27FC236}">
                <a16:creationId xmlns:a16="http://schemas.microsoft.com/office/drawing/2014/main" id="{2B7FC407-C0DD-4CFD-B0E2-FE73869C6C11}"/>
              </a:ext>
            </a:extLst>
          </p:cNvPr>
          <p:cNvSpPr/>
          <p:nvPr/>
        </p:nvSpPr>
        <p:spPr>
          <a:xfrm>
            <a:off x="1429710" y="856787"/>
            <a:ext cx="5904000" cy="461665"/>
          </a:xfrm>
          <a:prstGeom prst="rect">
            <a:avLst/>
          </a:prstGeom>
        </p:spPr>
        <p:txBody>
          <a:bodyPr wrap="square">
            <a:spAutoFit/>
          </a:bodyPr>
          <a:lstStyle/>
          <a:p>
            <a:r>
              <a:rPr lang="vi-VN" sz="2400">
                <a:ln w="0"/>
                <a:effectLst>
                  <a:outerShdw blurRad="38100" dist="19050" dir="2700000" algn="tl" rotWithShape="0">
                    <a:schemeClr val="dk1">
                      <a:alpha val="40000"/>
                    </a:schemeClr>
                  </a:outerShdw>
                </a:effectLst>
              </a:rPr>
              <a:t>Giới thiệu chung</a:t>
            </a:r>
          </a:p>
        </p:txBody>
      </p:sp>
      <p:sp>
        <p:nvSpPr>
          <p:cNvPr id="12" name="Rectangle 11">
            <a:extLst>
              <a:ext uri="{FF2B5EF4-FFF2-40B4-BE49-F238E27FC236}">
                <a16:creationId xmlns:a16="http://schemas.microsoft.com/office/drawing/2014/main" id="{A08BE1BE-D5E5-46C1-80CF-E7292A792A6A}"/>
              </a:ext>
            </a:extLst>
          </p:cNvPr>
          <p:cNvSpPr/>
          <p:nvPr/>
        </p:nvSpPr>
        <p:spPr>
          <a:xfrm>
            <a:off x="1429710" y="856786"/>
            <a:ext cx="5904000" cy="461665"/>
          </a:xfrm>
          <a:prstGeom prst="rect">
            <a:avLst/>
          </a:prstGeom>
        </p:spPr>
        <p:txBody>
          <a:bodyPr wrap="square">
            <a:spAutoFit/>
          </a:bodyPr>
          <a:lstStyle/>
          <a:p>
            <a:r>
              <a:rPr lang="vi-VN" sz="2400">
                <a:ln w="0"/>
                <a:effectLst>
                  <a:outerShdw blurRad="38100" dist="19050" dir="2700000" algn="tl" rotWithShape="0">
                    <a:schemeClr val="dk1">
                      <a:alpha val="40000"/>
                    </a:schemeClr>
                  </a:outerShdw>
                </a:effectLst>
              </a:rPr>
              <a:t>Đơn vị sản xuất và giá thành</a:t>
            </a:r>
          </a:p>
        </p:txBody>
      </p:sp>
      <p:sp>
        <p:nvSpPr>
          <p:cNvPr id="13" name="Rectangle 12">
            <a:extLst>
              <a:ext uri="{FF2B5EF4-FFF2-40B4-BE49-F238E27FC236}">
                <a16:creationId xmlns:a16="http://schemas.microsoft.com/office/drawing/2014/main" id="{DA0CFC15-19B7-48A1-BC07-FD620343E28F}"/>
              </a:ext>
            </a:extLst>
          </p:cNvPr>
          <p:cNvSpPr/>
          <p:nvPr/>
        </p:nvSpPr>
        <p:spPr>
          <a:xfrm>
            <a:off x="1429710" y="848451"/>
            <a:ext cx="5904000" cy="461665"/>
          </a:xfrm>
          <a:prstGeom prst="rect">
            <a:avLst/>
          </a:prstGeom>
        </p:spPr>
        <p:txBody>
          <a:bodyPr wrap="square">
            <a:spAutoFit/>
          </a:bodyPr>
          <a:lstStyle/>
          <a:p>
            <a:r>
              <a:rPr lang="vi-VN" sz="2400">
                <a:ln w="0"/>
                <a:effectLst>
                  <a:outerShdw blurRad="38100" dist="19050" dir="2700000" algn="tl" rotWithShape="0">
                    <a:schemeClr val="dk1">
                      <a:alpha val="40000"/>
                    </a:schemeClr>
                  </a:outerShdw>
                </a:effectLst>
              </a:rPr>
              <a:t>Các chức năng chính</a:t>
            </a:r>
          </a:p>
        </p:txBody>
      </p:sp>
      <p:sp>
        <p:nvSpPr>
          <p:cNvPr id="14" name="TextBox 13">
            <a:extLst>
              <a:ext uri="{FF2B5EF4-FFF2-40B4-BE49-F238E27FC236}">
                <a16:creationId xmlns:a16="http://schemas.microsoft.com/office/drawing/2014/main" id="{E4ECD43F-7066-4989-8F3D-891B28BFF966}"/>
              </a:ext>
            </a:extLst>
          </p:cNvPr>
          <p:cNvSpPr txBox="1"/>
          <p:nvPr/>
        </p:nvSpPr>
        <p:spPr>
          <a:xfrm>
            <a:off x="1475656" y="1622285"/>
            <a:ext cx="6207782" cy="830997"/>
          </a:xfrm>
          <a:prstGeom prst="rect">
            <a:avLst/>
          </a:prstGeom>
          <a:noFill/>
        </p:spPr>
        <p:txBody>
          <a:bodyPr wrap="square" rtlCol="0">
            <a:spAutoFit/>
          </a:bodyPr>
          <a:lstStyle/>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Cung cấp đầy đủ các thể loại truyện chữ.</a:t>
            </a:r>
          </a:p>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Tìm kiếm tên truyện.</a:t>
            </a:r>
          </a:p>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Hỗ trợ mọi thiết bị như di động và máy tính bảng.</a:t>
            </a:r>
          </a:p>
        </p:txBody>
      </p:sp>
      <p:pic>
        <p:nvPicPr>
          <p:cNvPr id="3" name="Picture 2">
            <a:extLst>
              <a:ext uri="{FF2B5EF4-FFF2-40B4-BE49-F238E27FC236}">
                <a16:creationId xmlns:a16="http://schemas.microsoft.com/office/drawing/2014/main" id="{225F47F2-8BC7-47B9-8881-44580AEED266}"/>
              </a:ext>
            </a:extLst>
          </p:cNvPr>
          <p:cNvPicPr>
            <a:picLocks noChangeAspect="1"/>
          </p:cNvPicPr>
          <p:nvPr/>
        </p:nvPicPr>
        <p:blipFill>
          <a:blip r:embed="rId2"/>
          <a:stretch>
            <a:fillRect/>
          </a:stretch>
        </p:blipFill>
        <p:spPr>
          <a:xfrm>
            <a:off x="467544" y="699542"/>
            <a:ext cx="7920880" cy="4032448"/>
          </a:xfrm>
          <a:prstGeom prst="rect">
            <a:avLst/>
          </a:prstGeom>
        </p:spPr>
      </p:pic>
      <p:pic>
        <p:nvPicPr>
          <p:cNvPr id="5" name="Picture 4">
            <a:extLst>
              <a:ext uri="{FF2B5EF4-FFF2-40B4-BE49-F238E27FC236}">
                <a16:creationId xmlns:a16="http://schemas.microsoft.com/office/drawing/2014/main" id="{F6EFEEFE-5B56-4FBB-911B-AE24FD3EB7B9}"/>
              </a:ext>
            </a:extLst>
          </p:cNvPr>
          <p:cNvPicPr>
            <a:picLocks noChangeAspect="1"/>
          </p:cNvPicPr>
          <p:nvPr/>
        </p:nvPicPr>
        <p:blipFill>
          <a:blip r:embed="rId3"/>
          <a:stretch>
            <a:fillRect/>
          </a:stretch>
        </p:blipFill>
        <p:spPr>
          <a:xfrm>
            <a:off x="467544" y="699541"/>
            <a:ext cx="7920880" cy="4092217"/>
          </a:xfrm>
          <a:prstGeom prst="rect">
            <a:avLst/>
          </a:prstGeom>
        </p:spPr>
      </p:pic>
    </p:spTree>
    <p:extLst>
      <p:ext uri="{BB962C8B-B14F-4D97-AF65-F5344CB8AC3E}">
        <p14:creationId xmlns:p14="http://schemas.microsoft.com/office/powerpoint/2010/main" val="39617980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nodeType="clickEffect">
                                  <p:stCondLst>
                                    <p:cond delay="0"/>
                                  </p:stCondLst>
                                  <p:childTnLst>
                                    <p:anim calcmode="lin" valueType="num">
                                      <p:cBhvr>
                                        <p:cTn id="11" dur="500"/>
                                        <p:tgtEl>
                                          <p:spTgt spid="5"/>
                                        </p:tgtEl>
                                        <p:attrNameLst>
                                          <p:attrName>ppt_w</p:attrName>
                                        </p:attrNameLst>
                                      </p:cBhvr>
                                      <p:tavLst>
                                        <p:tav tm="0">
                                          <p:val>
                                            <p:strVal val="ppt_w"/>
                                          </p:val>
                                        </p:tav>
                                        <p:tav tm="100000">
                                          <p:val>
                                            <p:fltVal val="0"/>
                                          </p:val>
                                        </p:tav>
                                      </p:tavLst>
                                    </p:anim>
                                    <p:anim calcmode="lin" valueType="num">
                                      <p:cBhvr>
                                        <p:cTn id="12" dur="500"/>
                                        <p:tgtEl>
                                          <p:spTgt spid="5"/>
                                        </p:tgtEl>
                                        <p:attrNameLst>
                                          <p:attrName>ppt_h</p:attrName>
                                        </p:attrNameLst>
                                      </p:cBhvr>
                                      <p:tavLst>
                                        <p:tav tm="0">
                                          <p:val>
                                            <p:strVal val="ppt_h"/>
                                          </p:val>
                                        </p:tav>
                                        <p:tav tm="100000">
                                          <p:val>
                                            <p:fltVal val="0"/>
                                          </p:val>
                                        </p:tav>
                                      </p:tavLst>
                                    </p:anim>
                                    <p:animEffect transition="out" filter="fade">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arn(inVertic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32" fill="hold" grpId="1" nodeType="clickEffect">
                                  <p:stCondLst>
                                    <p:cond delay="0"/>
                                  </p:stCondLst>
                                  <p:childTnLst>
                                    <p:anim calcmode="lin" valueType="num">
                                      <p:cBhvr>
                                        <p:cTn id="31" dur="500"/>
                                        <p:tgtEl>
                                          <p:spTgt spid="7"/>
                                        </p:tgtEl>
                                        <p:attrNameLst>
                                          <p:attrName>ppt_w</p:attrName>
                                        </p:attrNameLst>
                                      </p:cBhvr>
                                      <p:tavLst>
                                        <p:tav tm="0">
                                          <p:val>
                                            <p:strVal val="ppt_w"/>
                                          </p:val>
                                        </p:tav>
                                        <p:tav tm="100000">
                                          <p:val>
                                            <p:fltVal val="0"/>
                                          </p:val>
                                        </p:tav>
                                      </p:tavLst>
                                    </p:anim>
                                    <p:anim calcmode="lin" valueType="num">
                                      <p:cBhvr>
                                        <p:cTn id="32" dur="500"/>
                                        <p:tgtEl>
                                          <p:spTgt spid="7"/>
                                        </p:tgtEl>
                                        <p:attrNameLst>
                                          <p:attrName>ppt_h</p:attrName>
                                        </p:attrNameLst>
                                      </p:cBhvr>
                                      <p:tavLst>
                                        <p:tav tm="0">
                                          <p:val>
                                            <p:strVal val="ppt_h"/>
                                          </p:val>
                                        </p:tav>
                                        <p:tav tm="100000">
                                          <p:val>
                                            <p:fltVal val="0"/>
                                          </p:val>
                                        </p:tav>
                                      </p:tavLst>
                                    </p:anim>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53" presetClass="exit" presetSubtype="32" fill="hold" grpId="0" nodeType="withEffect">
                                  <p:stCondLst>
                                    <p:cond delay="0"/>
                                  </p:stCondLst>
                                  <p:childTnLst>
                                    <p:anim calcmode="lin" valueType="num">
                                      <p:cBhvr>
                                        <p:cTn id="36" dur="500"/>
                                        <p:tgtEl>
                                          <p:spTgt spid="6">
                                            <p:txEl>
                                              <p:pRg st="0" end="0"/>
                                            </p:txEl>
                                          </p:spTgt>
                                        </p:tgtEl>
                                        <p:attrNameLst>
                                          <p:attrName>ppt_w</p:attrName>
                                        </p:attrNameLst>
                                      </p:cBhvr>
                                      <p:tavLst>
                                        <p:tav tm="0">
                                          <p:val>
                                            <p:strVal val="ppt_w"/>
                                          </p:val>
                                        </p:tav>
                                        <p:tav tm="100000">
                                          <p:val>
                                            <p:fltVal val="0"/>
                                          </p:val>
                                        </p:tav>
                                      </p:tavLst>
                                    </p:anim>
                                    <p:anim calcmode="lin" valueType="num">
                                      <p:cBhvr>
                                        <p:cTn id="37" dur="500"/>
                                        <p:tgtEl>
                                          <p:spTgt spid="6">
                                            <p:txEl>
                                              <p:pRg st="0" end="0"/>
                                            </p:txEl>
                                          </p:spTgt>
                                        </p:tgtEl>
                                        <p:attrNameLst>
                                          <p:attrName>ppt_h</p:attrName>
                                        </p:attrNameLst>
                                      </p:cBhvr>
                                      <p:tavLst>
                                        <p:tav tm="0">
                                          <p:val>
                                            <p:strVal val="ppt_h"/>
                                          </p:val>
                                        </p:tav>
                                        <p:tav tm="100000">
                                          <p:val>
                                            <p:fltVal val="0"/>
                                          </p:val>
                                        </p:tav>
                                      </p:tavLst>
                                    </p:anim>
                                    <p:animEffect transition="out" filter="fade">
                                      <p:cBhvr>
                                        <p:cTn id="38" dur="500"/>
                                        <p:tgtEl>
                                          <p:spTgt spid="6">
                                            <p:txEl>
                                              <p:pRg st="0" end="0"/>
                                            </p:txEl>
                                          </p:spTgt>
                                        </p:tgtEl>
                                      </p:cBhvr>
                                    </p:animEffect>
                                    <p:set>
                                      <p:cBhvr>
                                        <p:cTn id="39"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xit" presetSubtype="32" fill="hold" grpId="1" nodeType="clickEffect">
                                  <p:stCondLst>
                                    <p:cond delay="0"/>
                                  </p:stCondLst>
                                  <p:childTnLst>
                                    <p:anim calcmode="lin" valueType="num">
                                      <p:cBhvr>
                                        <p:cTn id="48" dur="500"/>
                                        <p:tgtEl>
                                          <p:spTgt spid="12"/>
                                        </p:tgtEl>
                                        <p:attrNameLst>
                                          <p:attrName>ppt_w</p:attrName>
                                        </p:attrNameLst>
                                      </p:cBhvr>
                                      <p:tavLst>
                                        <p:tav tm="0">
                                          <p:val>
                                            <p:strVal val="ppt_w"/>
                                          </p:val>
                                        </p:tav>
                                        <p:tav tm="100000">
                                          <p:val>
                                            <p:fltVal val="0"/>
                                          </p:val>
                                        </p:tav>
                                      </p:tavLst>
                                    </p:anim>
                                    <p:anim calcmode="lin" valueType="num">
                                      <p:cBhvr>
                                        <p:cTn id="49" dur="500"/>
                                        <p:tgtEl>
                                          <p:spTgt spid="12"/>
                                        </p:tgtEl>
                                        <p:attrNameLst>
                                          <p:attrName>ppt_h</p:attrName>
                                        </p:attrNameLst>
                                      </p:cBhvr>
                                      <p:tavLst>
                                        <p:tav tm="0">
                                          <p:val>
                                            <p:strVal val="ppt_h"/>
                                          </p:val>
                                        </p:tav>
                                        <p:tav tm="100000">
                                          <p:val>
                                            <p:fltVal val="0"/>
                                          </p:val>
                                        </p:tav>
                                      </p:tavLst>
                                    </p:anim>
                                    <p:animEffect transition="out" filter="fade">
                                      <p:cBhvr>
                                        <p:cTn id="50" dur="500"/>
                                        <p:tgtEl>
                                          <p:spTgt spid="12"/>
                                        </p:tgtEl>
                                      </p:cBhvr>
                                    </p:animEffect>
                                    <p:set>
                                      <p:cBhvr>
                                        <p:cTn id="51" dur="1" fill="hold">
                                          <p:stCondLst>
                                            <p:cond delay="499"/>
                                          </p:stCondLst>
                                        </p:cTn>
                                        <p:tgtEl>
                                          <p:spTgt spid="1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Effect transition="in" filter="barn(inVertical)">
                                      <p:cBhvr>
                                        <p:cTn id="61" dur="500"/>
                                        <p:tgtEl>
                                          <p:spTgt spid="1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14">
                                            <p:txEl>
                                              <p:pRg st="1" end="1"/>
                                            </p:txEl>
                                          </p:spTgt>
                                        </p:tgtEl>
                                        <p:attrNameLst>
                                          <p:attrName>style.visibility</p:attrName>
                                        </p:attrNameLst>
                                      </p:cBhvr>
                                      <p:to>
                                        <p:strVal val="visible"/>
                                      </p:to>
                                    </p:set>
                                    <p:animEffect transition="in" filter="barn(inVertical)">
                                      <p:cBhvr>
                                        <p:cTn id="66" dur="500"/>
                                        <p:tgtEl>
                                          <p:spTgt spid="14">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14">
                                            <p:txEl>
                                              <p:pRg st="2" end="2"/>
                                            </p:txEl>
                                          </p:spTgt>
                                        </p:tgtEl>
                                        <p:attrNameLst>
                                          <p:attrName>style.visibility</p:attrName>
                                        </p:attrNameLst>
                                      </p:cBhvr>
                                      <p:to>
                                        <p:strVal val="visible"/>
                                      </p:to>
                                    </p:set>
                                    <p:animEffect transition="in" filter="barn(inVertical)">
                                      <p:cBhvr>
                                        <p:cTn id="71" dur="500"/>
                                        <p:tgtEl>
                                          <p:spTgt spid="14">
                                            <p:txEl>
                                              <p:pRg st="2" end="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barn(inVertical)">
                                      <p:cBhvr>
                                        <p:cTn id="7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build="allAtOnce"/>
      <p:bldP spid="7" grpId="0"/>
      <p:bldP spid="7" grpId="1"/>
      <p:bldP spid="12" grpId="0"/>
      <p:bldP spid="12" grpId="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solidFill>
                  <a:schemeClr val="tx1">
                    <a:lumMod val="75000"/>
                    <a:lumOff val="25000"/>
                  </a:schemeClr>
                </a:solidFill>
              </a:rPr>
              <a:t>3. Truyenfull</a:t>
            </a:r>
            <a:r>
              <a:rPr lang="en-US" altLang="ko-KR"/>
              <a:t>.vn…</a:t>
            </a:r>
            <a:endParaRPr lang="ko-KR" altLang="en-US" dirty="0">
              <a:solidFill>
                <a:schemeClr val="tx1">
                  <a:lumMod val="75000"/>
                  <a:lumOff val="25000"/>
                </a:schemeClr>
              </a:solidFill>
            </a:endParaRPr>
          </a:p>
        </p:txBody>
      </p:sp>
      <p:sp>
        <p:nvSpPr>
          <p:cNvPr id="4" name="Rectangle 3"/>
          <p:cNvSpPr/>
          <p:nvPr/>
        </p:nvSpPr>
        <p:spPr>
          <a:xfrm>
            <a:off x="1610094" y="1500923"/>
            <a:ext cx="2961906"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ectangle 4"/>
          <p:cNvSpPr/>
          <p:nvPr/>
        </p:nvSpPr>
        <p:spPr>
          <a:xfrm>
            <a:off x="5725171" y="1500923"/>
            <a:ext cx="2592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TextBox 7"/>
          <p:cNvSpPr txBox="1"/>
          <p:nvPr/>
        </p:nvSpPr>
        <p:spPr>
          <a:xfrm>
            <a:off x="1460562" y="1727479"/>
            <a:ext cx="3975534" cy="1815882"/>
          </a:xfrm>
          <a:prstGeom prst="rect">
            <a:avLst/>
          </a:prstGeom>
          <a:noFill/>
        </p:spPr>
        <p:txBody>
          <a:bodyPr wrap="square" rtlCol="0">
            <a:spAutoFit/>
          </a:bodyPr>
          <a:lstStyle/>
          <a:p>
            <a:pPr marL="285750" indent="-285750">
              <a:buFont typeface="Wingdings" panose="05000000000000000000" pitchFamily="2" charset="2"/>
              <a:buChar char="v"/>
            </a:pPr>
            <a:r>
              <a:rPr lang="vi-VN" altLang="ko-KR" sz="1600">
                <a:solidFill>
                  <a:schemeClr val="tx1">
                    <a:lumMod val="75000"/>
                    <a:lumOff val="25000"/>
                  </a:schemeClr>
                </a:solidFill>
                <a:cs typeface="Arial" pitchFamily="34" charset="0"/>
              </a:rPr>
              <a:t>Hỗ  trợ đọc offline trên di động.</a:t>
            </a:r>
          </a:p>
          <a:p>
            <a:pPr marL="285750" indent="-285750">
              <a:buFont typeface="Wingdings" panose="05000000000000000000" pitchFamily="2" charset="2"/>
              <a:buChar char="v"/>
            </a:pPr>
            <a:r>
              <a:rPr lang="vi-VN" altLang="ko-KR" sz="1600">
                <a:solidFill>
                  <a:schemeClr val="tx1">
                    <a:lumMod val="75000"/>
                    <a:lumOff val="25000"/>
                  </a:schemeClr>
                </a:solidFill>
                <a:cs typeface="Arial" pitchFamily="34" charset="0"/>
              </a:rPr>
              <a:t>Giao diện đơn giản, dễ nhìn, bố cục logic.</a:t>
            </a:r>
          </a:p>
          <a:p>
            <a:pPr marL="285750" indent="-285750">
              <a:buFont typeface="Wingdings" panose="05000000000000000000" pitchFamily="2" charset="2"/>
              <a:buChar char="v"/>
            </a:pPr>
            <a:r>
              <a:rPr lang="vi-VN" altLang="ko-KR" sz="1600">
                <a:solidFill>
                  <a:schemeClr val="tx1">
                    <a:lumMod val="75000"/>
                    <a:lumOff val="25000"/>
                  </a:schemeClr>
                </a:solidFill>
                <a:cs typeface="Arial" pitchFamily="34" charset="0"/>
              </a:rPr>
              <a:t>Cập nhật có truyện thường xuyên.</a:t>
            </a:r>
          </a:p>
          <a:p>
            <a:pPr marL="285750" indent="-285750">
              <a:buFont typeface="Wingdings" panose="05000000000000000000" pitchFamily="2" charset="2"/>
              <a:buChar char="v"/>
            </a:pPr>
            <a:r>
              <a:rPr lang="vi-VN" altLang="ko-KR" sz="1600">
                <a:solidFill>
                  <a:schemeClr val="tx1">
                    <a:lumMod val="75000"/>
                    <a:lumOff val="25000"/>
                  </a:schemeClr>
                </a:solidFill>
                <a:cs typeface="Arial" pitchFamily="34" charset="0"/>
              </a:rPr>
              <a:t>Dịch thuật tốt, thuần việc.</a:t>
            </a:r>
          </a:p>
          <a:p>
            <a:pPr marL="285750" indent="-285750">
              <a:buFont typeface="Wingdings" panose="05000000000000000000" pitchFamily="2" charset="2"/>
              <a:buChar char="v"/>
            </a:pPr>
            <a:endParaRPr lang="vi-VN" altLang="ko-KR" sz="1600">
              <a:solidFill>
                <a:schemeClr val="tx1">
                  <a:lumMod val="75000"/>
                  <a:lumOff val="25000"/>
                </a:schemeClr>
              </a:solidFill>
              <a:cs typeface="Arial" pitchFamily="34" charset="0"/>
            </a:endParaRPr>
          </a:p>
          <a:p>
            <a:pPr marL="285750" indent="-285750">
              <a:buFont typeface="Wingdings" panose="05000000000000000000" pitchFamily="2" charset="2"/>
              <a:buChar char="v"/>
            </a:pPr>
            <a:endParaRPr lang="vi-VN" altLang="ko-KR" sz="1600">
              <a:solidFill>
                <a:schemeClr val="tx1">
                  <a:lumMod val="75000"/>
                  <a:lumOff val="25000"/>
                </a:schemeClr>
              </a:solidFill>
              <a:cs typeface="Arial" pitchFamily="34" charset="0"/>
            </a:endParaRPr>
          </a:p>
        </p:txBody>
      </p:sp>
      <p:sp>
        <p:nvSpPr>
          <p:cNvPr id="10" name="Rectangle 9">
            <a:extLst>
              <a:ext uri="{FF2B5EF4-FFF2-40B4-BE49-F238E27FC236}">
                <a16:creationId xmlns:a16="http://schemas.microsoft.com/office/drawing/2014/main" id="{1C28F640-3C7B-4DB3-8406-AA4F9985A971}"/>
              </a:ext>
            </a:extLst>
          </p:cNvPr>
          <p:cNvSpPr/>
          <p:nvPr/>
        </p:nvSpPr>
        <p:spPr>
          <a:xfrm>
            <a:off x="1109249" y="1069923"/>
            <a:ext cx="184731" cy="369332"/>
          </a:xfrm>
          <a:prstGeom prst="rect">
            <a:avLst/>
          </a:prstGeom>
        </p:spPr>
        <p:txBody>
          <a:bodyPr wrap="none">
            <a:spAutoFit/>
          </a:bodyPr>
          <a:lstStyle/>
          <a:p>
            <a:endParaRPr lang="vi-VN"/>
          </a:p>
        </p:txBody>
      </p:sp>
      <p:sp>
        <p:nvSpPr>
          <p:cNvPr id="11" name="Rectangle 10">
            <a:extLst>
              <a:ext uri="{FF2B5EF4-FFF2-40B4-BE49-F238E27FC236}">
                <a16:creationId xmlns:a16="http://schemas.microsoft.com/office/drawing/2014/main" id="{92BCF2F4-EFB6-4A3C-B86D-72315502F936}"/>
              </a:ext>
            </a:extLst>
          </p:cNvPr>
          <p:cNvSpPr/>
          <p:nvPr/>
        </p:nvSpPr>
        <p:spPr>
          <a:xfrm>
            <a:off x="1547664" y="1059582"/>
            <a:ext cx="3312368" cy="369332"/>
          </a:xfrm>
          <a:prstGeom prst="rect">
            <a:avLst/>
          </a:prstGeom>
        </p:spPr>
        <p:txBody>
          <a:bodyPr wrap="square">
            <a:spAutoFit/>
          </a:bodyPr>
          <a:lstStyle/>
          <a:p>
            <a:r>
              <a:rPr lang="vi-VN">
                <a:latin typeface="Arial (Body)"/>
              </a:rPr>
              <a:t>Điểm mạnh</a:t>
            </a:r>
            <a:endParaRPr lang="en-US">
              <a:latin typeface="Arial (Body)"/>
            </a:endParaRPr>
          </a:p>
        </p:txBody>
      </p:sp>
      <p:sp>
        <p:nvSpPr>
          <p:cNvPr id="12" name="Rectangle 11">
            <a:extLst>
              <a:ext uri="{FF2B5EF4-FFF2-40B4-BE49-F238E27FC236}">
                <a16:creationId xmlns:a16="http://schemas.microsoft.com/office/drawing/2014/main" id="{B19E724B-4307-4975-B752-EF7517729EBD}"/>
              </a:ext>
            </a:extLst>
          </p:cNvPr>
          <p:cNvSpPr/>
          <p:nvPr/>
        </p:nvSpPr>
        <p:spPr>
          <a:xfrm>
            <a:off x="6156088" y="1059582"/>
            <a:ext cx="2592376" cy="369332"/>
          </a:xfrm>
          <a:prstGeom prst="rect">
            <a:avLst/>
          </a:prstGeom>
        </p:spPr>
        <p:txBody>
          <a:bodyPr wrap="square">
            <a:spAutoFit/>
          </a:bodyPr>
          <a:lstStyle/>
          <a:p>
            <a:r>
              <a:rPr lang="vi-VN"/>
              <a:t>Điểm yếu</a:t>
            </a:r>
          </a:p>
        </p:txBody>
      </p:sp>
      <p:sp>
        <p:nvSpPr>
          <p:cNvPr id="15" name="Oval 47">
            <a:extLst>
              <a:ext uri="{FF2B5EF4-FFF2-40B4-BE49-F238E27FC236}">
                <a16:creationId xmlns:a16="http://schemas.microsoft.com/office/drawing/2014/main" id="{D11E633A-AF84-4533-A0AE-46734BD0C755}"/>
              </a:ext>
            </a:extLst>
          </p:cNvPr>
          <p:cNvSpPr>
            <a:spLocks noChangeAspect="1"/>
          </p:cNvSpPr>
          <p:nvPr/>
        </p:nvSpPr>
        <p:spPr>
          <a:xfrm>
            <a:off x="5784365" y="1022450"/>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6" name="Donut 24">
            <a:extLst>
              <a:ext uri="{FF2B5EF4-FFF2-40B4-BE49-F238E27FC236}">
                <a16:creationId xmlns:a16="http://schemas.microsoft.com/office/drawing/2014/main" id="{81F49C7C-DFCA-4FDE-AB0D-42B8F72E9478}"/>
              </a:ext>
            </a:extLst>
          </p:cNvPr>
          <p:cNvSpPr/>
          <p:nvPr/>
        </p:nvSpPr>
        <p:spPr>
          <a:xfrm>
            <a:off x="1115616" y="105449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13" name="TextBox 12">
            <a:extLst>
              <a:ext uri="{FF2B5EF4-FFF2-40B4-BE49-F238E27FC236}">
                <a16:creationId xmlns:a16="http://schemas.microsoft.com/office/drawing/2014/main" id="{2F040E93-7633-4334-AFA6-50C97A2EC2FB}"/>
              </a:ext>
            </a:extLst>
          </p:cNvPr>
          <p:cNvSpPr txBox="1"/>
          <p:nvPr/>
        </p:nvSpPr>
        <p:spPr>
          <a:xfrm>
            <a:off x="5652120" y="1742490"/>
            <a:ext cx="2808312" cy="830997"/>
          </a:xfrm>
          <a:prstGeom prst="rect">
            <a:avLst/>
          </a:prstGeom>
          <a:noFill/>
        </p:spPr>
        <p:txBody>
          <a:bodyPr wrap="square" rtlCol="0">
            <a:spAutoFit/>
          </a:bodyPr>
          <a:lstStyle/>
          <a:p>
            <a:pPr marL="285750" indent="-285750">
              <a:buFont typeface="Wingdings" panose="05000000000000000000" pitchFamily="2" charset="2"/>
              <a:buChar char="v"/>
            </a:pPr>
            <a:r>
              <a:rPr lang="vi-VN" altLang="ko-KR" sz="1600">
                <a:solidFill>
                  <a:schemeClr val="tx1">
                    <a:lumMod val="75000"/>
                    <a:lumOff val="25000"/>
                  </a:schemeClr>
                </a:solidFill>
                <a:cs typeface="Arial" pitchFamily="34" charset="0"/>
              </a:rPr>
              <a:t>Người dùng không thể đăng truyện do mình dịch, viết.</a:t>
            </a:r>
          </a:p>
        </p:txBody>
      </p:sp>
    </p:spTree>
    <p:extLst>
      <p:ext uri="{BB962C8B-B14F-4D97-AF65-F5344CB8AC3E}">
        <p14:creationId xmlns:p14="http://schemas.microsoft.com/office/powerpoint/2010/main" val="37191675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barn(inVertical)">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barn(inVertical)">
                                      <p:cBhvr>
                                        <p:cTn id="23" dur="5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barn(inVertical)">
                                      <p:cBhvr>
                                        <p:cTn id="28" dur="500"/>
                                        <p:tgtEl>
                                          <p:spTgt spid="8">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animEffect transition="in" filter="barn(inVertical)">
                                      <p:cBhvr>
                                        <p:cTn id="33" dur="500"/>
                                        <p:tgtEl>
                                          <p:spTgt spid="8">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13">
                                            <p:txEl>
                                              <p:pRg st="0" end="0"/>
                                            </p:txEl>
                                          </p:spTgt>
                                        </p:tgtEl>
                                        <p:attrNameLst>
                                          <p:attrName>style.visibility</p:attrName>
                                        </p:attrNameLst>
                                      </p:cBhvr>
                                      <p:to>
                                        <p:strVal val="visible"/>
                                      </p:to>
                                    </p:set>
                                    <p:animEffect transition="in" filter="barn(inVertical)">
                                      <p:cBhvr>
                                        <p:cTn id="49"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p:bldP spid="12" grpId="0"/>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vi-VN"/>
              <a:t>III. Các chức năng của hệ thống</a:t>
            </a:r>
            <a:endParaRPr lang="ko-KR" altLang="en-US" dirty="0"/>
          </a:p>
        </p:txBody>
      </p:sp>
      <p:sp>
        <p:nvSpPr>
          <p:cNvPr id="10" name="TextBox 9"/>
          <p:cNvSpPr txBox="1"/>
          <p:nvPr/>
        </p:nvSpPr>
        <p:spPr>
          <a:xfrm>
            <a:off x="1115616" y="623050"/>
            <a:ext cx="7920881" cy="4468980"/>
          </a:xfrm>
          <a:prstGeom prst="rect">
            <a:avLst/>
          </a:prstGeom>
          <a:noFill/>
        </p:spPr>
        <p:txBody>
          <a:bodyPr wrap="square" rtlCol="0">
            <a:spAutoFit/>
          </a:bodyPr>
          <a:lstStyle/>
          <a:p>
            <a:r>
              <a:rPr lang="en-US" altLang="ko-KR" sz="1400" b="1">
                <a:solidFill>
                  <a:srgbClr val="16DA1B"/>
                </a:solidFill>
                <a:cs typeface="Arial" pitchFamily="34" charset="0"/>
              </a:rPr>
              <a:t>Chức năng của hệ thống</a:t>
            </a:r>
          </a:p>
          <a:p>
            <a:pPr marL="342900" indent="-342900">
              <a:lnSpc>
                <a:spcPct val="150000"/>
              </a:lnSpc>
              <a:buFont typeface="+mj-lt"/>
              <a:buAutoNum type="alphaLcParenR"/>
            </a:pPr>
            <a:r>
              <a:rPr lang="vi-VN" altLang="ko-KR" sz="1400">
                <a:solidFill>
                  <a:schemeClr val="tx1">
                    <a:lumMod val="75000"/>
                    <a:lumOff val="25000"/>
                  </a:schemeClr>
                </a:solidFill>
                <a:cs typeface="Arial" pitchFamily="34" charset="0"/>
              </a:rPr>
              <a:t>Người quản lý:</a:t>
            </a:r>
          </a:p>
          <a:p>
            <a:pPr marL="742950" lvl="1" indent="-285750">
              <a:lnSpc>
                <a:spcPct val="150000"/>
              </a:lnSpc>
              <a:buFont typeface="Arial" panose="020B0604020202020204" pitchFamily="34" charset="0"/>
              <a:buChar char="•"/>
            </a:pPr>
            <a:r>
              <a:rPr lang="vi-VN" altLang="ko-KR" sz="1400">
                <a:solidFill>
                  <a:schemeClr val="tx1">
                    <a:lumMod val="75000"/>
                    <a:lumOff val="25000"/>
                  </a:schemeClr>
                </a:solidFill>
                <a:cs typeface="Arial" pitchFamily="34" charset="0"/>
              </a:rPr>
              <a:t>Người quản lý đăng nhập vào hệ thống</a:t>
            </a:r>
          </a:p>
          <a:p>
            <a:pPr marL="742950" lvl="1" indent="-285750">
              <a:lnSpc>
                <a:spcPct val="150000"/>
              </a:lnSpc>
              <a:buFont typeface="Arial" panose="020B0604020202020204" pitchFamily="34" charset="0"/>
              <a:buChar char="•"/>
            </a:pPr>
            <a:r>
              <a:rPr lang="vi-VN" altLang="ko-KR" sz="1400">
                <a:solidFill>
                  <a:schemeClr val="tx1">
                    <a:lumMod val="75000"/>
                    <a:lumOff val="25000"/>
                  </a:schemeClr>
                </a:solidFill>
                <a:cs typeface="Arial" pitchFamily="34" charset="0"/>
              </a:rPr>
              <a:t>Người quản lý quản lý danh mục truyện.</a:t>
            </a:r>
          </a:p>
          <a:p>
            <a:pPr marL="742950" lvl="1" indent="-285750">
              <a:lnSpc>
                <a:spcPct val="150000"/>
              </a:lnSpc>
              <a:buFont typeface="Arial" panose="020B0604020202020204" pitchFamily="34" charset="0"/>
              <a:buChar char="•"/>
            </a:pPr>
            <a:r>
              <a:rPr lang="vi-VN" altLang="ko-KR" sz="1400">
                <a:solidFill>
                  <a:schemeClr val="tx1">
                    <a:lumMod val="75000"/>
                    <a:lumOff val="25000"/>
                  </a:schemeClr>
                </a:solidFill>
                <a:cs typeface="Arial" pitchFamily="34" charset="0"/>
              </a:rPr>
              <a:t>Người quản lý quản lý thể loại truyện (thêm, sửa, xóa)</a:t>
            </a:r>
          </a:p>
          <a:p>
            <a:pPr marL="742950" lvl="1" indent="-285750">
              <a:lnSpc>
                <a:spcPct val="150000"/>
              </a:lnSpc>
              <a:buFont typeface="Arial" panose="020B0604020202020204" pitchFamily="34" charset="0"/>
              <a:buChar char="•"/>
            </a:pPr>
            <a:r>
              <a:rPr lang="vi-VN" altLang="ko-KR" sz="1400">
                <a:solidFill>
                  <a:schemeClr val="tx1">
                    <a:lumMod val="75000"/>
                    <a:lumOff val="25000"/>
                  </a:schemeClr>
                </a:solidFill>
                <a:cs typeface="Arial" pitchFamily="34" charset="0"/>
              </a:rPr>
              <a:t>Người quản lý quản lý truyện.</a:t>
            </a:r>
          </a:p>
          <a:p>
            <a:pPr marL="1200150" lvl="2" indent="-285750">
              <a:lnSpc>
                <a:spcPct val="150000"/>
              </a:lnSpc>
              <a:buFont typeface="Courier New" panose="02070309020205020404" pitchFamily="49" charset="0"/>
              <a:buChar char="o"/>
            </a:pPr>
            <a:r>
              <a:rPr lang="vi-VN" altLang="ko-KR" sz="1400">
                <a:solidFill>
                  <a:schemeClr val="tx1">
                    <a:lumMod val="75000"/>
                    <a:lumOff val="25000"/>
                  </a:schemeClr>
                </a:solidFill>
                <a:cs typeface="Arial" pitchFamily="34" charset="0"/>
              </a:rPr>
              <a:t>Đăng truyện, sửa (nội dung, giới thiệu), xóa truyện, thêm truyện.</a:t>
            </a:r>
          </a:p>
          <a:p>
            <a:pPr marL="742950" lvl="1" indent="-285750">
              <a:lnSpc>
                <a:spcPct val="150000"/>
              </a:lnSpc>
              <a:buFont typeface="Arial" panose="020B0604020202020204" pitchFamily="34" charset="0"/>
              <a:buChar char="•"/>
            </a:pPr>
            <a:r>
              <a:rPr lang="vi-VN" altLang="ko-KR" sz="1400">
                <a:solidFill>
                  <a:schemeClr val="tx1">
                    <a:lumMod val="75000"/>
                    <a:lumOff val="25000"/>
                  </a:schemeClr>
                </a:solidFill>
                <a:cs typeface="Arial" pitchFamily="34" charset="0"/>
              </a:rPr>
              <a:t>Người quản lý tiếp nhận phản hồi của người đọc</a:t>
            </a:r>
          </a:p>
          <a:p>
            <a:pPr marL="742950" lvl="1" indent="-285750">
              <a:lnSpc>
                <a:spcPct val="150000"/>
              </a:lnSpc>
              <a:buFont typeface="Arial" panose="020B0604020202020204" pitchFamily="34" charset="0"/>
              <a:buChar char="•"/>
            </a:pPr>
            <a:r>
              <a:rPr lang="vi-VN" altLang="ko-KR" sz="1400">
                <a:solidFill>
                  <a:schemeClr val="tx1">
                    <a:lumMod val="75000"/>
                    <a:lumOff val="25000"/>
                  </a:schemeClr>
                </a:solidFill>
                <a:cs typeface="Arial" pitchFamily="34" charset="0"/>
              </a:rPr>
              <a:t>Người quản lý thống kê về thông tin khác</a:t>
            </a:r>
          </a:p>
          <a:p>
            <a:pPr marL="1200150" lvl="2" indent="-285750">
              <a:lnSpc>
                <a:spcPct val="150000"/>
              </a:lnSpc>
              <a:buFont typeface="Courier New" panose="02070309020205020404" pitchFamily="49" charset="0"/>
              <a:buChar char="o"/>
            </a:pPr>
            <a:r>
              <a:rPr lang="vi-VN" altLang="ko-KR" sz="1400">
                <a:solidFill>
                  <a:schemeClr val="tx1">
                    <a:lumMod val="75000"/>
                    <a:lumOff val="25000"/>
                  </a:schemeClr>
                </a:solidFill>
                <a:cs typeface="Arial" pitchFamily="34" charset="0"/>
              </a:rPr>
              <a:t>Số lượng truyện mới cập nhật theo tuần, tháng, quý.</a:t>
            </a:r>
          </a:p>
          <a:p>
            <a:pPr marL="1200150" lvl="2" indent="-285750">
              <a:lnSpc>
                <a:spcPct val="150000"/>
              </a:lnSpc>
              <a:buFont typeface="Courier New" panose="02070309020205020404" pitchFamily="49" charset="0"/>
              <a:buChar char="o"/>
            </a:pPr>
            <a:r>
              <a:rPr lang="vi-VN" altLang="ko-KR" sz="1400">
                <a:solidFill>
                  <a:schemeClr val="tx1">
                    <a:lumMod val="75000"/>
                    <a:lumOff val="25000"/>
                  </a:schemeClr>
                </a:solidFill>
                <a:cs typeface="Arial" pitchFamily="34" charset="0"/>
              </a:rPr>
              <a:t>Số lượng tìm kiếm của mỗi truyện theo ngày, tuần, tháng và quý.</a:t>
            </a:r>
          </a:p>
          <a:p>
            <a:pPr marL="1200150" lvl="2" indent="-285750">
              <a:lnSpc>
                <a:spcPct val="150000"/>
              </a:lnSpc>
              <a:buFont typeface="Courier New" panose="02070309020205020404" pitchFamily="49" charset="0"/>
              <a:buChar char="o"/>
            </a:pPr>
            <a:r>
              <a:rPr lang="vi-VN" altLang="ko-KR" sz="1400">
                <a:solidFill>
                  <a:schemeClr val="tx1">
                    <a:lumMod val="75000"/>
                    <a:lumOff val="25000"/>
                  </a:schemeClr>
                </a:solidFill>
                <a:cs typeface="Arial" pitchFamily="34" charset="0"/>
              </a:rPr>
              <a:t>Số lượng lượt xem của mỗi truyện (sắp xếp truyện theo truyện “Hot”).</a:t>
            </a:r>
          </a:p>
          <a:p>
            <a:pPr marL="1200150" lvl="2" indent="-285750">
              <a:lnSpc>
                <a:spcPct val="150000"/>
              </a:lnSpc>
              <a:buFont typeface="Courier New" panose="02070309020205020404" pitchFamily="49" charset="0"/>
              <a:buChar char="o"/>
            </a:pPr>
            <a:r>
              <a:rPr lang="vi-VN" altLang="ko-KR" sz="1400">
                <a:solidFill>
                  <a:schemeClr val="tx1">
                    <a:lumMod val="75000"/>
                    <a:lumOff val="25000"/>
                  </a:schemeClr>
                </a:solidFill>
                <a:cs typeface="Arial" pitchFamily="34" charset="0"/>
              </a:rPr>
              <a:t>Số lượng truyện đã hoàn thành và chưa hoàn thành.</a:t>
            </a:r>
          </a:p>
          <a:p>
            <a:pPr marL="742950" lvl="1" indent="-285750">
              <a:lnSpc>
                <a:spcPct val="150000"/>
              </a:lnSpc>
              <a:buFont typeface="Courier New" panose="02070309020205020404" pitchFamily="49" charset="0"/>
              <a:buChar char="o"/>
            </a:pPr>
            <a:r>
              <a:rPr lang="vi-VN" altLang="ko-KR" sz="1400">
                <a:solidFill>
                  <a:schemeClr val="tx1">
                    <a:lumMod val="75000"/>
                    <a:lumOff val="25000"/>
                  </a:schemeClr>
                </a:solidFill>
                <a:cs typeface="Arial" pitchFamily="34" charset="0"/>
              </a:rPr>
              <a:t>Người quản lý quản lý các nhóm dịch</a:t>
            </a:r>
          </a:p>
        </p:txBody>
      </p:sp>
      <p:grpSp>
        <p:nvGrpSpPr>
          <p:cNvPr id="14" name="Group 13">
            <a:extLst>
              <a:ext uri="{FF2B5EF4-FFF2-40B4-BE49-F238E27FC236}">
                <a16:creationId xmlns:a16="http://schemas.microsoft.com/office/drawing/2014/main" id="{5D002FFD-BC7E-41F4-8BF5-031E8AC7E59D}"/>
              </a:ext>
            </a:extLst>
          </p:cNvPr>
          <p:cNvGrpSpPr/>
          <p:nvPr/>
        </p:nvGrpSpPr>
        <p:grpSpPr>
          <a:xfrm>
            <a:off x="251520" y="729912"/>
            <a:ext cx="864096" cy="1188088"/>
            <a:chOff x="2391994" y="1635646"/>
            <a:chExt cx="805454" cy="1584088"/>
          </a:xfrm>
          <a:solidFill>
            <a:srgbClr val="F8B2A3"/>
          </a:solidFill>
        </p:grpSpPr>
        <p:sp>
          <p:nvSpPr>
            <p:cNvPr id="15" name="Rectangle 14">
              <a:extLst>
                <a:ext uri="{FF2B5EF4-FFF2-40B4-BE49-F238E27FC236}">
                  <a16:creationId xmlns:a16="http://schemas.microsoft.com/office/drawing/2014/main" id="{658764C1-15CF-47C6-B906-E83BEED7EB5F}"/>
                </a:ext>
              </a:extLst>
            </p:cNvPr>
            <p:cNvSpPr/>
            <p:nvPr/>
          </p:nvSpPr>
          <p:spPr>
            <a:xfrm>
              <a:off x="2391994" y="1635646"/>
              <a:ext cx="80545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Isosceles Triangle 15">
              <a:extLst>
                <a:ext uri="{FF2B5EF4-FFF2-40B4-BE49-F238E27FC236}">
                  <a16:creationId xmlns:a16="http://schemas.microsoft.com/office/drawing/2014/main" id="{C9B12080-2188-44AA-9148-96BA277A2C5B}"/>
                </a:ext>
              </a:extLst>
            </p:cNvPr>
            <p:cNvSpPr/>
            <p:nvPr/>
          </p:nvSpPr>
          <p:spPr>
            <a:xfrm rot="10800000">
              <a:off x="2391994" y="2427734"/>
              <a:ext cx="805454" cy="792000"/>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7" name="TextBox 16">
            <a:extLst>
              <a:ext uri="{FF2B5EF4-FFF2-40B4-BE49-F238E27FC236}">
                <a16:creationId xmlns:a16="http://schemas.microsoft.com/office/drawing/2014/main" id="{B58D656E-3184-4C25-B795-AB2509FA3FF0}"/>
              </a:ext>
            </a:extLst>
          </p:cNvPr>
          <p:cNvSpPr txBox="1"/>
          <p:nvPr/>
        </p:nvSpPr>
        <p:spPr>
          <a:xfrm>
            <a:off x="257000" y="772660"/>
            <a:ext cx="709121" cy="646331"/>
          </a:xfrm>
          <a:prstGeom prst="rect">
            <a:avLst/>
          </a:prstGeom>
          <a:noFill/>
        </p:spPr>
        <p:txBody>
          <a:bodyPr wrap="square" rtlCol="0">
            <a:spAutoFit/>
          </a:bodyPr>
          <a:lstStyle/>
          <a:p>
            <a:pPr algn="ctr"/>
            <a:r>
              <a:rPr lang="en-US" altLang="ko-KR" sz="3600" b="1">
                <a:solidFill>
                  <a:schemeClr val="bg1"/>
                </a:solidFill>
                <a:cs typeface="Arial" pitchFamily="34" charset="0"/>
              </a:rPr>
              <a:t>01</a:t>
            </a:r>
            <a:endParaRPr lang="ko-KR" altLang="en-US" sz="3600" b="1" dirty="0">
              <a:solidFill>
                <a:schemeClr val="bg1"/>
              </a:solidFill>
              <a:cs typeface="Arial" pitchFamily="34" charset="0"/>
            </a:endParaRPr>
          </a:p>
        </p:txBody>
      </p:sp>
      <p:sp>
        <p:nvSpPr>
          <p:cNvPr id="18" name="TextBox 17">
            <a:extLst>
              <a:ext uri="{FF2B5EF4-FFF2-40B4-BE49-F238E27FC236}">
                <a16:creationId xmlns:a16="http://schemas.microsoft.com/office/drawing/2014/main" id="{2E3973A0-1948-4C94-BBFD-21A1D6C18CB9}"/>
              </a:ext>
            </a:extLst>
          </p:cNvPr>
          <p:cNvSpPr txBox="1"/>
          <p:nvPr/>
        </p:nvSpPr>
        <p:spPr>
          <a:xfrm>
            <a:off x="1115616" y="623050"/>
            <a:ext cx="7920881" cy="1883657"/>
          </a:xfrm>
          <a:prstGeom prst="rect">
            <a:avLst/>
          </a:prstGeom>
          <a:noFill/>
        </p:spPr>
        <p:txBody>
          <a:bodyPr wrap="square" rtlCol="0">
            <a:spAutoFit/>
          </a:bodyPr>
          <a:lstStyle/>
          <a:p>
            <a:r>
              <a:rPr lang="en-US" altLang="ko-KR" sz="1400" b="1">
                <a:solidFill>
                  <a:srgbClr val="16DA1B"/>
                </a:solidFill>
                <a:cs typeface="Arial" pitchFamily="34" charset="0"/>
              </a:rPr>
              <a:t>Chức năng của hệ thống</a:t>
            </a:r>
          </a:p>
          <a:p>
            <a:pPr marL="342900" indent="-342900">
              <a:lnSpc>
                <a:spcPct val="150000"/>
              </a:lnSpc>
              <a:buFont typeface="+mj-lt"/>
              <a:buAutoNum type="alphaLcParenR" startAt="2"/>
            </a:pPr>
            <a:r>
              <a:rPr lang="vi-VN" altLang="ko-KR" sz="1400">
                <a:solidFill>
                  <a:schemeClr val="tx1">
                    <a:lumMod val="75000"/>
                    <a:lumOff val="25000"/>
                  </a:schemeClr>
                </a:solidFill>
                <a:cs typeface="Arial" pitchFamily="34" charset="0"/>
              </a:rPr>
              <a:t>Người đọc</a:t>
            </a:r>
          </a:p>
          <a:p>
            <a:pPr marL="742950" lvl="1" indent="-285750">
              <a:lnSpc>
                <a:spcPct val="150000"/>
              </a:lnSpc>
              <a:buFont typeface="Arial" panose="020B0604020202020204" pitchFamily="34" charset="0"/>
              <a:buChar char="•"/>
            </a:pPr>
            <a:r>
              <a:rPr lang="vi-VN" altLang="ko-KR" sz="1400">
                <a:solidFill>
                  <a:schemeClr val="tx1">
                    <a:lumMod val="75000"/>
                    <a:lumOff val="25000"/>
                  </a:schemeClr>
                </a:solidFill>
                <a:cs typeface="Arial" pitchFamily="34" charset="0"/>
              </a:rPr>
              <a:t>Người đọc có thể tìm kiếm truyện theo tên hoặc theo thể loại.</a:t>
            </a:r>
          </a:p>
          <a:p>
            <a:pPr marL="742950" lvl="1" indent="-285750">
              <a:lnSpc>
                <a:spcPct val="150000"/>
              </a:lnSpc>
              <a:buFont typeface="Arial" panose="020B0604020202020204" pitchFamily="34" charset="0"/>
              <a:buChar char="•"/>
            </a:pPr>
            <a:r>
              <a:rPr lang="vi-VN" altLang="ko-KR" sz="1400">
                <a:solidFill>
                  <a:schemeClr val="tx1">
                    <a:lumMod val="75000"/>
                    <a:lumOff val="25000"/>
                  </a:schemeClr>
                </a:solidFill>
                <a:cs typeface="Arial" pitchFamily="34" charset="0"/>
              </a:rPr>
              <a:t>Người đọc có thể tùy chỉnh được giao diện đọc. </a:t>
            </a:r>
          </a:p>
          <a:p>
            <a:pPr marL="742950" lvl="1" indent="-285750">
              <a:lnSpc>
                <a:spcPct val="150000"/>
              </a:lnSpc>
              <a:buFont typeface="Arial" panose="020B0604020202020204" pitchFamily="34" charset="0"/>
              <a:buChar char="•"/>
            </a:pPr>
            <a:r>
              <a:rPr lang="vi-VN" altLang="ko-KR" sz="1400">
                <a:solidFill>
                  <a:schemeClr val="tx1">
                    <a:lumMod val="75000"/>
                    <a:lumOff val="25000"/>
                  </a:schemeClr>
                </a:solidFill>
                <a:cs typeface="Arial" pitchFamily="34" charset="0"/>
              </a:rPr>
              <a:t>Người đọc có thể giao tiếp thảo luận với nhau.</a:t>
            </a:r>
          </a:p>
          <a:p>
            <a:pPr marL="742950" lvl="1" indent="-285750">
              <a:lnSpc>
                <a:spcPct val="150000"/>
              </a:lnSpc>
              <a:buFont typeface="Arial" panose="020B0604020202020204" pitchFamily="34" charset="0"/>
              <a:buChar char="•"/>
            </a:pPr>
            <a:r>
              <a:rPr lang="vi-VN" altLang="ko-KR" sz="1400">
                <a:solidFill>
                  <a:schemeClr val="tx1">
                    <a:lumMod val="75000"/>
                    <a:lumOff val="25000"/>
                  </a:schemeClr>
                </a:solidFill>
                <a:cs typeface="Arial" pitchFamily="34" charset="0"/>
              </a:rPr>
              <a:t>Người đọc gửi phản hồi, đánh giá về truyện.</a:t>
            </a:r>
          </a:p>
        </p:txBody>
      </p:sp>
      <p:sp>
        <p:nvSpPr>
          <p:cNvPr id="11" name="TextBox 10">
            <a:extLst>
              <a:ext uri="{FF2B5EF4-FFF2-40B4-BE49-F238E27FC236}">
                <a16:creationId xmlns:a16="http://schemas.microsoft.com/office/drawing/2014/main" id="{910FFBFA-54DE-4924-972C-6CCBBA8B2DF0}"/>
              </a:ext>
            </a:extLst>
          </p:cNvPr>
          <p:cNvSpPr txBox="1"/>
          <p:nvPr/>
        </p:nvSpPr>
        <p:spPr>
          <a:xfrm>
            <a:off x="1115616" y="623050"/>
            <a:ext cx="7920881" cy="2529988"/>
          </a:xfrm>
          <a:prstGeom prst="rect">
            <a:avLst/>
          </a:prstGeom>
          <a:noFill/>
        </p:spPr>
        <p:txBody>
          <a:bodyPr wrap="square" rtlCol="0">
            <a:spAutoFit/>
          </a:bodyPr>
          <a:lstStyle/>
          <a:p>
            <a:r>
              <a:rPr lang="en-US" altLang="ko-KR" sz="1400" b="1">
                <a:solidFill>
                  <a:srgbClr val="16DA1B"/>
                </a:solidFill>
                <a:cs typeface="Arial" pitchFamily="34" charset="0"/>
              </a:rPr>
              <a:t>Chức năng của hệ thống</a:t>
            </a:r>
          </a:p>
          <a:p>
            <a:pPr marL="342900" indent="-342900">
              <a:lnSpc>
                <a:spcPct val="150000"/>
              </a:lnSpc>
              <a:buFont typeface="+mj-lt"/>
              <a:buAutoNum type="alphaLcParenR" startAt="3"/>
            </a:pPr>
            <a:r>
              <a:rPr lang="vi-VN" altLang="ko-KR" sz="1400">
                <a:solidFill>
                  <a:schemeClr val="tx1">
                    <a:lumMod val="75000"/>
                    <a:lumOff val="25000"/>
                  </a:schemeClr>
                </a:solidFill>
                <a:cs typeface="Arial" pitchFamily="34" charset="0"/>
              </a:rPr>
              <a:t>Người dịch</a:t>
            </a:r>
          </a:p>
          <a:p>
            <a:pPr marL="800100" lvl="1" indent="-342900">
              <a:lnSpc>
                <a:spcPct val="150000"/>
              </a:lnSpc>
              <a:buFont typeface="Arial" panose="020B0604020202020204" pitchFamily="34" charset="0"/>
              <a:buChar char="•"/>
            </a:pPr>
            <a:r>
              <a:rPr lang="vi-VN" altLang="ko-KR" sz="1400">
                <a:solidFill>
                  <a:schemeClr val="tx1">
                    <a:lumMod val="75000"/>
                    <a:lumOff val="25000"/>
                  </a:schemeClr>
                </a:solidFill>
                <a:cs typeface="Arial" pitchFamily="34" charset="0"/>
              </a:rPr>
              <a:t>Người dịch đăng ký tạo nhóm dịch.</a:t>
            </a:r>
          </a:p>
          <a:p>
            <a:pPr marL="800100" lvl="1" indent="-342900">
              <a:lnSpc>
                <a:spcPct val="150000"/>
              </a:lnSpc>
              <a:buFont typeface="Arial" panose="020B0604020202020204" pitchFamily="34" charset="0"/>
              <a:buChar char="•"/>
            </a:pPr>
            <a:r>
              <a:rPr lang="vi-VN" altLang="ko-KR" sz="1400">
                <a:solidFill>
                  <a:schemeClr val="tx1">
                    <a:lumMod val="75000"/>
                    <a:lumOff val="25000"/>
                  </a:schemeClr>
                </a:solidFill>
                <a:cs typeface="Arial" pitchFamily="34" charset="0"/>
              </a:rPr>
              <a:t>Người dịch  quản lý nhóm dịch.</a:t>
            </a:r>
          </a:p>
          <a:p>
            <a:pPr marL="1200150" lvl="2" indent="-285750">
              <a:lnSpc>
                <a:spcPct val="150000"/>
              </a:lnSpc>
              <a:buFont typeface="Courier New" panose="02070309020205020404" pitchFamily="49" charset="0"/>
              <a:buChar char="o"/>
            </a:pPr>
            <a:r>
              <a:rPr lang="vi-VN" altLang="ko-KR" sz="1400">
                <a:solidFill>
                  <a:schemeClr val="tx1">
                    <a:lumMod val="75000"/>
                    <a:lumOff val="25000"/>
                  </a:schemeClr>
                </a:solidFill>
                <a:cs typeface="Arial" pitchFamily="34" charset="0"/>
              </a:rPr>
              <a:t>Thêm sửa, xóa thành viên trong nhóm.</a:t>
            </a:r>
          </a:p>
          <a:p>
            <a:pPr marL="800100" lvl="1" indent="-342900">
              <a:lnSpc>
                <a:spcPct val="150000"/>
              </a:lnSpc>
              <a:buFont typeface="Arial" panose="020B0604020202020204" pitchFamily="34" charset="0"/>
              <a:buChar char="•"/>
            </a:pPr>
            <a:r>
              <a:rPr lang="vi-VN" altLang="ko-KR" sz="1400">
                <a:solidFill>
                  <a:schemeClr val="tx1">
                    <a:lumMod val="75000"/>
                    <a:lumOff val="25000"/>
                  </a:schemeClr>
                </a:solidFill>
                <a:cs typeface="Arial" pitchFamily="34" charset="0"/>
              </a:rPr>
              <a:t>Người dịch quản lý các truyện do mình dịch.</a:t>
            </a:r>
          </a:p>
          <a:p>
            <a:pPr marL="800100" lvl="1" indent="-342900">
              <a:lnSpc>
                <a:spcPct val="150000"/>
              </a:lnSpc>
              <a:buFont typeface="Arial" panose="020B0604020202020204" pitchFamily="34" charset="0"/>
              <a:buChar char="•"/>
            </a:pPr>
            <a:r>
              <a:rPr lang="vi-VN" altLang="ko-KR" sz="1400">
                <a:solidFill>
                  <a:schemeClr val="tx1">
                    <a:lumMod val="75000"/>
                    <a:lumOff val="25000"/>
                  </a:schemeClr>
                </a:solidFill>
                <a:cs typeface="Arial" pitchFamily="34" charset="0"/>
              </a:rPr>
              <a:t>Người dịch thống kê các truyện do mình dịch.</a:t>
            </a:r>
          </a:p>
          <a:p>
            <a:pPr marL="800100" lvl="1" indent="-342900">
              <a:lnSpc>
                <a:spcPct val="150000"/>
              </a:lnSpc>
              <a:buFont typeface="+mj-lt"/>
              <a:buAutoNum type="alphaLcParenR" startAt="3"/>
            </a:pPr>
            <a:endParaRPr lang="vi-VN" altLang="ko-KR" sz="140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5205339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arn(inVertic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arn(inVertic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arn(inVertical)">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barn(inVertical)">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barn(inVertical)">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barn(inVertical)">
                                      <p:cBhvr>
                                        <p:cTn id="32" dur="500"/>
                                        <p:tgtEl>
                                          <p:spTgt spid="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barn(inVertical)">
                                      <p:cBhvr>
                                        <p:cTn id="37" dur="500"/>
                                        <p:tgtEl>
                                          <p:spTgt spid="1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0">
                                            <p:txEl>
                                              <p:pRg st="8" end="8"/>
                                            </p:txEl>
                                          </p:spTgt>
                                        </p:tgtEl>
                                        <p:attrNameLst>
                                          <p:attrName>style.visibility</p:attrName>
                                        </p:attrNameLst>
                                      </p:cBhvr>
                                      <p:to>
                                        <p:strVal val="visible"/>
                                      </p:to>
                                    </p:set>
                                    <p:animEffect transition="in" filter="barn(inVertical)">
                                      <p:cBhvr>
                                        <p:cTn id="42" dur="500"/>
                                        <p:tgtEl>
                                          <p:spTgt spid="10">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0">
                                            <p:txEl>
                                              <p:pRg st="9" end="9"/>
                                            </p:txEl>
                                          </p:spTgt>
                                        </p:tgtEl>
                                        <p:attrNameLst>
                                          <p:attrName>style.visibility</p:attrName>
                                        </p:attrNameLst>
                                      </p:cBhvr>
                                      <p:to>
                                        <p:strVal val="visible"/>
                                      </p:to>
                                    </p:set>
                                    <p:animEffect transition="in" filter="barn(inVertical)">
                                      <p:cBhvr>
                                        <p:cTn id="47" dur="500"/>
                                        <p:tgtEl>
                                          <p:spTgt spid="10">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0">
                                            <p:txEl>
                                              <p:pRg st="10" end="10"/>
                                            </p:txEl>
                                          </p:spTgt>
                                        </p:tgtEl>
                                        <p:attrNameLst>
                                          <p:attrName>style.visibility</p:attrName>
                                        </p:attrNameLst>
                                      </p:cBhvr>
                                      <p:to>
                                        <p:strVal val="visible"/>
                                      </p:to>
                                    </p:set>
                                    <p:animEffect transition="in" filter="barn(inVertical)">
                                      <p:cBhvr>
                                        <p:cTn id="52" dur="500"/>
                                        <p:tgtEl>
                                          <p:spTgt spid="10">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0">
                                            <p:txEl>
                                              <p:pRg st="11" end="11"/>
                                            </p:txEl>
                                          </p:spTgt>
                                        </p:tgtEl>
                                        <p:attrNameLst>
                                          <p:attrName>style.visibility</p:attrName>
                                        </p:attrNameLst>
                                      </p:cBhvr>
                                      <p:to>
                                        <p:strVal val="visible"/>
                                      </p:to>
                                    </p:set>
                                    <p:animEffect transition="in" filter="barn(inVertical)">
                                      <p:cBhvr>
                                        <p:cTn id="57" dur="500"/>
                                        <p:tgtEl>
                                          <p:spTgt spid="10">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10">
                                            <p:txEl>
                                              <p:pRg st="12" end="12"/>
                                            </p:txEl>
                                          </p:spTgt>
                                        </p:tgtEl>
                                        <p:attrNameLst>
                                          <p:attrName>style.visibility</p:attrName>
                                        </p:attrNameLst>
                                      </p:cBhvr>
                                      <p:to>
                                        <p:strVal val="visible"/>
                                      </p:to>
                                    </p:set>
                                    <p:animEffect transition="in" filter="barn(inVertical)">
                                      <p:cBhvr>
                                        <p:cTn id="62" dur="500"/>
                                        <p:tgtEl>
                                          <p:spTgt spid="10">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10">
                                            <p:txEl>
                                              <p:pRg st="13" end="13"/>
                                            </p:txEl>
                                          </p:spTgt>
                                        </p:tgtEl>
                                        <p:attrNameLst>
                                          <p:attrName>style.visibility</p:attrName>
                                        </p:attrNameLst>
                                      </p:cBhvr>
                                      <p:to>
                                        <p:strVal val="visible"/>
                                      </p:to>
                                    </p:set>
                                    <p:animEffect transition="in" filter="barn(inVertical)">
                                      <p:cBhvr>
                                        <p:cTn id="67" dur="500"/>
                                        <p:tgtEl>
                                          <p:spTgt spid="10">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xit" presetSubtype="32" fill="hold" nodeType="clickEffect">
                                  <p:stCondLst>
                                    <p:cond delay="0"/>
                                  </p:stCondLst>
                                  <p:childTnLst>
                                    <p:anim calcmode="lin" valueType="num">
                                      <p:cBhvr>
                                        <p:cTn id="71" dur="500"/>
                                        <p:tgtEl>
                                          <p:spTgt spid="10">
                                            <p:txEl>
                                              <p:pRg st="1" end="1"/>
                                            </p:txEl>
                                          </p:spTgt>
                                        </p:tgtEl>
                                        <p:attrNameLst>
                                          <p:attrName>ppt_w</p:attrName>
                                        </p:attrNameLst>
                                      </p:cBhvr>
                                      <p:tavLst>
                                        <p:tav tm="0">
                                          <p:val>
                                            <p:strVal val="ppt_w"/>
                                          </p:val>
                                        </p:tav>
                                        <p:tav tm="100000">
                                          <p:val>
                                            <p:fltVal val="0"/>
                                          </p:val>
                                        </p:tav>
                                      </p:tavLst>
                                    </p:anim>
                                    <p:anim calcmode="lin" valueType="num">
                                      <p:cBhvr>
                                        <p:cTn id="72" dur="500"/>
                                        <p:tgtEl>
                                          <p:spTgt spid="10">
                                            <p:txEl>
                                              <p:pRg st="1" end="1"/>
                                            </p:txEl>
                                          </p:spTgt>
                                        </p:tgtEl>
                                        <p:attrNameLst>
                                          <p:attrName>ppt_h</p:attrName>
                                        </p:attrNameLst>
                                      </p:cBhvr>
                                      <p:tavLst>
                                        <p:tav tm="0">
                                          <p:val>
                                            <p:strVal val="ppt_h"/>
                                          </p:val>
                                        </p:tav>
                                        <p:tav tm="100000">
                                          <p:val>
                                            <p:fltVal val="0"/>
                                          </p:val>
                                        </p:tav>
                                      </p:tavLst>
                                    </p:anim>
                                    <p:animEffect transition="out" filter="fade">
                                      <p:cBhvr>
                                        <p:cTn id="73" dur="500"/>
                                        <p:tgtEl>
                                          <p:spTgt spid="10">
                                            <p:txEl>
                                              <p:pRg st="1" end="1"/>
                                            </p:txEl>
                                          </p:spTgt>
                                        </p:tgtEl>
                                      </p:cBhvr>
                                    </p:animEffect>
                                    <p:set>
                                      <p:cBhvr>
                                        <p:cTn id="74" dur="1" fill="hold">
                                          <p:stCondLst>
                                            <p:cond delay="499"/>
                                          </p:stCondLst>
                                        </p:cTn>
                                        <p:tgtEl>
                                          <p:spTgt spid="10">
                                            <p:txEl>
                                              <p:pRg st="1" end="1"/>
                                            </p:txEl>
                                          </p:spTgt>
                                        </p:tgtEl>
                                        <p:attrNameLst>
                                          <p:attrName>style.visibility</p:attrName>
                                        </p:attrNameLst>
                                      </p:cBhvr>
                                      <p:to>
                                        <p:strVal val="hidden"/>
                                      </p:to>
                                    </p:set>
                                  </p:childTnLst>
                                </p:cTn>
                              </p:par>
                              <p:par>
                                <p:cTn id="75" presetID="53" presetClass="exit" presetSubtype="32" fill="hold" nodeType="withEffect">
                                  <p:stCondLst>
                                    <p:cond delay="0"/>
                                  </p:stCondLst>
                                  <p:childTnLst>
                                    <p:anim calcmode="lin" valueType="num">
                                      <p:cBhvr>
                                        <p:cTn id="76" dur="500"/>
                                        <p:tgtEl>
                                          <p:spTgt spid="10">
                                            <p:txEl>
                                              <p:pRg st="2" end="2"/>
                                            </p:txEl>
                                          </p:spTgt>
                                        </p:tgtEl>
                                        <p:attrNameLst>
                                          <p:attrName>ppt_w</p:attrName>
                                        </p:attrNameLst>
                                      </p:cBhvr>
                                      <p:tavLst>
                                        <p:tav tm="0">
                                          <p:val>
                                            <p:strVal val="ppt_w"/>
                                          </p:val>
                                        </p:tav>
                                        <p:tav tm="100000">
                                          <p:val>
                                            <p:fltVal val="0"/>
                                          </p:val>
                                        </p:tav>
                                      </p:tavLst>
                                    </p:anim>
                                    <p:anim calcmode="lin" valueType="num">
                                      <p:cBhvr>
                                        <p:cTn id="77" dur="500"/>
                                        <p:tgtEl>
                                          <p:spTgt spid="10">
                                            <p:txEl>
                                              <p:pRg st="2" end="2"/>
                                            </p:txEl>
                                          </p:spTgt>
                                        </p:tgtEl>
                                        <p:attrNameLst>
                                          <p:attrName>ppt_h</p:attrName>
                                        </p:attrNameLst>
                                      </p:cBhvr>
                                      <p:tavLst>
                                        <p:tav tm="0">
                                          <p:val>
                                            <p:strVal val="ppt_h"/>
                                          </p:val>
                                        </p:tav>
                                        <p:tav tm="100000">
                                          <p:val>
                                            <p:fltVal val="0"/>
                                          </p:val>
                                        </p:tav>
                                      </p:tavLst>
                                    </p:anim>
                                    <p:animEffect transition="out" filter="fade">
                                      <p:cBhvr>
                                        <p:cTn id="78" dur="500"/>
                                        <p:tgtEl>
                                          <p:spTgt spid="10">
                                            <p:txEl>
                                              <p:pRg st="2" end="2"/>
                                            </p:txEl>
                                          </p:spTgt>
                                        </p:tgtEl>
                                      </p:cBhvr>
                                    </p:animEffect>
                                    <p:set>
                                      <p:cBhvr>
                                        <p:cTn id="79" dur="1" fill="hold">
                                          <p:stCondLst>
                                            <p:cond delay="499"/>
                                          </p:stCondLst>
                                        </p:cTn>
                                        <p:tgtEl>
                                          <p:spTgt spid="10">
                                            <p:txEl>
                                              <p:pRg st="2" end="2"/>
                                            </p:txEl>
                                          </p:spTgt>
                                        </p:tgtEl>
                                        <p:attrNameLst>
                                          <p:attrName>style.visibility</p:attrName>
                                        </p:attrNameLst>
                                      </p:cBhvr>
                                      <p:to>
                                        <p:strVal val="hidden"/>
                                      </p:to>
                                    </p:set>
                                  </p:childTnLst>
                                </p:cTn>
                              </p:par>
                              <p:par>
                                <p:cTn id="80" presetID="53" presetClass="exit" presetSubtype="32" fill="hold" nodeType="withEffect">
                                  <p:stCondLst>
                                    <p:cond delay="0"/>
                                  </p:stCondLst>
                                  <p:childTnLst>
                                    <p:anim calcmode="lin" valueType="num">
                                      <p:cBhvr>
                                        <p:cTn id="81" dur="500"/>
                                        <p:tgtEl>
                                          <p:spTgt spid="10">
                                            <p:txEl>
                                              <p:pRg st="3" end="3"/>
                                            </p:txEl>
                                          </p:spTgt>
                                        </p:tgtEl>
                                        <p:attrNameLst>
                                          <p:attrName>ppt_w</p:attrName>
                                        </p:attrNameLst>
                                      </p:cBhvr>
                                      <p:tavLst>
                                        <p:tav tm="0">
                                          <p:val>
                                            <p:strVal val="ppt_w"/>
                                          </p:val>
                                        </p:tav>
                                        <p:tav tm="100000">
                                          <p:val>
                                            <p:fltVal val="0"/>
                                          </p:val>
                                        </p:tav>
                                      </p:tavLst>
                                    </p:anim>
                                    <p:anim calcmode="lin" valueType="num">
                                      <p:cBhvr>
                                        <p:cTn id="82" dur="500"/>
                                        <p:tgtEl>
                                          <p:spTgt spid="10">
                                            <p:txEl>
                                              <p:pRg st="3" end="3"/>
                                            </p:txEl>
                                          </p:spTgt>
                                        </p:tgtEl>
                                        <p:attrNameLst>
                                          <p:attrName>ppt_h</p:attrName>
                                        </p:attrNameLst>
                                      </p:cBhvr>
                                      <p:tavLst>
                                        <p:tav tm="0">
                                          <p:val>
                                            <p:strVal val="ppt_h"/>
                                          </p:val>
                                        </p:tav>
                                        <p:tav tm="100000">
                                          <p:val>
                                            <p:fltVal val="0"/>
                                          </p:val>
                                        </p:tav>
                                      </p:tavLst>
                                    </p:anim>
                                    <p:animEffect transition="out" filter="fade">
                                      <p:cBhvr>
                                        <p:cTn id="83" dur="500"/>
                                        <p:tgtEl>
                                          <p:spTgt spid="10">
                                            <p:txEl>
                                              <p:pRg st="3" end="3"/>
                                            </p:txEl>
                                          </p:spTgt>
                                        </p:tgtEl>
                                      </p:cBhvr>
                                    </p:animEffect>
                                    <p:set>
                                      <p:cBhvr>
                                        <p:cTn id="84" dur="1" fill="hold">
                                          <p:stCondLst>
                                            <p:cond delay="499"/>
                                          </p:stCondLst>
                                        </p:cTn>
                                        <p:tgtEl>
                                          <p:spTgt spid="10">
                                            <p:txEl>
                                              <p:pRg st="3" end="3"/>
                                            </p:txEl>
                                          </p:spTgt>
                                        </p:tgtEl>
                                        <p:attrNameLst>
                                          <p:attrName>style.visibility</p:attrName>
                                        </p:attrNameLst>
                                      </p:cBhvr>
                                      <p:to>
                                        <p:strVal val="hidden"/>
                                      </p:to>
                                    </p:set>
                                  </p:childTnLst>
                                </p:cTn>
                              </p:par>
                              <p:par>
                                <p:cTn id="85" presetID="53" presetClass="exit" presetSubtype="32" fill="hold" nodeType="withEffect">
                                  <p:stCondLst>
                                    <p:cond delay="0"/>
                                  </p:stCondLst>
                                  <p:childTnLst>
                                    <p:anim calcmode="lin" valueType="num">
                                      <p:cBhvr>
                                        <p:cTn id="86" dur="500"/>
                                        <p:tgtEl>
                                          <p:spTgt spid="10">
                                            <p:txEl>
                                              <p:pRg st="4" end="4"/>
                                            </p:txEl>
                                          </p:spTgt>
                                        </p:tgtEl>
                                        <p:attrNameLst>
                                          <p:attrName>ppt_w</p:attrName>
                                        </p:attrNameLst>
                                      </p:cBhvr>
                                      <p:tavLst>
                                        <p:tav tm="0">
                                          <p:val>
                                            <p:strVal val="ppt_w"/>
                                          </p:val>
                                        </p:tav>
                                        <p:tav tm="100000">
                                          <p:val>
                                            <p:fltVal val="0"/>
                                          </p:val>
                                        </p:tav>
                                      </p:tavLst>
                                    </p:anim>
                                    <p:anim calcmode="lin" valueType="num">
                                      <p:cBhvr>
                                        <p:cTn id="87" dur="500"/>
                                        <p:tgtEl>
                                          <p:spTgt spid="10">
                                            <p:txEl>
                                              <p:pRg st="4" end="4"/>
                                            </p:txEl>
                                          </p:spTgt>
                                        </p:tgtEl>
                                        <p:attrNameLst>
                                          <p:attrName>ppt_h</p:attrName>
                                        </p:attrNameLst>
                                      </p:cBhvr>
                                      <p:tavLst>
                                        <p:tav tm="0">
                                          <p:val>
                                            <p:strVal val="ppt_h"/>
                                          </p:val>
                                        </p:tav>
                                        <p:tav tm="100000">
                                          <p:val>
                                            <p:fltVal val="0"/>
                                          </p:val>
                                        </p:tav>
                                      </p:tavLst>
                                    </p:anim>
                                    <p:animEffect transition="out" filter="fade">
                                      <p:cBhvr>
                                        <p:cTn id="88" dur="500"/>
                                        <p:tgtEl>
                                          <p:spTgt spid="10">
                                            <p:txEl>
                                              <p:pRg st="4" end="4"/>
                                            </p:txEl>
                                          </p:spTgt>
                                        </p:tgtEl>
                                      </p:cBhvr>
                                    </p:animEffect>
                                    <p:set>
                                      <p:cBhvr>
                                        <p:cTn id="89" dur="1" fill="hold">
                                          <p:stCondLst>
                                            <p:cond delay="499"/>
                                          </p:stCondLst>
                                        </p:cTn>
                                        <p:tgtEl>
                                          <p:spTgt spid="10">
                                            <p:txEl>
                                              <p:pRg st="4" end="4"/>
                                            </p:txEl>
                                          </p:spTgt>
                                        </p:tgtEl>
                                        <p:attrNameLst>
                                          <p:attrName>style.visibility</p:attrName>
                                        </p:attrNameLst>
                                      </p:cBhvr>
                                      <p:to>
                                        <p:strVal val="hidden"/>
                                      </p:to>
                                    </p:set>
                                  </p:childTnLst>
                                </p:cTn>
                              </p:par>
                              <p:par>
                                <p:cTn id="90" presetID="53" presetClass="exit" presetSubtype="32" fill="hold" nodeType="withEffect">
                                  <p:stCondLst>
                                    <p:cond delay="0"/>
                                  </p:stCondLst>
                                  <p:childTnLst>
                                    <p:anim calcmode="lin" valueType="num">
                                      <p:cBhvr>
                                        <p:cTn id="91" dur="500"/>
                                        <p:tgtEl>
                                          <p:spTgt spid="10">
                                            <p:txEl>
                                              <p:pRg st="5" end="5"/>
                                            </p:txEl>
                                          </p:spTgt>
                                        </p:tgtEl>
                                        <p:attrNameLst>
                                          <p:attrName>ppt_w</p:attrName>
                                        </p:attrNameLst>
                                      </p:cBhvr>
                                      <p:tavLst>
                                        <p:tav tm="0">
                                          <p:val>
                                            <p:strVal val="ppt_w"/>
                                          </p:val>
                                        </p:tav>
                                        <p:tav tm="100000">
                                          <p:val>
                                            <p:fltVal val="0"/>
                                          </p:val>
                                        </p:tav>
                                      </p:tavLst>
                                    </p:anim>
                                    <p:anim calcmode="lin" valueType="num">
                                      <p:cBhvr>
                                        <p:cTn id="92" dur="500"/>
                                        <p:tgtEl>
                                          <p:spTgt spid="10">
                                            <p:txEl>
                                              <p:pRg st="5" end="5"/>
                                            </p:txEl>
                                          </p:spTgt>
                                        </p:tgtEl>
                                        <p:attrNameLst>
                                          <p:attrName>ppt_h</p:attrName>
                                        </p:attrNameLst>
                                      </p:cBhvr>
                                      <p:tavLst>
                                        <p:tav tm="0">
                                          <p:val>
                                            <p:strVal val="ppt_h"/>
                                          </p:val>
                                        </p:tav>
                                        <p:tav tm="100000">
                                          <p:val>
                                            <p:fltVal val="0"/>
                                          </p:val>
                                        </p:tav>
                                      </p:tavLst>
                                    </p:anim>
                                    <p:animEffect transition="out" filter="fade">
                                      <p:cBhvr>
                                        <p:cTn id="93" dur="500"/>
                                        <p:tgtEl>
                                          <p:spTgt spid="10">
                                            <p:txEl>
                                              <p:pRg st="5" end="5"/>
                                            </p:txEl>
                                          </p:spTgt>
                                        </p:tgtEl>
                                      </p:cBhvr>
                                    </p:animEffect>
                                    <p:set>
                                      <p:cBhvr>
                                        <p:cTn id="94" dur="1" fill="hold">
                                          <p:stCondLst>
                                            <p:cond delay="499"/>
                                          </p:stCondLst>
                                        </p:cTn>
                                        <p:tgtEl>
                                          <p:spTgt spid="10">
                                            <p:txEl>
                                              <p:pRg st="5" end="5"/>
                                            </p:txEl>
                                          </p:spTgt>
                                        </p:tgtEl>
                                        <p:attrNameLst>
                                          <p:attrName>style.visibility</p:attrName>
                                        </p:attrNameLst>
                                      </p:cBhvr>
                                      <p:to>
                                        <p:strVal val="hidden"/>
                                      </p:to>
                                    </p:set>
                                  </p:childTnLst>
                                </p:cTn>
                              </p:par>
                              <p:par>
                                <p:cTn id="95" presetID="53" presetClass="exit" presetSubtype="32" fill="hold" nodeType="withEffect">
                                  <p:stCondLst>
                                    <p:cond delay="0"/>
                                  </p:stCondLst>
                                  <p:childTnLst>
                                    <p:anim calcmode="lin" valueType="num">
                                      <p:cBhvr>
                                        <p:cTn id="96" dur="500"/>
                                        <p:tgtEl>
                                          <p:spTgt spid="10">
                                            <p:txEl>
                                              <p:pRg st="6" end="6"/>
                                            </p:txEl>
                                          </p:spTgt>
                                        </p:tgtEl>
                                        <p:attrNameLst>
                                          <p:attrName>ppt_w</p:attrName>
                                        </p:attrNameLst>
                                      </p:cBhvr>
                                      <p:tavLst>
                                        <p:tav tm="0">
                                          <p:val>
                                            <p:strVal val="ppt_w"/>
                                          </p:val>
                                        </p:tav>
                                        <p:tav tm="100000">
                                          <p:val>
                                            <p:fltVal val="0"/>
                                          </p:val>
                                        </p:tav>
                                      </p:tavLst>
                                    </p:anim>
                                    <p:anim calcmode="lin" valueType="num">
                                      <p:cBhvr>
                                        <p:cTn id="97" dur="500"/>
                                        <p:tgtEl>
                                          <p:spTgt spid="10">
                                            <p:txEl>
                                              <p:pRg st="6" end="6"/>
                                            </p:txEl>
                                          </p:spTgt>
                                        </p:tgtEl>
                                        <p:attrNameLst>
                                          <p:attrName>ppt_h</p:attrName>
                                        </p:attrNameLst>
                                      </p:cBhvr>
                                      <p:tavLst>
                                        <p:tav tm="0">
                                          <p:val>
                                            <p:strVal val="ppt_h"/>
                                          </p:val>
                                        </p:tav>
                                        <p:tav tm="100000">
                                          <p:val>
                                            <p:fltVal val="0"/>
                                          </p:val>
                                        </p:tav>
                                      </p:tavLst>
                                    </p:anim>
                                    <p:animEffect transition="out" filter="fade">
                                      <p:cBhvr>
                                        <p:cTn id="98" dur="500"/>
                                        <p:tgtEl>
                                          <p:spTgt spid="10">
                                            <p:txEl>
                                              <p:pRg st="6" end="6"/>
                                            </p:txEl>
                                          </p:spTgt>
                                        </p:tgtEl>
                                      </p:cBhvr>
                                    </p:animEffect>
                                    <p:set>
                                      <p:cBhvr>
                                        <p:cTn id="99" dur="1" fill="hold">
                                          <p:stCondLst>
                                            <p:cond delay="499"/>
                                          </p:stCondLst>
                                        </p:cTn>
                                        <p:tgtEl>
                                          <p:spTgt spid="10">
                                            <p:txEl>
                                              <p:pRg st="6" end="6"/>
                                            </p:txEl>
                                          </p:spTgt>
                                        </p:tgtEl>
                                        <p:attrNameLst>
                                          <p:attrName>style.visibility</p:attrName>
                                        </p:attrNameLst>
                                      </p:cBhvr>
                                      <p:to>
                                        <p:strVal val="hidden"/>
                                      </p:to>
                                    </p:set>
                                  </p:childTnLst>
                                </p:cTn>
                              </p:par>
                              <p:par>
                                <p:cTn id="100" presetID="53" presetClass="exit" presetSubtype="32" fill="hold" nodeType="withEffect">
                                  <p:stCondLst>
                                    <p:cond delay="0"/>
                                  </p:stCondLst>
                                  <p:childTnLst>
                                    <p:anim calcmode="lin" valueType="num">
                                      <p:cBhvr>
                                        <p:cTn id="101" dur="500"/>
                                        <p:tgtEl>
                                          <p:spTgt spid="10">
                                            <p:txEl>
                                              <p:pRg st="7" end="7"/>
                                            </p:txEl>
                                          </p:spTgt>
                                        </p:tgtEl>
                                        <p:attrNameLst>
                                          <p:attrName>ppt_w</p:attrName>
                                        </p:attrNameLst>
                                      </p:cBhvr>
                                      <p:tavLst>
                                        <p:tav tm="0">
                                          <p:val>
                                            <p:strVal val="ppt_w"/>
                                          </p:val>
                                        </p:tav>
                                        <p:tav tm="100000">
                                          <p:val>
                                            <p:fltVal val="0"/>
                                          </p:val>
                                        </p:tav>
                                      </p:tavLst>
                                    </p:anim>
                                    <p:anim calcmode="lin" valueType="num">
                                      <p:cBhvr>
                                        <p:cTn id="102" dur="500"/>
                                        <p:tgtEl>
                                          <p:spTgt spid="10">
                                            <p:txEl>
                                              <p:pRg st="7" end="7"/>
                                            </p:txEl>
                                          </p:spTgt>
                                        </p:tgtEl>
                                        <p:attrNameLst>
                                          <p:attrName>ppt_h</p:attrName>
                                        </p:attrNameLst>
                                      </p:cBhvr>
                                      <p:tavLst>
                                        <p:tav tm="0">
                                          <p:val>
                                            <p:strVal val="ppt_h"/>
                                          </p:val>
                                        </p:tav>
                                        <p:tav tm="100000">
                                          <p:val>
                                            <p:fltVal val="0"/>
                                          </p:val>
                                        </p:tav>
                                      </p:tavLst>
                                    </p:anim>
                                    <p:animEffect transition="out" filter="fade">
                                      <p:cBhvr>
                                        <p:cTn id="103" dur="500"/>
                                        <p:tgtEl>
                                          <p:spTgt spid="10">
                                            <p:txEl>
                                              <p:pRg st="7" end="7"/>
                                            </p:txEl>
                                          </p:spTgt>
                                        </p:tgtEl>
                                      </p:cBhvr>
                                    </p:animEffect>
                                    <p:set>
                                      <p:cBhvr>
                                        <p:cTn id="104" dur="1" fill="hold">
                                          <p:stCondLst>
                                            <p:cond delay="499"/>
                                          </p:stCondLst>
                                        </p:cTn>
                                        <p:tgtEl>
                                          <p:spTgt spid="10">
                                            <p:txEl>
                                              <p:pRg st="7" end="7"/>
                                            </p:txEl>
                                          </p:spTgt>
                                        </p:tgtEl>
                                        <p:attrNameLst>
                                          <p:attrName>style.visibility</p:attrName>
                                        </p:attrNameLst>
                                      </p:cBhvr>
                                      <p:to>
                                        <p:strVal val="hidden"/>
                                      </p:to>
                                    </p:set>
                                  </p:childTnLst>
                                </p:cTn>
                              </p:par>
                              <p:par>
                                <p:cTn id="105" presetID="53" presetClass="exit" presetSubtype="32" fill="hold" nodeType="withEffect">
                                  <p:stCondLst>
                                    <p:cond delay="0"/>
                                  </p:stCondLst>
                                  <p:childTnLst>
                                    <p:anim calcmode="lin" valueType="num">
                                      <p:cBhvr>
                                        <p:cTn id="106" dur="500"/>
                                        <p:tgtEl>
                                          <p:spTgt spid="10">
                                            <p:txEl>
                                              <p:pRg st="8" end="8"/>
                                            </p:txEl>
                                          </p:spTgt>
                                        </p:tgtEl>
                                        <p:attrNameLst>
                                          <p:attrName>ppt_w</p:attrName>
                                        </p:attrNameLst>
                                      </p:cBhvr>
                                      <p:tavLst>
                                        <p:tav tm="0">
                                          <p:val>
                                            <p:strVal val="ppt_w"/>
                                          </p:val>
                                        </p:tav>
                                        <p:tav tm="100000">
                                          <p:val>
                                            <p:fltVal val="0"/>
                                          </p:val>
                                        </p:tav>
                                      </p:tavLst>
                                    </p:anim>
                                    <p:anim calcmode="lin" valueType="num">
                                      <p:cBhvr>
                                        <p:cTn id="107" dur="500"/>
                                        <p:tgtEl>
                                          <p:spTgt spid="10">
                                            <p:txEl>
                                              <p:pRg st="8" end="8"/>
                                            </p:txEl>
                                          </p:spTgt>
                                        </p:tgtEl>
                                        <p:attrNameLst>
                                          <p:attrName>ppt_h</p:attrName>
                                        </p:attrNameLst>
                                      </p:cBhvr>
                                      <p:tavLst>
                                        <p:tav tm="0">
                                          <p:val>
                                            <p:strVal val="ppt_h"/>
                                          </p:val>
                                        </p:tav>
                                        <p:tav tm="100000">
                                          <p:val>
                                            <p:fltVal val="0"/>
                                          </p:val>
                                        </p:tav>
                                      </p:tavLst>
                                    </p:anim>
                                    <p:animEffect transition="out" filter="fade">
                                      <p:cBhvr>
                                        <p:cTn id="108" dur="500"/>
                                        <p:tgtEl>
                                          <p:spTgt spid="10">
                                            <p:txEl>
                                              <p:pRg st="8" end="8"/>
                                            </p:txEl>
                                          </p:spTgt>
                                        </p:tgtEl>
                                      </p:cBhvr>
                                    </p:animEffect>
                                    <p:set>
                                      <p:cBhvr>
                                        <p:cTn id="109" dur="1" fill="hold">
                                          <p:stCondLst>
                                            <p:cond delay="499"/>
                                          </p:stCondLst>
                                        </p:cTn>
                                        <p:tgtEl>
                                          <p:spTgt spid="10">
                                            <p:txEl>
                                              <p:pRg st="8" end="8"/>
                                            </p:txEl>
                                          </p:spTgt>
                                        </p:tgtEl>
                                        <p:attrNameLst>
                                          <p:attrName>style.visibility</p:attrName>
                                        </p:attrNameLst>
                                      </p:cBhvr>
                                      <p:to>
                                        <p:strVal val="hidden"/>
                                      </p:to>
                                    </p:set>
                                  </p:childTnLst>
                                </p:cTn>
                              </p:par>
                              <p:par>
                                <p:cTn id="110" presetID="53" presetClass="exit" presetSubtype="32" fill="hold" nodeType="withEffect">
                                  <p:stCondLst>
                                    <p:cond delay="0"/>
                                  </p:stCondLst>
                                  <p:childTnLst>
                                    <p:anim calcmode="lin" valueType="num">
                                      <p:cBhvr>
                                        <p:cTn id="111" dur="500"/>
                                        <p:tgtEl>
                                          <p:spTgt spid="10">
                                            <p:txEl>
                                              <p:pRg st="9" end="9"/>
                                            </p:txEl>
                                          </p:spTgt>
                                        </p:tgtEl>
                                        <p:attrNameLst>
                                          <p:attrName>ppt_w</p:attrName>
                                        </p:attrNameLst>
                                      </p:cBhvr>
                                      <p:tavLst>
                                        <p:tav tm="0">
                                          <p:val>
                                            <p:strVal val="ppt_w"/>
                                          </p:val>
                                        </p:tav>
                                        <p:tav tm="100000">
                                          <p:val>
                                            <p:fltVal val="0"/>
                                          </p:val>
                                        </p:tav>
                                      </p:tavLst>
                                    </p:anim>
                                    <p:anim calcmode="lin" valueType="num">
                                      <p:cBhvr>
                                        <p:cTn id="112" dur="500"/>
                                        <p:tgtEl>
                                          <p:spTgt spid="10">
                                            <p:txEl>
                                              <p:pRg st="9" end="9"/>
                                            </p:txEl>
                                          </p:spTgt>
                                        </p:tgtEl>
                                        <p:attrNameLst>
                                          <p:attrName>ppt_h</p:attrName>
                                        </p:attrNameLst>
                                      </p:cBhvr>
                                      <p:tavLst>
                                        <p:tav tm="0">
                                          <p:val>
                                            <p:strVal val="ppt_h"/>
                                          </p:val>
                                        </p:tav>
                                        <p:tav tm="100000">
                                          <p:val>
                                            <p:fltVal val="0"/>
                                          </p:val>
                                        </p:tav>
                                      </p:tavLst>
                                    </p:anim>
                                    <p:animEffect transition="out" filter="fade">
                                      <p:cBhvr>
                                        <p:cTn id="113" dur="500"/>
                                        <p:tgtEl>
                                          <p:spTgt spid="10">
                                            <p:txEl>
                                              <p:pRg st="9" end="9"/>
                                            </p:txEl>
                                          </p:spTgt>
                                        </p:tgtEl>
                                      </p:cBhvr>
                                    </p:animEffect>
                                    <p:set>
                                      <p:cBhvr>
                                        <p:cTn id="114" dur="1" fill="hold">
                                          <p:stCondLst>
                                            <p:cond delay="499"/>
                                          </p:stCondLst>
                                        </p:cTn>
                                        <p:tgtEl>
                                          <p:spTgt spid="10">
                                            <p:txEl>
                                              <p:pRg st="9" end="9"/>
                                            </p:txEl>
                                          </p:spTgt>
                                        </p:tgtEl>
                                        <p:attrNameLst>
                                          <p:attrName>style.visibility</p:attrName>
                                        </p:attrNameLst>
                                      </p:cBhvr>
                                      <p:to>
                                        <p:strVal val="hidden"/>
                                      </p:to>
                                    </p:set>
                                  </p:childTnLst>
                                </p:cTn>
                              </p:par>
                              <p:par>
                                <p:cTn id="115" presetID="53" presetClass="exit" presetSubtype="32" fill="hold" nodeType="withEffect">
                                  <p:stCondLst>
                                    <p:cond delay="0"/>
                                  </p:stCondLst>
                                  <p:childTnLst>
                                    <p:anim calcmode="lin" valueType="num">
                                      <p:cBhvr>
                                        <p:cTn id="116" dur="500"/>
                                        <p:tgtEl>
                                          <p:spTgt spid="10">
                                            <p:txEl>
                                              <p:pRg st="10" end="10"/>
                                            </p:txEl>
                                          </p:spTgt>
                                        </p:tgtEl>
                                        <p:attrNameLst>
                                          <p:attrName>ppt_w</p:attrName>
                                        </p:attrNameLst>
                                      </p:cBhvr>
                                      <p:tavLst>
                                        <p:tav tm="0">
                                          <p:val>
                                            <p:strVal val="ppt_w"/>
                                          </p:val>
                                        </p:tav>
                                        <p:tav tm="100000">
                                          <p:val>
                                            <p:fltVal val="0"/>
                                          </p:val>
                                        </p:tav>
                                      </p:tavLst>
                                    </p:anim>
                                    <p:anim calcmode="lin" valueType="num">
                                      <p:cBhvr>
                                        <p:cTn id="117" dur="500"/>
                                        <p:tgtEl>
                                          <p:spTgt spid="10">
                                            <p:txEl>
                                              <p:pRg st="10" end="10"/>
                                            </p:txEl>
                                          </p:spTgt>
                                        </p:tgtEl>
                                        <p:attrNameLst>
                                          <p:attrName>ppt_h</p:attrName>
                                        </p:attrNameLst>
                                      </p:cBhvr>
                                      <p:tavLst>
                                        <p:tav tm="0">
                                          <p:val>
                                            <p:strVal val="ppt_h"/>
                                          </p:val>
                                        </p:tav>
                                        <p:tav tm="100000">
                                          <p:val>
                                            <p:fltVal val="0"/>
                                          </p:val>
                                        </p:tav>
                                      </p:tavLst>
                                    </p:anim>
                                    <p:animEffect transition="out" filter="fade">
                                      <p:cBhvr>
                                        <p:cTn id="118" dur="500"/>
                                        <p:tgtEl>
                                          <p:spTgt spid="10">
                                            <p:txEl>
                                              <p:pRg st="10" end="10"/>
                                            </p:txEl>
                                          </p:spTgt>
                                        </p:tgtEl>
                                      </p:cBhvr>
                                    </p:animEffect>
                                    <p:set>
                                      <p:cBhvr>
                                        <p:cTn id="119" dur="1" fill="hold">
                                          <p:stCondLst>
                                            <p:cond delay="499"/>
                                          </p:stCondLst>
                                        </p:cTn>
                                        <p:tgtEl>
                                          <p:spTgt spid="10">
                                            <p:txEl>
                                              <p:pRg st="10" end="10"/>
                                            </p:txEl>
                                          </p:spTgt>
                                        </p:tgtEl>
                                        <p:attrNameLst>
                                          <p:attrName>style.visibility</p:attrName>
                                        </p:attrNameLst>
                                      </p:cBhvr>
                                      <p:to>
                                        <p:strVal val="hidden"/>
                                      </p:to>
                                    </p:set>
                                  </p:childTnLst>
                                </p:cTn>
                              </p:par>
                              <p:par>
                                <p:cTn id="120" presetID="53" presetClass="exit" presetSubtype="32" fill="hold" nodeType="withEffect">
                                  <p:stCondLst>
                                    <p:cond delay="0"/>
                                  </p:stCondLst>
                                  <p:childTnLst>
                                    <p:anim calcmode="lin" valueType="num">
                                      <p:cBhvr>
                                        <p:cTn id="121" dur="500"/>
                                        <p:tgtEl>
                                          <p:spTgt spid="10">
                                            <p:txEl>
                                              <p:pRg st="11" end="11"/>
                                            </p:txEl>
                                          </p:spTgt>
                                        </p:tgtEl>
                                        <p:attrNameLst>
                                          <p:attrName>ppt_w</p:attrName>
                                        </p:attrNameLst>
                                      </p:cBhvr>
                                      <p:tavLst>
                                        <p:tav tm="0">
                                          <p:val>
                                            <p:strVal val="ppt_w"/>
                                          </p:val>
                                        </p:tav>
                                        <p:tav tm="100000">
                                          <p:val>
                                            <p:fltVal val="0"/>
                                          </p:val>
                                        </p:tav>
                                      </p:tavLst>
                                    </p:anim>
                                    <p:anim calcmode="lin" valueType="num">
                                      <p:cBhvr>
                                        <p:cTn id="122" dur="500"/>
                                        <p:tgtEl>
                                          <p:spTgt spid="10">
                                            <p:txEl>
                                              <p:pRg st="11" end="11"/>
                                            </p:txEl>
                                          </p:spTgt>
                                        </p:tgtEl>
                                        <p:attrNameLst>
                                          <p:attrName>ppt_h</p:attrName>
                                        </p:attrNameLst>
                                      </p:cBhvr>
                                      <p:tavLst>
                                        <p:tav tm="0">
                                          <p:val>
                                            <p:strVal val="ppt_h"/>
                                          </p:val>
                                        </p:tav>
                                        <p:tav tm="100000">
                                          <p:val>
                                            <p:fltVal val="0"/>
                                          </p:val>
                                        </p:tav>
                                      </p:tavLst>
                                    </p:anim>
                                    <p:animEffect transition="out" filter="fade">
                                      <p:cBhvr>
                                        <p:cTn id="123" dur="500"/>
                                        <p:tgtEl>
                                          <p:spTgt spid="10">
                                            <p:txEl>
                                              <p:pRg st="11" end="11"/>
                                            </p:txEl>
                                          </p:spTgt>
                                        </p:tgtEl>
                                      </p:cBhvr>
                                    </p:animEffect>
                                    <p:set>
                                      <p:cBhvr>
                                        <p:cTn id="124" dur="1" fill="hold">
                                          <p:stCondLst>
                                            <p:cond delay="499"/>
                                          </p:stCondLst>
                                        </p:cTn>
                                        <p:tgtEl>
                                          <p:spTgt spid="10">
                                            <p:txEl>
                                              <p:pRg st="11" end="11"/>
                                            </p:txEl>
                                          </p:spTgt>
                                        </p:tgtEl>
                                        <p:attrNameLst>
                                          <p:attrName>style.visibility</p:attrName>
                                        </p:attrNameLst>
                                      </p:cBhvr>
                                      <p:to>
                                        <p:strVal val="hidden"/>
                                      </p:to>
                                    </p:set>
                                  </p:childTnLst>
                                </p:cTn>
                              </p:par>
                              <p:par>
                                <p:cTn id="125" presetID="53" presetClass="exit" presetSubtype="32" fill="hold" nodeType="withEffect">
                                  <p:stCondLst>
                                    <p:cond delay="0"/>
                                  </p:stCondLst>
                                  <p:childTnLst>
                                    <p:anim calcmode="lin" valueType="num">
                                      <p:cBhvr>
                                        <p:cTn id="126" dur="500"/>
                                        <p:tgtEl>
                                          <p:spTgt spid="10">
                                            <p:txEl>
                                              <p:pRg st="12" end="12"/>
                                            </p:txEl>
                                          </p:spTgt>
                                        </p:tgtEl>
                                        <p:attrNameLst>
                                          <p:attrName>ppt_w</p:attrName>
                                        </p:attrNameLst>
                                      </p:cBhvr>
                                      <p:tavLst>
                                        <p:tav tm="0">
                                          <p:val>
                                            <p:strVal val="ppt_w"/>
                                          </p:val>
                                        </p:tav>
                                        <p:tav tm="100000">
                                          <p:val>
                                            <p:fltVal val="0"/>
                                          </p:val>
                                        </p:tav>
                                      </p:tavLst>
                                    </p:anim>
                                    <p:anim calcmode="lin" valueType="num">
                                      <p:cBhvr>
                                        <p:cTn id="127" dur="500"/>
                                        <p:tgtEl>
                                          <p:spTgt spid="10">
                                            <p:txEl>
                                              <p:pRg st="12" end="12"/>
                                            </p:txEl>
                                          </p:spTgt>
                                        </p:tgtEl>
                                        <p:attrNameLst>
                                          <p:attrName>ppt_h</p:attrName>
                                        </p:attrNameLst>
                                      </p:cBhvr>
                                      <p:tavLst>
                                        <p:tav tm="0">
                                          <p:val>
                                            <p:strVal val="ppt_h"/>
                                          </p:val>
                                        </p:tav>
                                        <p:tav tm="100000">
                                          <p:val>
                                            <p:fltVal val="0"/>
                                          </p:val>
                                        </p:tav>
                                      </p:tavLst>
                                    </p:anim>
                                    <p:animEffect transition="out" filter="fade">
                                      <p:cBhvr>
                                        <p:cTn id="128" dur="500"/>
                                        <p:tgtEl>
                                          <p:spTgt spid="10">
                                            <p:txEl>
                                              <p:pRg st="12" end="12"/>
                                            </p:txEl>
                                          </p:spTgt>
                                        </p:tgtEl>
                                      </p:cBhvr>
                                    </p:animEffect>
                                    <p:set>
                                      <p:cBhvr>
                                        <p:cTn id="129" dur="1" fill="hold">
                                          <p:stCondLst>
                                            <p:cond delay="499"/>
                                          </p:stCondLst>
                                        </p:cTn>
                                        <p:tgtEl>
                                          <p:spTgt spid="10">
                                            <p:txEl>
                                              <p:pRg st="12" end="12"/>
                                            </p:txEl>
                                          </p:spTgt>
                                        </p:tgtEl>
                                        <p:attrNameLst>
                                          <p:attrName>style.visibility</p:attrName>
                                        </p:attrNameLst>
                                      </p:cBhvr>
                                      <p:to>
                                        <p:strVal val="hidden"/>
                                      </p:to>
                                    </p:set>
                                  </p:childTnLst>
                                </p:cTn>
                              </p:par>
                              <p:par>
                                <p:cTn id="130" presetID="53" presetClass="exit" presetSubtype="32" fill="hold" nodeType="withEffect">
                                  <p:stCondLst>
                                    <p:cond delay="0"/>
                                  </p:stCondLst>
                                  <p:childTnLst>
                                    <p:anim calcmode="lin" valueType="num">
                                      <p:cBhvr>
                                        <p:cTn id="131" dur="500"/>
                                        <p:tgtEl>
                                          <p:spTgt spid="10">
                                            <p:txEl>
                                              <p:pRg st="13" end="13"/>
                                            </p:txEl>
                                          </p:spTgt>
                                        </p:tgtEl>
                                        <p:attrNameLst>
                                          <p:attrName>ppt_w</p:attrName>
                                        </p:attrNameLst>
                                      </p:cBhvr>
                                      <p:tavLst>
                                        <p:tav tm="0">
                                          <p:val>
                                            <p:strVal val="ppt_w"/>
                                          </p:val>
                                        </p:tav>
                                        <p:tav tm="100000">
                                          <p:val>
                                            <p:fltVal val="0"/>
                                          </p:val>
                                        </p:tav>
                                      </p:tavLst>
                                    </p:anim>
                                    <p:anim calcmode="lin" valueType="num">
                                      <p:cBhvr>
                                        <p:cTn id="132" dur="500"/>
                                        <p:tgtEl>
                                          <p:spTgt spid="10">
                                            <p:txEl>
                                              <p:pRg st="13" end="13"/>
                                            </p:txEl>
                                          </p:spTgt>
                                        </p:tgtEl>
                                        <p:attrNameLst>
                                          <p:attrName>ppt_h</p:attrName>
                                        </p:attrNameLst>
                                      </p:cBhvr>
                                      <p:tavLst>
                                        <p:tav tm="0">
                                          <p:val>
                                            <p:strVal val="ppt_h"/>
                                          </p:val>
                                        </p:tav>
                                        <p:tav tm="100000">
                                          <p:val>
                                            <p:fltVal val="0"/>
                                          </p:val>
                                        </p:tav>
                                      </p:tavLst>
                                    </p:anim>
                                    <p:animEffect transition="out" filter="fade">
                                      <p:cBhvr>
                                        <p:cTn id="133" dur="500"/>
                                        <p:tgtEl>
                                          <p:spTgt spid="10">
                                            <p:txEl>
                                              <p:pRg st="13" end="13"/>
                                            </p:txEl>
                                          </p:spTgt>
                                        </p:tgtEl>
                                      </p:cBhvr>
                                    </p:animEffect>
                                    <p:set>
                                      <p:cBhvr>
                                        <p:cTn id="134" dur="1" fill="hold">
                                          <p:stCondLst>
                                            <p:cond delay="499"/>
                                          </p:stCondLst>
                                        </p:cTn>
                                        <p:tgtEl>
                                          <p:spTgt spid="10">
                                            <p:txEl>
                                              <p:pRg st="13" end="13"/>
                                            </p:txEl>
                                          </p:spTgt>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6" presetClass="entr" presetSubtype="21" fill="hold" nodeType="clickEffect">
                                  <p:stCondLst>
                                    <p:cond delay="0"/>
                                  </p:stCondLst>
                                  <p:childTnLst>
                                    <p:set>
                                      <p:cBhvr>
                                        <p:cTn id="138" dur="1" fill="hold">
                                          <p:stCondLst>
                                            <p:cond delay="0"/>
                                          </p:stCondLst>
                                        </p:cTn>
                                        <p:tgtEl>
                                          <p:spTgt spid="18">
                                            <p:txEl>
                                              <p:pRg st="1" end="1"/>
                                            </p:txEl>
                                          </p:spTgt>
                                        </p:tgtEl>
                                        <p:attrNameLst>
                                          <p:attrName>style.visibility</p:attrName>
                                        </p:attrNameLst>
                                      </p:cBhvr>
                                      <p:to>
                                        <p:strVal val="visible"/>
                                      </p:to>
                                    </p:set>
                                    <p:animEffect transition="in" filter="barn(inVertical)">
                                      <p:cBhvr>
                                        <p:cTn id="139" dur="500"/>
                                        <p:tgtEl>
                                          <p:spTgt spid="18">
                                            <p:txEl>
                                              <p:pRg st="1" end="1"/>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16" presetClass="entr" presetSubtype="21" fill="hold" nodeType="clickEffect">
                                  <p:stCondLst>
                                    <p:cond delay="0"/>
                                  </p:stCondLst>
                                  <p:childTnLst>
                                    <p:set>
                                      <p:cBhvr>
                                        <p:cTn id="143" dur="1" fill="hold">
                                          <p:stCondLst>
                                            <p:cond delay="0"/>
                                          </p:stCondLst>
                                        </p:cTn>
                                        <p:tgtEl>
                                          <p:spTgt spid="18">
                                            <p:txEl>
                                              <p:pRg st="2" end="2"/>
                                            </p:txEl>
                                          </p:spTgt>
                                        </p:tgtEl>
                                        <p:attrNameLst>
                                          <p:attrName>style.visibility</p:attrName>
                                        </p:attrNameLst>
                                      </p:cBhvr>
                                      <p:to>
                                        <p:strVal val="visible"/>
                                      </p:to>
                                    </p:set>
                                    <p:animEffect transition="in" filter="barn(inVertical)">
                                      <p:cBhvr>
                                        <p:cTn id="144" dur="500"/>
                                        <p:tgtEl>
                                          <p:spTgt spid="18">
                                            <p:txEl>
                                              <p:pRg st="2" end="2"/>
                                            </p:txEl>
                                          </p:spTgt>
                                        </p:tgtEl>
                                      </p:cBhvr>
                                    </p:animEffect>
                                  </p:childTnLst>
                                </p:cTn>
                              </p:par>
                            </p:childTnLst>
                          </p:cTn>
                        </p:par>
                      </p:childTnLst>
                    </p:cTn>
                  </p:par>
                  <p:par>
                    <p:cTn id="145" fill="hold">
                      <p:stCondLst>
                        <p:cond delay="indefinite"/>
                      </p:stCondLst>
                      <p:childTnLst>
                        <p:par>
                          <p:cTn id="146" fill="hold">
                            <p:stCondLst>
                              <p:cond delay="0"/>
                            </p:stCondLst>
                            <p:childTnLst>
                              <p:par>
                                <p:cTn id="147" presetID="16" presetClass="entr" presetSubtype="21" fill="hold" nodeType="clickEffect">
                                  <p:stCondLst>
                                    <p:cond delay="0"/>
                                  </p:stCondLst>
                                  <p:childTnLst>
                                    <p:set>
                                      <p:cBhvr>
                                        <p:cTn id="148" dur="1" fill="hold">
                                          <p:stCondLst>
                                            <p:cond delay="0"/>
                                          </p:stCondLst>
                                        </p:cTn>
                                        <p:tgtEl>
                                          <p:spTgt spid="18">
                                            <p:txEl>
                                              <p:pRg st="3" end="3"/>
                                            </p:txEl>
                                          </p:spTgt>
                                        </p:tgtEl>
                                        <p:attrNameLst>
                                          <p:attrName>style.visibility</p:attrName>
                                        </p:attrNameLst>
                                      </p:cBhvr>
                                      <p:to>
                                        <p:strVal val="visible"/>
                                      </p:to>
                                    </p:set>
                                    <p:animEffect transition="in" filter="barn(inVertical)">
                                      <p:cBhvr>
                                        <p:cTn id="149" dur="500"/>
                                        <p:tgtEl>
                                          <p:spTgt spid="18">
                                            <p:txEl>
                                              <p:pRg st="3" end="3"/>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16" presetClass="entr" presetSubtype="21" fill="hold" nodeType="clickEffect">
                                  <p:stCondLst>
                                    <p:cond delay="0"/>
                                  </p:stCondLst>
                                  <p:childTnLst>
                                    <p:set>
                                      <p:cBhvr>
                                        <p:cTn id="153" dur="1" fill="hold">
                                          <p:stCondLst>
                                            <p:cond delay="0"/>
                                          </p:stCondLst>
                                        </p:cTn>
                                        <p:tgtEl>
                                          <p:spTgt spid="18">
                                            <p:txEl>
                                              <p:pRg st="4" end="4"/>
                                            </p:txEl>
                                          </p:spTgt>
                                        </p:tgtEl>
                                        <p:attrNameLst>
                                          <p:attrName>style.visibility</p:attrName>
                                        </p:attrNameLst>
                                      </p:cBhvr>
                                      <p:to>
                                        <p:strVal val="visible"/>
                                      </p:to>
                                    </p:set>
                                    <p:animEffect transition="in" filter="barn(inVertical)">
                                      <p:cBhvr>
                                        <p:cTn id="154" dur="500"/>
                                        <p:tgtEl>
                                          <p:spTgt spid="18">
                                            <p:txEl>
                                              <p:pRg st="4" end="4"/>
                                            </p:txEl>
                                          </p:spTgt>
                                        </p:tgtEl>
                                      </p:cBhvr>
                                    </p:animEffect>
                                  </p:childTnLst>
                                </p:cTn>
                              </p:par>
                            </p:childTnLst>
                          </p:cTn>
                        </p:par>
                      </p:childTnLst>
                    </p:cTn>
                  </p:par>
                  <p:par>
                    <p:cTn id="155" fill="hold">
                      <p:stCondLst>
                        <p:cond delay="indefinite"/>
                      </p:stCondLst>
                      <p:childTnLst>
                        <p:par>
                          <p:cTn id="156" fill="hold">
                            <p:stCondLst>
                              <p:cond delay="0"/>
                            </p:stCondLst>
                            <p:childTnLst>
                              <p:par>
                                <p:cTn id="157" presetID="16" presetClass="entr" presetSubtype="21" fill="hold" nodeType="clickEffect">
                                  <p:stCondLst>
                                    <p:cond delay="0"/>
                                  </p:stCondLst>
                                  <p:childTnLst>
                                    <p:set>
                                      <p:cBhvr>
                                        <p:cTn id="158" dur="1" fill="hold">
                                          <p:stCondLst>
                                            <p:cond delay="0"/>
                                          </p:stCondLst>
                                        </p:cTn>
                                        <p:tgtEl>
                                          <p:spTgt spid="18">
                                            <p:txEl>
                                              <p:pRg st="5" end="5"/>
                                            </p:txEl>
                                          </p:spTgt>
                                        </p:tgtEl>
                                        <p:attrNameLst>
                                          <p:attrName>style.visibility</p:attrName>
                                        </p:attrNameLst>
                                      </p:cBhvr>
                                      <p:to>
                                        <p:strVal val="visible"/>
                                      </p:to>
                                    </p:set>
                                    <p:animEffect transition="in" filter="barn(inVertical)">
                                      <p:cBhvr>
                                        <p:cTn id="159" dur="500"/>
                                        <p:tgtEl>
                                          <p:spTgt spid="18">
                                            <p:txEl>
                                              <p:pRg st="5" end="5"/>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53" presetClass="exit" presetSubtype="32" fill="hold" nodeType="clickEffect">
                                  <p:stCondLst>
                                    <p:cond delay="0"/>
                                  </p:stCondLst>
                                  <p:childTnLst>
                                    <p:anim calcmode="lin" valueType="num">
                                      <p:cBhvr>
                                        <p:cTn id="163" dur="500"/>
                                        <p:tgtEl>
                                          <p:spTgt spid="18">
                                            <p:txEl>
                                              <p:pRg st="1" end="1"/>
                                            </p:txEl>
                                          </p:spTgt>
                                        </p:tgtEl>
                                        <p:attrNameLst>
                                          <p:attrName>ppt_w</p:attrName>
                                        </p:attrNameLst>
                                      </p:cBhvr>
                                      <p:tavLst>
                                        <p:tav tm="0">
                                          <p:val>
                                            <p:strVal val="ppt_w"/>
                                          </p:val>
                                        </p:tav>
                                        <p:tav tm="100000">
                                          <p:val>
                                            <p:fltVal val="0"/>
                                          </p:val>
                                        </p:tav>
                                      </p:tavLst>
                                    </p:anim>
                                    <p:anim calcmode="lin" valueType="num">
                                      <p:cBhvr>
                                        <p:cTn id="164" dur="500"/>
                                        <p:tgtEl>
                                          <p:spTgt spid="18">
                                            <p:txEl>
                                              <p:pRg st="1" end="1"/>
                                            </p:txEl>
                                          </p:spTgt>
                                        </p:tgtEl>
                                        <p:attrNameLst>
                                          <p:attrName>ppt_h</p:attrName>
                                        </p:attrNameLst>
                                      </p:cBhvr>
                                      <p:tavLst>
                                        <p:tav tm="0">
                                          <p:val>
                                            <p:strVal val="ppt_h"/>
                                          </p:val>
                                        </p:tav>
                                        <p:tav tm="100000">
                                          <p:val>
                                            <p:fltVal val="0"/>
                                          </p:val>
                                        </p:tav>
                                      </p:tavLst>
                                    </p:anim>
                                    <p:animEffect transition="out" filter="fade">
                                      <p:cBhvr>
                                        <p:cTn id="165" dur="500"/>
                                        <p:tgtEl>
                                          <p:spTgt spid="18">
                                            <p:txEl>
                                              <p:pRg st="1" end="1"/>
                                            </p:txEl>
                                          </p:spTgt>
                                        </p:tgtEl>
                                      </p:cBhvr>
                                    </p:animEffect>
                                    <p:set>
                                      <p:cBhvr>
                                        <p:cTn id="166" dur="1" fill="hold">
                                          <p:stCondLst>
                                            <p:cond delay="499"/>
                                          </p:stCondLst>
                                        </p:cTn>
                                        <p:tgtEl>
                                          <p:spTgt spid="18">
                                            <p:txEl>
                                              <p:pRg st="1" end="1"/>
                                            </p:txEl>
                                          </p:spTgt>
                                        </p:tgtEl>
                                        <p:attrNameLst>
                                          <p:attrName>style.visibility</p:attrName>
                                        </p:attrNameLst>
                                      </p:cBhvr>
                                      <p:to>
                                        <p:strVal val="hidden"/>
                                      </p:to>
                                    </p:set>
                                  </p:childTnLst>
                                </p:cTn>
                              </p:par>
                              <p:par>
                                <p:cTn id="167" presetID="53" presetClass="exit" presetSubtype="32" fill="hold" nodeType="withEffect">
                                  <p:stCondLst>
                                    <p:cond delay="0"/>
                                  </p:stCondLst>
                                  <p:childTnLst>
                                    <p:anim calcmode="lin" valueType="num">
                                      <p:cBhvr>
                                        <p:cTn id="168" dur="500"/>
                                        <p:tgtEl>
                                          <p:spTgt spid="18">
                                            <p:txEl>
                                              <p:pRg st="2" end="2"/>
                                            </p:txEl>
                                          </p:spTgt>
                                        </p:tgtEl>
                                        <p:attrNameLst>
                                          <p:attrName>ppt_w</p:attrName>
                                        </p:attrNameLst>
                                      </p:cBhvr>
                                      <p:tavLst>
                                        <p:tav tm="0">
                                          <p:val>
                                            <p:strVal val="ppt_w"/>
                                          </p:val>
                                        </p:tav>
                                        <p:tav tm="100000">
                                          <p:val>
                                            <p:fltVal val="0"/>
                                          </p:val>
                                        </p:tav>
                                      </p:tavLst>
                                    </p:anim>
                                    <p:anim calcmode="lin" valueType="num">
                                      <p:cBhvr>
                                        <p:cTn id="169" dur="500"/>
                                        <p:tgtEl>
                                          <p:spTgt spid="18">
                                            <p:txEl>
                                              <p:pRg st="2" end="2"/>
                                            </p:txEl>
                                          </p:spTgt>
                                        </p:tgtEl>
                                        <p:attrNameLst>
                                          <p:attrName>ppt_h</p:attrName>
                                        </p:attrNameLst>
                                      </p:cBhvr>
                                      <p:tavLst>
                                        <p:tav tm="0">
                                          <p:val>
                                            <p:strVal val="ppt_h"/>
                                          </p:val>
                                        </p:tav>
                                        <p:tav tm="100000">
                                          <p:val>
                                            <p:fltVal val="0"/>
                                          </p:val>
                                        </p:tav>
                                      </p:tavLst>
                                    </p:anim>
                                    <p:animEffect transition="out" filter="fade">
                                      <p:cBhvr>
                                        <p:cTn id="170" dur="500"/>
                                        <p:tgtEl>
                                          <p:spTgt spid="18">
                                            <p:txEl>
                                              <p:pRg st="2" end="2"/>
                                            </p:txEl>
                                          </p:spTgt>
                                        </p:tgtEl>
                                      </p:cBhvr>
                                    </p:animEffect>
                                    <p:set>
                                      <p:cBhvr>
                                        <p:cTn id="171" dur="1" fill="hold">
                                          <p:stCondLst>
                                            <p:cond delay="499"/>
                                          </p:stCondLst>
                                        </p:cTn>
                                        <p:tgtEl>
                                          <p:spTgt spid="18">
                                            <p:txEl>
                                              <p:pRg st="2" end="2"/>
                                            </p:txEl>
                                          </p:spTgt>
                                        </p:tgtEl>
                                        <p:attrNameLst>
                                          <p:attrName>style.visibility</p:attrName>
                                        </p:attrNameLst>
                                      </p:cBhvr>
                                      <p:to>
                                        <p:strVal val="hidden"/>
                                      </p:to>
                                    </p:set>
                                  </p:childTnLst>
                                </p:cTn>
                              </p:par>
                              <p:par>
                                <p:cTn id="172" presetID="53" presetClass="exit" presetSubtype="32" fill="hold" nodeType="withEffect">
                                  <p:stCondLst>
                                    <p:cond delay="0"/>
                                  </p:stCondLst>
                                  <p:childTnLst>
                                    <p:anim calcmode="lin" valueType="num">
                                      <p:cBhvr>
                                        <p:cTn id="173" dur="500"/>
                                        <p:tgtEl>
                                          <p:spTgt spid="18">
                                            <p:txEl>
                                              <p:pRg st="3" end="3"/>
                                            </p:txEl>
                                          </p:spTgt>
                                        </p:tgtEl>
                                        <p:attrNameLst>
                                          <p:attrName>ppt_w</p:attrName>
                                        </p:attrNameLst>
                                      </p:cBhvr>
                                      <p:tavLst>
                                        <p:tav tm="0">
                                          <p:val>
                                            <p:strVal val="ppt_w"/>
                                          </p:val>
                                        </p:tav>
                                        <p:tav tm="100000">
                                          <p:val>
                                            <p:fltVal val="0"/>
                                          </p:val>
                                        </p:tav>
                                      </p:tavLst>
                                    </p:anim>
                                    <p:anim calcmode="lin" valueType="num">
                                      <p:cBhvr>
                                        <p:cTn id="174" dur="500"/>
                                        <p:tgtEl>
                                          <p:spTgt spid="18">
                                            <p:txEl>
                                              <p:pRg st="3" end="3"/>
                                            </p:txEl>
                                          </p:spTgt>
                                        </p:tgtEl>
                                        <p:attrNameLst>
                                          <p:attrName>ppt_h</p:attrName>
                                        </p:attrNameLst>
                                      </p:cBhvr>
                                      <p:tavLst>
                                        <p:tav tm="0">
                                          <p:val>
                                            <p:strVal val="ppt_h"/>
                                          </p:val>
                                        </p:tav>
                                        <p:tav tm="100000">
                                          <p:val>
                                            <p:fltVal val="0"/>
                                          </p:val>
                                        </p:tav>
                                      </p:tavLst>
                                    </p:anim>
                                    <p:animEffect transition="out" filter="fade">
                                      <p:cBhvr>
                                        <p:cTn id="175" dur="500"/>
                                        <p:tgtEl>
                                          <p:spTgt spid="18">
                                            <p:txEl>
                                              <p:pRg st="3" end="3"/>
                                            </p:txEl>
                                          </p:spTgt>
                                        </p:tgtEl>
                                      </p:cBhvr>
                                    </p:animEffect>
                                    <p:set>
                                      <p:cBhvr>
                                        <p:cTn id="176" dur="1" fill="hold">
                                          <p:stCondLst>
                                            <p:cond delay="499"/>
                                          </p:stCondLst>
                                        </p:cTn>
                                        <p:tgtEl>
                                          <p:spTgt spid="18">
                                            <p:txEl>
                                              <p:pRg st="3" end="3"/>
                                            </p:txEl>
                                          </p:spTgt>
                                        </p:tgtEl>
                                        <p:attrNameLst>
                                          <p:attrName>style.visibility</p:attrName>
                                        </p:attrNameLst>
                                      </p:cBhvr>
                                      <p:to>
                                        <p:strVal val="hidden"/>
                                      </p:to>
                                    </p:set>
                                  </p:childTnLst>
                                </p:cTn>
                              </p:par>
                              <p:par>
                                <p:cTn id="177" presetID="53" presetClass="exit" presetSubtype="32" fill="hold" nodeType="withEffect">
                                  <p:stCondLst>
                                    <p:cond delay="0"/>
                                  </p:stCondLst>
                                  <p:childTnLst>
                                    <p:anim calcmode="lin" valueType="num">
                                      <p:cBhvr>
                                        <p:cTn id="178" dur="500"/>
                                        <p:tgtEl>
                                          <p:spTgt spid="18">
                                            <p:txEl>
                                              <p:pRg st="4" end="4"/>
                                            </p:txEl>
                                          </p:spTgt>
                                        </p:tgtEl>
                                        <p:attrNameLst>
                                          <p:attrName>ppt_w</p:attrName>
                                        </p:attrNameLst>
                                      </p:cBhvr>
                                      <p:tavLst>
                                        <p:tav tm="0">
                                          <p:val>
                                            <p:strVal val="ppt_w"/>
                                          </p:val>
                                        </p:tav>
                                        <p:tav tm="100000">
                                          <p:val>
                                            <p:fltVal val="0"/>
                                          </p:val>
                                        </p:tav>
                                      </p:tavLst>
                                    </p:anim>
                                    <p:anim calcmode="lin" valueType="num">
                                      <p:cBhvr>
                                        <p:cTn id="179" dur="500"/>
                                        <p:tgtEl>
                                          <p:spTgt spid="18">
                                            <p:txEl>
                                              <p:pRg st="4" end="4"/>
                                            </p:txEl>
                                          </p:spTgt>
                                        </p:tgtEl>
                                        <p:attrNameLst>
                                          <p:attrName>ppt_h</p:attrName>
                                        </p:attrNameLst>
                                      </p:cBhvr>
                                      <p:tavLst>
                                        <p:tav tm="0">
                                          <p:val>
                                            <p:strVal val="ppt_h"/>
                                          </p:val>
                                        </p:tav>
                                        <p:tav tm="100000">
                                          <p:val>
                                            <p:fltVal val="0"/>
                                          </p:val>
                                        </p:tav>
                                      </p:tavLst>
                                    </p:anim>
                                    <p:animEffect transition="out" filter="fade">
                                      <p:cBhvr>
                                        <p:cTn id="180" dur="500"/>
                                        <p:tgtEl>
                                          <p:spTgt spid="18">
                                            <p:txEl>
                                              <p:pRg st="4" end="4"/>
                                            </p:txEl>
                                          </p:spTgt>
                                        </p:tgtEl>
                                      </p:cBhvr>
                                    </p:animEffect>
                                    <p:set>
                                      <p:cBhvr>
                                        <p:cTn id="181" dur="1" fill="hold">
                                          <p:stCondLst>
                                            <p:cond delay="499"/>
                                          </p:stCondLst>
                                        </p:cTn>
                                        <p:tgtEl>
                                          <p:spTgt spid="18">
                                            <p:txEl>
                                              <p:pRg st="4" end="4"/>
                                            </p:txEl>
                                          </p:spTgt>
                                        </p:tgtEl>
                                        <p:attrNameLst>
                                          <p:attrName>style.visibility</p:attrName>
                                        </p:attrNameLst>
                                      </p:cBhvr>
                                      <p:to>
                                        <p:strVal val="hidden"/>
                                      </p:to>
                                    </p:set>
                                  </p:childTnLst>
                                </p:cTn>
                              </p:par>
                              <p:par>
                                <p:cTn id="182" presetID="53" presetClass="exit" presetSubtype="32" fill="hold" nodeType="withEffect">
                                  <p:stCondLst>
                                    <p:cond delay="0"/>
                                  </p:stCondLst>
                                  <p:childTnLst>
                                    <p:anim calcmode="lin" valueType="num">
                                      <p:cBhvr>
                                        <p:cTn id="183" dur="500"/>
                                        <p:tgtEl>
                                          <p:spTgt spid="18">
                                            <p:txEl>
                                              <p:pRg st="5" end="5"/>
                                            </p:txEl>
                                          </p:spTgt>
                                        </p:tgtEl>
                                        <p:attrNameLst>
                                          <p:attrName>ppt_w</p:attrName>
                                        </p:attrNameLst>
                                      </p:cBhvr>
                                      <p:tavLst>
                                        <p:tav tm="0">
                                          <p:val>
                                            <p:strVal val="ppt_w"/>
                                          </p:val>
                                        </p:tav>
                                        <p:tav tm="100000">
                                          <p:val>
                                            <p:fltVal val="0"/>
                                          </p:val>
                                        </p:tav>
                                      </p:tavLst>
                                    </p:anim>
                                    <p:anim calcmode="lin" valueType="num">
                                      <p:cBhvr>
                                        <p:cTn id="184" dur="500"/>
                                        <p:tgtEl>
                                          <p:spTgt spid="18">
                                            <p:txEl>
                                              <p:pRg st="5" end="5"/>
                                            </p:txEl>
                                          </p:spTgt>
                                        </p:tgtEl>
                                        <p:attrNameLst>
                                          <p:attrName>ppt_h</p:attrName>
                                        </p:attrNameLst>
                                      </p:cBhvr>
                                      <p:tavLst>
                                        <p:tav tm="0">
                                          <p:val>
                                            <p:strVal val="ppt_h"/>
                                          </p:val>
                                        </p:tav>
                                        <p:tav tm="100000">
                                          <p:val>
                                            <p:fltVal val="0"/>
                                          </p:val>
                                        </p:tav>
                                      </p:tavLst>
                                    </p:anim>
                                    <p:animEffect transition="out" filter="fade">
                                      <p:cBhvr>
                                        <p:cTn id="185" dur="500"/>
                                        <p:tgtEl>
                                          <p:spTgt spid="18">
                                            <p:txEl>
                                              <p:pRg st="5" end="5"/>
                                            </p:txEl>
                                          </p:spTgt>
                                        </p:tgtEl>
                                      </p:cBhvr>
                                    </p:animEffect>
                                    <p:set>
                                      <p:cBhvr>
                                        <p:cTn id="186" dur="1" fill="hold">
                                          <p:stCondLst>
                                            <p:cond delay="499"/>
                                          </p:stCondLst>
                                        </p:cTn>
                                        <p:tgtEl>
                                          <p:spTgt spid="18">
                                            <p:txEl>
                                              <p:pRg st="5" end="5"/>
                                            </p:txEl>
                                          </p:spTgt>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16" presetClass="entr" presetSubtype="21" fill="hold" nodeType="clickEffect">
                                  <p:stCondLst>
                                    <p:cond delay="0"/>
                                  </p:stCondLst>
                                  <p:childTnLst>
                                    <p:set>
                                      <p:cBhvr>
                                        <p:cTn id="190" dur="1" fill="hold">
                                          <p:stCondLst>
                                            <p:cond delay="0"/>
                                          </p:stCondLst>
                                        </p:cTn>
                                        <p:tgtEl>
                                          <p:spTgt spid="11">
                                            <p:txEl>
                                              <p:pRg st="1" end="1"/>
                                            </p:txEl>
                                          </p:spTgt>
                                        </p:tgtEl>
                                        <p:attrNameLst>
                                          <p:attrName>style.visibility</p:attrName>
                                        </p:attrNameLst>
                                      </p:cBhvr>
                                      <p:to>
                                        <p:strVal val="visible"/>
                                      </p:to>
                                    </p:set>
                                    <p:animEffect transition="in" filter="barn(inVertical)">
                                      <p:cBhvr>
                                        <p:cTn id="191" dur="500"/>
                                        <p:tgtEl>
                                          <p:spTgt spid="11">
                                            <p:txEl>
                                              <p:pRg st="1" end="1"/>
                                            </p:txEl>
                                          </p:spTgt>
                                        </p:tgtEl>
                                      </p:cBhvr>
                                    </p:animEffect>
                                  </p:childTnLst>
                                </p:cTn>
                              </p:par>
                            </p:childTnLst>
                          </p:cTn>
                        </p:par>
                      </p:childTnLst>
                    </p:cTn>
                  </p:par>
                  <p:par>
                    <p:cTn id="192" fill="hold">
                      <p:stCondLst>
                        <p:cond delay="indefinite"/>
                      </p:stCondLst>
                      <p:childTnLst>
                        <p:par>
                          <p:cTn id="193" fill="hold">
                            <p:stCondLst>
                              <p:cond delay="0"/>
                            </p:stCondLst>
                            <p:childTnLst>
                              <p:par>
                                <p:cTn id="194" presetID="16" presetClass="entr" presetSubtype="21" fill="hold" nodeType="clickEffect">
                                  <p:stCondLst>
                                    <p:cond delay="0"/>
                                  </p:stCondLst>
                                  <p:childTnLst>
                                    <p:set>
                                      <p:cBhvr>
                                        <p:cTn id="195" dur="1" fill="hold">
                                          <p:stCondLst>
                                            <p:cond delay="0"/>
                                          </p:stCondLst>
                                        </p:cTn>
                                        <p:tgtEl>
                                          <p:spTgt spid="11">
                                            <p:txEl>
                                              <p:pRg st="2" end="2"/>
                                            </p:txEl>
                                          </p:spTgt>
                                        </p:tgtEl>
                                        <p:attrNameLst>
                                          <p:attrName>style.visibility</p:attrName>
                                        </p:attrNameLst>
                                      </p:cBhvr>
                                      <p:to>
                                        <p:strVal val="visible"/>
                                      </p:to>
                                    </p:set>
                                    <p:animEffect transition="in" filter="barn(inVertical)">
                                      <p:cBhvr>
                                        <p:cTn id="196" dur="500"/>
                                        <p:tgtEl>
                                          <p:spTgt spid="11">
                                            <p:txEl>
                                              <p:pRg st="2" end="2"/>
                                            </p:txEl>
                                          </p:spTgt>
                                        </p:tgtEl>
                                      </p:cBhvr>
                                    </p:animEffect>
                                  </p:childTnLst>
                                </p:cTn>
                              </p:par>
                            </p:childTnLst>
                          </p:cTn>
                        </p:par>
                      </p:childTnLst>
                    </p:cTn>
                  </p:par>
                  <p:par>
                    <p:cTn id="197" fill="hold">
                      <p:stCondLst>
                        <p:cond delay="indefinite"/>
                      </p:stCondLst>
                      <p:childTnLst>
                        <p:par>
                          <p:cTn id="198" fill="hold">
                            <p:stCondLst>
                              <p:cond delay="0"/>
                            </p:stCondLst>
                            <p:childTnLst>
                              <p:par>
                                <p:cTn id="199" presetID="16" presetClass="entr" presetSubtype="21" fill="hold" nodeType="clickEffect">
                                  <p:stCondLst>
                                    <p:cond delay="0"/>
                                  </p:stCondLst>
                                  <p:childTnLst>
                                    <p:set>
                                      <p:cBhvr>
                                        <p:cTn id="200" dur="1" fill="hold">
                                          <p:stCondLst>
                                            <p:cond delay="0"/>
                                          </p:stCondLst>
                                        </p:cTn>
                                        <p:tgtEl>
                                          <p:spTgt spid="11">
                                            <p:txEl>
                                              <p:pRg st="3" end="3"/>
                                            </p:txEl>
                                          </p:spTgt>
                                        </p:tgtEl>
                                        <p:attrNameLst>
                                          <p:attrName>style.visibility</p:attrName>
                                        </p:attrNameLst>
                                      </p:cBhvr>
                                      <p:to>
                                        <p:strVal val="visible"/>
                                      </p:to>
                                    </p:set>
                                    <p:animEffect transition="in" filter="barn(inVertical)">
                                      <p:cBhvr>
                                        <p:cTn id="201" dur="500"/>
                                        <p:tgtEl>
                                          <p:spTgt spid="11">
                                            <p:txEl>
                                              <p:pRg st="3" end="3"/>
                                            </p:txEl>
                                          </p:spTgt>
                                        </p:tgtEl>
                                      </p:cBhvr>
                                    </p:animEffect>
                                  </p:childTnLst>
                                </p:cTn>
                              </p:par>
                            </p:childTnLst>
                          </p:cTn>
                        </p:par>
                      </p:childTnLst>
                    </p:cTn>
                  </p:par>
                  <p:par>
                    <p:cTn id="202" fill="hold">
                      <p:stCondLst>
                        <p:cond delay="indefinite"/>
                      </p:stCondLst>
                      <p:childTnLst>
                        <p:par>
                          <p:cTn id="203" fill="hold">
                            <p:stCondLst>
                              <p:cond delay="0"/>
                            </p:stCondLst>
                            <p:childTnLst>
                              <p:par>
                                <p:cTn id="204" presetID="16" presetClass="entr" presetSubtype="21" fill="hold" nodeType="clickEffect">
                                  <p:stCondLst>
                                    <p:cond delay="0"/>
                                  </p:stCondLst>
                                  <p:childTnLst>
                                    <p:set>
                                      <p:cBhvr>
                                        <p:cTn id="205" dur="1" fill="hold">
                                          <p:stCondLst>
                                            <p:cond delay="0"/>
                                          </p:stCondLst>
                                        </p:cTn>
                                        <p:tgtEl>
                                          <p:spTgt spid="11">
                                            <p:txEl>
                                              <p:pRg st="4" end="4"/>
                                            </p:txEl>
                                          </p:spTgt>
                                        </p:tgtEl>
                                        <p:attrNameLst>
                                          <p:attrName>style.visibility</p:attrName>
                                        </p:attrNameLst>
                                      </p:cBhvr>
                                      <p:to>
                                        <p:strVal val="visible"/>
                                      </p:to>
                                    </p:set>
                                    <p:animEffect transition="in" filter="barn(inVertical)">
                                      <p:cBhvr>
                                        <p:cTn id="206" dur="500"/>
                                        <p:tgtEl>
                                          <p:spTgt spid="11">
                                            <p:txEl>
                                              <p:pRg st="4" end="4"/>
                                            </p:txEl>
                                          </p:spTgt>
                                        </p:tgtEl>
                                      </p:cBhvr>
                                    </p:animEffect>
                                  </p:childTnLst>
                                </p:cTn>
                              </p:par>
                            </p:childTnLst>
                          </p:cTn>
                        </p:par>
                      </p:childTnLst>
                    </p:cTn>
                  </p:par>
                  <p:par>
                    <p:cTn id="207" fill="hold">
                      <p:stCondLst>
                        <p:cond delay="indefinite"/>
                      </p:stCondLst>
                      <p:childTnLst>
                        <p:par>
                          <p:cTn id="208" fill="hold">
                            <p:stCondLst>
                              <p:cond delay="0"/>
                            </p:stCondLst>
                            <p:childTnLst>
                              <p:par>
                                <p:cTn id="209" presetID="16" presetClass="entr" presetSubtype="21" fill="hold" nodeType="clickEffect">
                                  <p:stCondLst>
                                    <p:cond delay="0"/>
                                  </p:stCondLst>
                                  <p:childTnLst>
                                    <p:set>
                                      <p:cBhvr>
                                        <p:cTn id="210" dur="1" fill="hold">
                                          <p:stCondLst>
                                            <p:cond delay="0"/>
                                          </p:stCondLst>
                                        </p:cTn>
                                        <p:tgtEl>
                                          <p:spTgt spid="11">
                                            <p:txEl>
                                              <p:pRg st="5" end="5"/>
                                            </p:txEl>
                                          </p:spTgt>
                                        </p:tgtEl>
                                        <p:attrNameLst>
                                          <p:attrName>style.visibility</p:attrName>
                                        </p:attrNameLst>
                                      </p:cBhvr>
                                      <p:to>
                                        <p:strVal val="visible"/>
                                      </p:to>
                                    </p:set>
                                    <p:animEffect transition="in" filter="barn(inVertical)">
                                      <p:cBhvr>
                                        <p:cTn id="211" dur="500"/>
                                        <p:tgtEl>
                                          <p:spTgt spid="11">
                                            <p:txEl>
                                              <p:pRg st="5" end="5"/>
                                            </p:txEl>
                                          </p:spTgt>
                                        </p:tgtEl>
                                      </p:cBhvr>
                                    </p:animEffect>
                                  </p:childTnLst>
                                </p:cTn>
                              </p:par>
                            </p:childTnLst>
                          </p:cTn>
                        </p:par>
                      </p:childTnLst>
                    </p:cTn>
                  </p:par>
                  <p:par>
                    <p:cTn id="212" fill="hold">
                      <p:stCondLst>
                        <p:cond delay="indefinite"/>
                      </p:stCondLst>
                      <p:childTnLst>
                        <p:par>
                          <p:cTn id="213" fill="hold">
                            <p:stCondLst>
                              <p:cond delay="0"/>
                            </p:stCondLst>
                            <p:childTnLst>
                              <p:par>
                                <p:cTn id="214" presetID="16" presetClass="entr" presetSubtype="21" fill="hold" nodeType="clickEffect">
                                  <p:stCondLst>
                                    <p:cond delay="0"/>
                                  </p:stCondLst>
                                  <p:childTnLst>
                                    <p:set>
                                      <p:cBhvr>
                                        <p:cTn id="215" dur="1" fill="hold">
                                          <p:stCondLst>
                                            <p:cond delay="0"/>
                                          </p:stCondLst>
                                        </p:cTn>
                                        <p:tgtEl>
                                          <p:spTgt spid="11">
                                            <p:txEl>
                                              <p:pRg st="6" end="6"/>
                                            </p:txEl>
                                          </p:spTgt>
                                        </p:tgtEl>
                                        <p:attrNameLst>
                                          <p:attrName>style.visibility</p:attrName>
                                        </p:attrNameLst>
                                      </p:cBhvr>
                                      <p:to>
                                        <p:strVal val="visible"/>
                                      </p:to>
                                    </p:set>
                                    <p:animEffect transition="in" filter="barn(inVertical)">
                                      <p:cBhvr>
                                        <p:cTn id="216"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03848" y="2355726"/>
            <a:ext cx="2736303" cy="576063"/>
          </a:xfrm>
        </p:spPr>
        <p:txBody>
          <a:bodyPr/>
          <a:lstStyle/>
          <a:p>
            <a:r>
              <a:rPr lang="en-US" altLang="ko-KR"/>
              <a:t>Thank you!</a:t>
            </a:r>
            <a:endParaRPr lang="ko-KR" altLang="en-US" dirty="0"/>
          </a:p>
        </p:txBody>
      </p:sp>
    </p:spTree>
    <p:extLst>
      <p:ext uri="{BB962C8B-B14F-4D97-AF65-F5344CB8AC3E}">
        <p14:creationId xmlns:p14="http://schemas.microsoft.com/office/powerpoint/2010/main" val="6145590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42145" y="1995686"/>
            <a:ext cx="5220072" cy="1224135"/>
          </a:xfrm>
        </p:spPr>
        <p:txBody>
          <a:bodyPr/>
          <a:lstStyle/>
          <a:p>
            <a:pPr lvl="0"/>
            <a:r>
              <a:rPr lang="vi-VN" altLang="ko-KR" sz="2800"/>
              <a:t>Đề tài: Xây dựng website </a:t>
            </a:r>
          </a:p>
          <a:p>
            <a:pPr lvl="0"/>
            <a:r>
              <a:rPr lang="vi-VN" altLang="ko-KR" sz="2800"/>
              <a:t>đọc truyện</a:t>
            </a:r>
            <a:endParaRPr lang="en-US" altLang="ko-KR" sz="2800" dirty="0"/>
          </a:p>
        </p:txBody>
      </p:sp>
      <p:sp>
        <p:nvSpPr>
          <p:cNvPr id="4" name="Text Placeholder 3"/>
          <p:cNvSpPr>
            <a:spLocks noGrp="1"/>
          </p:cNvSpPr>
          <p:nvPr>
            <p:ph type="body" sz="quarter" idx="11"/>
          </p:nvPr>
        </p:nvSpPr>
        <p:spPr>
          <a:xfrm>
            <a:off x="3898263" y="3219821"/>
            <a:ext cx="5219924" cy="1800201"/>
          </a:xfrm>
        </p:spPr>
        <p:txBody>
          <a:bodyPr/>
          <a:lstStyle/>
          <a:p>
            <a:r>
              <a:rPr lang="vi-VN" b="1">
                <a:solidFill>
                  <a:srgbClr val="FF0000"/>
                </a:solidFill>
              </a:rPr>
              <a:t>GVHD:</a:t>
            </a:r>
            <a:r>
              <a:rPr lang="vi-VN">
                <a:solidFill>
                  <a:srgbClr val="FF0000"/>
                </a:solidFill>
              </a:rPr>
              <a:t> </a:t>
            </a:r>
            <a:r>
              <a:rPr lang="vi-VN">
                <a:solidFill>
                  <a:schemeClr val="tx1"/>
                </a:solidFill>
              </a:rPr>
              <a:t>Ths. </a:t>
            </a:r>
            <a:r>
              <a:rPr lang="vi-VN">
                <a:solidFill>
                  <a:schemeClr val="tx2"/>
                </a:solidFill>
              </a:rPr>
              <a:t>Thầy Vũ Sơn Lâm</a:t>
            </a:r>
            <a:endParaRPr lang="vi-VN" b="1">
              <a:solidFill>
                <a:srgbClr val="FF0000"/>
              </a:solidFill>
            </a:endParaRPr>
          </a:p>
          <a:p>
            <a:r>
              <a:rPr lang="vi-VN" b="1">
                <a:solidFill>
                  <a:srgbClr val="FF0000"/>
                </a:solidFill>
              </a:rPr>
              <a:t>Nhóm :</a:t>
            </a:r>
          </a:p>
          <a:p>
            <a:pPr marL="342900" indent="-342900">
              <a:buFont typeface="+mj-lt"/>
              <a:buAutoNum type="arabicPeriod"/>
            </a:pPr>
            <a:r>
              <a:rPr lang="vi-VN">
                <a:solidFill>
                  <a:schemeClr val="tx2"/>
                </a:solidFill>
              </a:rPr>
              <a:t>Nguyễn Công Toàn</a:t>
            </a:r>
          </a:p>
          <a:p>
            <a:pPr marL="342900" indent="-342900">
              <a:buFont typeface="+mj-lt"/>
              <a:buAutoNum type="arabicPeriod"/>
            </a:pPr>
            <a:r>
              <a:rPr lang="vi-VN">
                <a:solidFill>
                  <a:schemeClr val="tx2"/>
                </a:solidFill>
              </a:rPr>
              <a:t>Võ Văn Việt</a:t>
            </a:r>
          </a:p>
        </p:txBody>
      </p:sp>
      <p:grpSp>
        <p:nvGrpSpPr>
          <p:cNvPr id="6" name="Group 5"/>
          <p:cNvGrpSpPr/>
          <p:nvPr/>
        </p:nvGrpSpPr>
        <p:grpSpPr>
          <a:xfrm>
            <a:off x="3650519" y="2260858"/>
            <a:ext cx="191626" cy="2471132"/>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extBox 1">
            <a:extLst>
              <a:ext uri="{FF2B5EF4-FFF2-40B4-BE49-F238E27FC236}">
                <a16:creationId xmlns:a16="http://schemas.microsoft.com/office/drawing/2014/main" id="{8B426776-C1CF-4DA6-B0D8-2E8A2892F630}"/>
              </a:ext>
            </a:extLst>
          </p:cNvPr>
          <p:cNvSpPr txBox="1"/>
          <p:nvPr/>
        </p:nvSpPr>
        <p:spPr>
          <a:xfrm>
            <a:off x="1331640" y="697112"/>
            <a:ext cx="6474849" cy="954107"/>
          </a:xfrm>
          <a:prstGeom prst="rect">
            <a:avLst/>
          </a:prstGeom>
          <a:noFill/>
        </p:spPr>
        <p:txBody>
          <a:bodyPr wrap="none" rtlCol="0">
            <a:spAutoFit/>
          </a:bodyPr>
          <a:lstStyle/>
          <a:p>
            <a:r>
              <a:rPr lang="vi-VN" sz="2800" b="1"/>
              <a:t>Báo cáo môn:</a:t>
            </a:r>
          </a:p>
          <a:p>
            <a:r>
              <a:rPr lang="vi-VN" sz="2800" b="1"/>
              <a:t>Phát triển phần mềm chuyên nghiệp.</a:t>
            </a:r>
          </a:p>
        </p:txBody>
      </p:sp>
    </p:spTree>
    <p:extLst>
      <p:ext uri="{BB962C8B-B14F-4D97-AF65-F5344CB8AC3E}">
        <p14:creationId xmlns:p14="http://schemas.microsoft.com/office/powerpoint/2010/main" val="297184137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267494"/>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a:solidFill>
                  <a:schemeClr val="tx1">
                    <a:lumMod val="75000"/>
                    <a:lumOff val="25000"/>
                  </a:schemeClr>
                </a:solidFill>
                <a:cs typeface="Arial" pitchFamily="34" charset="0"/>
              </a:rPr>
              <a:t>Nội dung chính</a:t>
            </a:r>
            <a:endParaRPr lang="en-US" sz="3600" dirty="0">
              <a:solidFill>
                <a:schemeClr val="tx1">
                  <a:lumMod val="75000"/>
                  <a:lumOff val="25000"/>
                </a:schemeClr>
              </a:solidFill>
              <a:cs typeface="Arial" pitchFamily="34" charset="0"/>
            </a:endParaRPr>
          </a:p>
        </p:txBody>
      </p:sp>
      <p:grpSp>
        <p:nvGrpSpPr>
          <p:cNvPr id="4" name="Group 3"/>
          <p:cNvGrpSpPr/>
          <p:nvPr/>
        </p:nvGrpSpPr>
        <p:grpSpPr>
          <a:xfrm>
            <a:off x="2267744" y="1059582"/>
            <a:ext cx="6339710" cy="914400"/>
            <a:chOff x="1151472" y="3187501"/>
            <a:chExt cx="6552728" cy="914400"/>
          </a:xfrm>
        </p:grpSpPr>
        <p:sp>
          <p:nvSpPr>
            <p:cNvPr id="5" name="Pentagon 4"/>
            <p:cNvSpPr/>
            <p:nvPr/>
          </p:nvSpPr>
          <p:spPr>
            <a:xfrm>
              <a:off x="1633824" y="3347030"/>
              <a:ext cx="6070376" cy="720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FFC000"/>
                </a:solidFill>
              </a:endParaRPr>
            </a:p>
          </p:txBody>
        </p:sp>
        <p:sp>
          <p:nvSpPr>
            <p:cNvPr id="6" name="Pentagon 5"/>
            <p:cNvSpPr/>
            <p:nvPr/>
          </p:nvSpPr>
          <p:spPr>
            <a:xfrm>
              <a:off x="1633824" y="3284701"/>
              <a:ext cx="5914970" cy="720000"/>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FFC000"/>
                </a:solidFill>
              </a:endParaRPr>
            </a:p>
          </p:txBody>
        </p:sp>
        <p:sp>
          <p:nvSpPr>
            <p:cNvPr id="7" name="Diamond 6"/>
            <p:cNvSpPr/>
            <p:nvPr/>
          </p:nvSpPr>
          <p:spPr>
            <a:xfrm>
              <a:off x="1151472" y="3187501"/>
              <a:ext cx="914400" cy="9144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FFC000"/>
                </a:solidFill>
              </a:endParaRPr>
            </a:p>
          </p:txBody>
        </p:sp>
      </p:grpSp>
      <p:sp>
        <p:nvSpPr>
          <p:cNvPr id="8" name="직사각형 39"/>
          <p:cNvSpPr/>
          <p:nvPr/>
        </p:nvSpPr>
        <p:spPr>
          <a:xfrm>
            <a:off x="2509438" y="1262927"/>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I</a:t>
            </a:r>
            <a:r>
              <a:rPr lang="en-US" altLang="ko-KR" sz="2800" b="1">
                <a:solidFill>
                  <a:schemeClr val="bg1"/>
                </a:solidFill>
                <a:cs typeface="Arial" pitchFamily="34" charset="0"/>
              </a:rPr>
              <a:t> </a:t>
            </a:r>
            <a:endParaRPr lang="ko-KR" altLang="en-US" sz="2800" dirty="0">
              <a:solidFill>
                <a:schemeClr val="bg1"/>
              </a:solidFill>
            </a:endParaRPr>
          </a:p>
        </p:txBody>
      </p:sp>
      <p:grpSp>
        <p:nvGrpSpPr>
          <p:cNvPr id="9" name="Group 8"/>
          <p:cNvGrpSpPr/>
          <p:nvPr/>
        </p:nvGrpSpPr>
        <p:grpSpPr>
          <a:xfrm>
            <a:off x="3382961" y="1239623"/>
            <a:ext cx="4357391" cy="631792"/>
            <a:chOff x="2299400" y="1781114"/>
            <a:chExt cx="4576856" cy="631792"/>
          </a:xfrm>
        </p:grpSpPr>
        <p:sp>
          <p:nvSpPr>
            <p:cNvPr id="10" name="TextBox 10"/>
            <p:cNvSpPr txBox="1"/>
            <p:nvPr/>
          </p:nvSpPr>
          <p:spPr bwMode="auto">
            <a:xfrm>
              <a:off x="2299400" y="1781114"/>
              <a:ext cx="4576856"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a:solidFill>
                    <a:schemeClr val="tx1">
                      <a:lumMod val="75000"/>
                      <a:lumOff val="25000"/>
                    </a:schemeClr>
                  </a:solidFill>
                  <a:cs typeface="Arial" pitchFamily="34" charset="0"/>
                </a:rPr>
                <a:t>Giới thiệu</a:t>
              </a:r>
              <a:endParaRPr lang="en-US" altLang="ko-KR" b="1" dirty="0">
                <a:solidFill>
                  <a:schemeClr val="tx1">
                    <a:lumMod val="75000"/>
                    <a:lumOff val="25000"/>
                  </a:schemeClr>
                </a:solidFill>
                <a:cs typeface="Arial" pitchFamily="34" charset="0"/>
              </a:endParaRPr>
            </a:p>
          </p:txBody>
        </p:sp>
        <p:sp>
          <p:nvSpPr>
            <p:cNvPr id="11" name="TextBox 12"/>
            <p:cNvSpPr txBox="1"/>
            <p:nvPr/>
          </p:nvSpPr>
          <p:spPr bwMode="auto">
            <a:xfrm>
              <a:off x="2299400" y="2105129"/>
              <a:ext cx="4576856"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a:solidFill>
                    <a:schemeClr val="tx1">
                      <a:lumMod val="75000"/>
                      <a:lumOff val="25000"/>
                    </a:schemeClr>
                  </a:solidFill>
                  <a:cs typeface="Arial" pitchFamily="34" charset="0"/>
                </a:rPr>
                <a:t>Giới thiệu chung về website</a:t>
              </a:r>
              <a:endParaRPr lang="ko-KR" altLang="en-US" sz="1400" dirty="0">
                <a:solidFill>
                  <a:schemeClr val="tx1">
                    <a:lumMod val="75000"/>
                    <a:lumOff val="25000"/>
                  </a:schemeClr>
                </a:solidFill>
                <a:cs typeface="Arial" pitchFamily="34" charset="0"/>
              </a:endParaRPr>
            </a:p>
          </p:txBody>
        </p:sp>
      </p:grpSp>
      <p:grpSp>
        <p:nvGrpSpPr>
          <p:cNvPr id="12" name="Group 11"/>
          <p:cNvGrpSpPr/>
          <p:nvPr/>
        </p:nvGrpSpPr>
        <p:grpSpPr>
          <a:xfrm>
            <a:off x="2264738" y="1982609"/>
            <a:ext cx="6339710" cy="914400"/>
            <a:chOff x="1151472" y="3187501"/>
            <a:chExt cx="6552728" cy="914400"/>
          </a:xfrm>
        </p:grpSpPr>
        <p:sp>
          <p:nvSpPr>
            <p:cNvPr id="13" name="Pentagon 12"/>
            <p:cNvSpPr/>
            <p:nvPr/>
          </p:nvSpPr>
          <p:spPr>
            <a:xfrm>
              <a:off x="1633824" y="3347030"/>
              <a:ext cx="6070376" cy="720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Pentagon 13"/>
            <p:cNvSpPr/>
            <p:nvPr/>
          </p:nvSpPr>
          <p:spPr>
            <a:xfrm>
              <a:off x="1633824" y="3284701"/>
              <a:ext cx="5914970" cy="720000"/>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Diamond 14"/>
            <p:cNvSpPr/>
            <p:nvPr/>
          </p:nvSpPr>
          <p:spPr>
            <a:xfrm>
              <a:off x="1151472" y="3187501"/>
              <a:ext cx="914400" cy="9144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 name="Group 15"/>
          <p:cNvGrpSpPr/>
          <p:nvPr/>
        </p:nvGrpSpPr>
        <p:grpSpPr>
          <a:xfrm>
            <a:off x="2261732" y="2905636"/>
            <a:ext cx="6339710" cy="914400"/>
            <a:chOff x="1151472" y="3187501"/>
            <a:chExt cx="6552728" cy="914400"/>
          </a:xfrm>
        </p:grpSpPr>
        <p:sp>
          <p:nvSpPr>
            <p:cNvPr id="17" name="Pentagon 16"/>
            <p:cNvSpPr/>
            <p:nvPr/>
          </p:nvSpPr>
          <p:spPr>
            <a:xfrm>
              <a:off x="1633824" y="3347030"/>
              <a:ext cx="6070376" cy="7200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Pentagon 17"/>
            <p:cNvSpPr/>
            <p:nvPr/>
          </p:nvSpPr>
          <p:spPr>
            <a:xfrm>
              <a:off x="1633824" y="3284701"/>
              <a:ext cx="5914970" cy="720000"/>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Diamond 18"/>
            <p:cNvSpPr/>
            <p:nvPr/>
          </p:nvSpPr>
          <p:spPr>
            <a:xfrm>
              <a:off x="1151472" y="3187501"/>
              <a:ext cx="914400" cy="9144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4" name="직사각형 39"/>
          <p:cNvSpPr/>
          <p:nvPr/>
        </p:nvSpPr>
        <p:spPr>
          <a:xfrm>
            <a:off x="2509438" y="2187449"/>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a:solidFill>
                  <a:schemeClr val="bg1"/>
                </a:solidFill>
                <a:cs typeface="Arial" pitchFamily="34" charset="0"/>
              </a:rPr>
              <a:t>II </a:t>
            </a:r>
            <a:endParaRPr lang="ko-KR" altLang="en-US" sz="2800" dirty="0">
              <a:solidFill>
                <a:schemeClr val="bg1"/>
              </a:solidFill>
            </a:endParaRPr>
          </a:p>
        </p:txBody>
      </p:sp>
      <p:grpSp>
        <p:nvGrpSpPr>
          <p:cNvPr id="25" name="Group 24"/>
          <p:cNvGrpSpPr/>
          <p:nvPr/>
        </p:nvGrpSpPr>
        <p:grpSpPr>
          <a:xfrm>
            <a:off x="3382961" y="2164145"/>
            <a:ext cx="4357391" cy="571366"/>
            <a:chOff x="2299400" y="1781114"/>
            <a:chExt cx="4576856" cy="571366"/>
          </a:xfrm>
        </p:grpSpPr>
        <p:sp>
          <p:nvSpPr>
            <p:cNvPr id="26" name="TextBox 10"/>
            <p:cNvSpPr txBox="1"/>
            <p:nvPr/>
          </p:nvSpPr>
          <p:spPr bwMode="auto">
            <a:xfrm>
              <a:off x="2299400" y="1781114"/>
              <a:ext cx="4576856"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a:solidFill>
                    <a:schemeClr val="tx1">
                      <a:lumMod val="75000"/>
                      <a:lumOff val="25000"/>
                    </a:schemeClr>
                  </a:solidFill>
                  <a:cs typeface="Arial" pitchFamily="34" charset="0"/>
                </a:rPr>
                <a:t>Khảo sát hệ thống liên quan</a:t>
              </a:r>
              <a:endParaRPr lang="en-US" altLang="ko-KR" b="1" dirty="0">
                <a:solidFill>
                  <a:schemeClr val="tx1">
                    <a:lumMod val="75000"/>
                    <a:lumOff val="25000"/>
                  </a:schemeClr>
                </a:solidFill>
                <a:cs typeface="Arial" pitchFamily="34" charset="0"/>
              </a:endParaRPr>
            </a:p>
          </p:txBody>
        </p:sp>
        <p:sp>
          <p:nvSpPr>
            <p:cNvPr id="27" name="TextBox 12"/>
            <p:cNvSpPr txBox="1"/>
            <p:nvPr/>
          </p:nvSpPr>
          <p:spPr bwMode="auto">
            <a:xfrm>
              <a:off x="2299400" y="2044703"/>
              <a:ext cx="4576856"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a:solidFill>
                    <a:schemeClr val="tx1">
                      <a:lumMod val="75000"/>
                      <a:lumOff val="25000"/>
                    </a:schemeClr>
                  </a:solidFill>
                  <a:cs typeface="Arial" pitchFamily="34" charset="0"/>
                </a:rPr>
                <a:t>Đặc tả yêu cầu ng</a:t>
              </a:r>
              <a:r>
                <a:rPr lang="vi-VN" altLang="ko-KR" sz="1400">
                  <a:solidFill>
                    <a:schemeClr val="tx1">
                      <a:lumMod val="75000"/>
                      <a:lumOff val="25000"/>
                    </a:schemeClr>
                  </a:solidFill>
                  <a:cs typeface="Arial" pitchFamily="34" charset="0"/>
                </a:rPr>
                <a:t>ư</a:t>
              </a:r>
              <a:r>
                <a:rPr lang="en-US" altLang="ko-KR" sz="1400">
                  <a:solidFill>
                    <a:schemeClr val="tx1">
                      <a:lumMod val="75000"/>
                      <a:lumOff val="25000"/>
                    </a:schemeClr>
                  </a:solidFill>
                  <a:cs typeface="Arial" pitchFamily="34" charset="0"/>
                </a:rPr>
                <a:t>ời dùng và đặc tả màn hình</a:t>
              </a:r>
              <a:endParaRPr lang="ko-KR" altLang="en-US" sz="1400" dirty="0">
                <a:solidFill>
                  <a:schemeClr val="tx1">
                    <a:lumMod val="75000"/>
                    <a:lumOff val="25000"/>
                  </a:schemeClr>
                </a:solidFill>
                <a:cs typeface="Arial" pitchFamily="34" charset="0"/>
              </a:endParaRPr>
            </a:p>
          </p:txBody>
        </p:sp>
      </p:grpSp>
      <p:sp>
        <p:nvSpPr>
          <p:cNvPr id="28" name="직사각형 39"/>
          <p:cNvSpPr/>
          <p:nvPr/>
        </p:nvSpPr>
        <p:spPr>
          <a:xfrm>
            <a:off x="2411760" y="3111971"/>
            <a:ext cx="500862"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a:solidFill>
                  <a:schemeClr val="bg1"/>
                </a:solidFill>
                <a:cs typeface="Arial" pitchFamily="34" charset="0"/>
              </a:rPr>
              <a:t>III </a:t>
            </a:r>
            <a:endParaRPr lang="ko-KR" altLang="en-US" sz="2800" dirty="0">
              <a:solidFill>
                <a:schemeClr val="bg1"/>
              </a:solidFill>
            </a:endParaRPr>
          </a:p>
        </p:txBody>
      </p:sp>
      <p:grpSp>
        <p:nvGrpSpPr>
          <p:cNvPr id="29" name="Group 28"/>
          <p:cNvGrpSpPr/>
          <p:nvPr/>
        </p:nvGrpSpPr>
        <p:grpSpPr>
          <a:xfrm>
            <a:off x="3382961" y="3088667"/>
            <a:ext cx="4357391" cy="582948"/>
            <a:chOff x="2299400" y="1781114"/>
            <a:chExt cx="4576856" cy="582948"/>
          </a:xfrm>
        </p:grpSpPr>
        <p:sp>
          <p:nvSpPr>
            <p:cNvPr id="30" name="TextBox 10"/>
            <p:cNvSpPr txBox="1"/>
            <p:nvPr/>
          </p:nvSpPr>
          <p:spPr bwMode="auto">
            <a:xfrm>
              <a:off x="2299400" y="1781114"/>
              <a:ext cx="4576856"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a:solidFill>
                    <a:schemeClr val="tx1">
                      <a:lumMod val="75000"/>
                      <a:lumOff val="25000"/>
                    </a:schemeClr>
                  </a:solidFill>
                  <a:cs typeface="Arial" pitchFamily="34" charset="0"/>
                </a:rPr>
                <a:t>Chức năng của hệ thống.</a:t>
              </a:r>
              <a:endParaRPr lang="en-US" altLang="ko-KR" b="1" dirty="0">
                <a:solidFill>
                  <a:schemeClr val="tx1">
                    <a:lumMod val="75000"/>
                    <a:lumOff val="25000"/>
                  </a:schemeClr>
                </a:solidFill>
                <a:cs typeface="Arial" pitchFamily="34" charset="0"/>
              </a:endParaRPr>
            </a:p>
          </p:txBody>
        </p:sp>
        <p:sp>
          <p:nvSpPr>
            <p:cNvPr id="31" name="TextBox 12"/>
            <p:cNvSpPr txBox="1"/>
            <p:nvPr/>
          </p:nvSpPr>
          <p:spPr bwMode="auto">
            <a:xfrm>
              <a:off x="2299400" y="2056285"/>
              <a:ext cx="4576856"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a:solidFill>
                    <a:schemeClr val="tx1">
                      <a:lumMod val="75000"/>
                      <a:lumOff val="25000"/>
                    </a:schemeClr>
                  </a:solidFill>
                  <a:cs typeface="Arial" pitchFamily="34" charset="0"/>
                </a:rPr>
                <a:t>Bao gồm những chức năng c</a:t>
              </a:r>
              <a:r>
                <a:rPr lang="vi-VN" altLang="ko-KR" sz="1400">
                  <a:solidFill>
                    <a:schemeClr val="tx1">
                      <a:lumMod val="75000"/>
                      <a:lumOff val="25000"/>
                    </a:schemeClr>
                  </a:solidFill>
                  <a:cs typeface="Arial" pitchFamily="34" charset="0"/>
                </a:rPr>
                <a:t>ơ</a:t>
              </a:r>
              <a:r>
                <a:rPr lang="en-US" altLang="ko-KR" sz="1400">
                  <a:solidFill>
                    <a:schemeClr val="tx1">
                      <a:lumMod val="75000"/>
                      <a:lumOff val="25000"/>
                    </a:schemeClr>
                  </a:solidFill>
                  <a:cs typeface="Arial" pitchFamily="34" charset="0"/>
                </a:rPr>
                <a:t> bản của hệ thống</a:t>
              </a:r>
              <a:endParaRPr lang="ko-KR" altLang="en-US" sz="1400" dirty="0">
                <a:solidFill>
                  <a:schemeClr val="tx1">
                    <a:lumMod val="75000"/>
                    <a:lumOff val="25000"/>
                  </a:schemeClr>
                </a:solidFill>
                <a:cs typeface="Arial" pitchFamily="34" charset="0"/>
              </a:endParaRPr>
            </a:p>
          </p:txBody>
        </p:sp>
      </p:grpSp>
      <p:sp>
        <p:nvSpPr>
          <p:cNvPr id="32" name="직사각형 39"/>
          <p:cNvSpPr/>
          <p:nvPr/>
        </p:nvSpPr>
        <p:spPr>
          <a:xfrm>
            <a:off x="2342946" y="4036493"/>
            <a:ext cx="644878"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a:solidFill>
                  <a:schemeClr val="bg1"/>
                </a:solidFill>
                <a:cs typeface="Arial" pitchFamily="34" charset="0"/>
              </a:rPr>
              <a:t>I</a:t>
            </a:r>
            <a:r>
              <a:rPr lang="en-US" altLang="ko-KR" sz="2800" b="1" dirty="0">
                <a:solidFill>
                  <a:schemeClr val="bg1"/>
                </a:solidFill>
                <a:cs typeface="Arial" pitchFamily="34" charset="0"/>
              </a:rPr>
              <a:t>V</a:t>
            </a:r>
            <a:r>
              <a:rPr lang="en-US" altLang="ko-KR" sz="2800" b="1">
                <a:solidFill>
                  <a:schemeClr val="bg1"/>
                </a:solidFill>
                <a:cs typeface="Arial" pitchFamily="34" charset="0"/>
              </a:rPr>
              <a:t> </a:t>
            </a:r>
            <a:endParaRPr lang="ko-KR" altLang="en-US" sz="2800" dirty="0">
              <a:solidFill>
                <a:schemeClr val="bg1"/>
              </a:solidFill>
            </a:endParaRPr>
          </a:p>
        </p:txBody>
      </p:sp>
    </p:spTree>
    <p:extLst>
      <p:ext uri="{BB962C8B-B14F-4D97-AF65-F5344CB8AC3E}">
        <p14:creationId xmlns:p14="http://schemas.microsoft.com/office/powerpoint/2010/main" val="10950559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arn(inVertical)">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barn(inVertical)">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4"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07904" y="2230378"/>
            <a:ext cx="5112568" cy="1565508"/>
          </a:xfrm>
        </p:spPr>
        <p:txBody>
          <a:bodyPr/>
          <a:lstStyle/>
          <a:p>
            <a:r>
              <a:rPr lang="en-US" altLang="ko-KR"/>
              <a:t>I. Giới thiệu</a:t>
            </a:r>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10123426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a:solidFill>
                  <a:schemeClr val="tx1">
                    <a:lumMod val="75000"/>
                    <a:lumOff val="25000"/>
                  </a:schemeClr>
                </a:solidFill>
              </a:rPr>
              <a:t>Giới thiệu</a:t>
            </a:r>
            <a:endParaRPr lang="ko-KR" altLang="en-US" dirty="0">
              <a:solidFill>
                <a:schemeClr val="tx1">
                  <a:lumMod val="75000"/>
                  <a:lumOff val="25000"/>
                </a:schemeClr>
              </a:solidFill>
            </a:endParaRPr>
          </a:p>
        </p:txBody>
      </p:sp>
      <p:grpSp>
        <p:nvGrpSpPr>
          <p:cNvPr id="6" name="Group 5"/>
          <p:cNvGrpSpPr/>
          <p:nvPr/>
        </p:nvGrpSpPr>
        <p:grpSpPr>
          <a:xfrm>
            <a:off x="853600" y="978287"/>
            <a:ext cx="864096" cy="1188088"/>
            <a:chOff x="2391994" y="1635646"/>
            <a:chExt cx="805454" cy="1584088"/>
          </a:xfrm>
        </p:grpSpPr>
        <p:sp>
          <p:nvSpPr>
            <p:cNvPr id="4" name="Rectangle 3"/>
            <p:cNvSpPr/>
            <p:nvPr/>
          </p:nvSpPr>
          <p:spPr>
            <a:xfrm>
              <a:off x="2391994" y="1635646"/>
              <a:ext cx="805454"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391994" y="2427734"/>
              <a:ext cx="805454" cy="792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0" name="TextBox 9"/>
          <p:cNvSpPr txBox="1"/>
          <p:nvPr/>
        </p:nvSpPr>
        <p:spPr>
          <a:xfrm>
            <a:off x="1789703" y="1030979"/>
            <a:ext cx="7030768" cy="830997"/>
          </a:xfrm>
          <a:prstGeom prst="rect">
            <a:avLst/>
          </a:prstGeom>
          <a:noFill/>
        </p:spPr>
        <p:txBody>
          <a:bodyPr wrap="square" rtlCol="0">
            <a:spAutoFit/>
          </a:bodyPr>
          <a:lstStyle/>
          <a:p>
            <a:r>
              <a:rPr lang="en-US" altLang="ko-KR" sz="2000" b="1">
                <a:solidFill>
                  <a:srgbClr val="7030A0"/>
                </a:solidFill>
                <a:cs typeface="Arial" pitchFamily="34" charset="0"/>
              </a:rPr>
              <a:t>Bối cảnh hệ thống</a:t>
            </a:r>
          </a:p>
          <a:p>
            <a:endParaRPr lang="en-US" altLang="ko-KR" sz="1400" b="1">
              <a:solidFill>
                <a:srgbClr val="7030A0"/>
              </a:solidFill>
              <a:cs typeface="Arial" pitchFamily="34" charset="0"/>
            </a:endParaRPr>
          </a:p>
          <a:p>
            <a:pPr marL="285750" indent="-285750" algn="just">
              <a:buFont typeface="Arial" panose="020B0604020202020204" pitchFamily="34" charset="0"/>
              <a:buChar char="•"/>
            </a:pPr>
            <a:r>
              <a:rPr lang="vi-VN" sz="1400"/>
              <a:t>Là dự án nhằm xây dựng ứng dụng website đọc truyện(truyện chữ).</a:t>
            </a:r>
          </a:p>
        </p:txBody>
      </p:sp>
      <p:sp>
        <p:nvSpPr>
          <p:cNvPr id="11" name="TextBox 10"/>
          <p:cNvSpPr txBox="1"/>
          <p:nvPr/>
        </p:nvSpPr>
        <p:spPr>
          <a:xfrm>
            <a:off x="977080" y="1059582"/>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barn(inVertical)">
                                      <p:cBhvr>
                                        <p:cTn id="20"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51920" y="2230378"/>
            <a:ext cx="5292080" cy="1637516"/>
          </a:xfrm>
        </p:spPr>
        <p:txBody>
          <a:bodyPr/>
          <a:lstStyle/>
          <a:p>
            <a:pPr marL="857250" indent="-857250">
              <a:buFont typeface="+mj-lt"/>
              <a:buAutoNum type="romanUcPeriod" startAt="2"/>
            </a:pPr>
            <a:r>
              <a:rPr lang="en-US" altLang="ko-KR"/>
              <a:t>Khảo sát hệ thống liên quan</a:t>
            </a:r>
            <a:endParaRPr lang="ko-KR" altLang="en-US" dirty="0"/>
          </a:p>
        </p:txBody>
      </p:sp>
      <p:sp>
        <p:nvSpPr>
          <p:cNvPr id="7" name="Rectangle 18">
            <a:extLst>
              <a:ext uri="{FF2B5EF4-FFF2-40B4-BE49-F238E27FC236}">
                <a16:creationId xmlns:a16="http://schemas.microsoft.com/office/drawing/2014/main" id="{DF6CEEA7-0BBF-417C-B445-C5738FA255F7}"/>
              </a:ext>
            </a:extLst>
          </p:cNvPr>
          <p:cNvSpPr/>
          <p:nvPr/>
        </p:nvSpPr>
        <p:spPr>
          <a:xfrm>
            <a:off x="2195736" y="2427734"/>
            <a:ext cx="432048" cy="349245"/>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240353072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64" y="123478"/>
            <a:ext cx="9144000" cy="576064"/>
          </a:xfrm>
        </p:spPr>
        <p:txBody>
          <a:bodyPr/>
          <a:lstStyle/>
          <a:p>
            <a:r>
              <a:rPr lang="en-US" altLang="ko-KR"/>
              <a:t>II.  Khảo sát hệ thống liên quan</a:t>
            </a:r>
            <a:endParaRPr lang="ko-KR" altLang="en-US" dirty="0"/>
          </a:p>
        </p:txBody>
      </p:sp>
      <p:sp>
        <p:nvSpPr>
          <p:cNvPr id="8" name="Right Triangle 7"/>
          <p:cNvSpPr/>
          <p:nvPr/>
        </p:nvSpPr>
        <p:spPr>
          <a:xfrm rot="10800000">
            <a:off x="3508924" y="2715712"/>
            <a:ext cx="1063076" cy="106307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TextBox 11"/>
          <p:cNvSpPr txBox="1"/>
          <p:nvPr/>
        </p:nvSpPr>
        <p:spPr>
          <a:xfrm>
            <a:off x="467544" y="1672070"/>
            <a:ext cx="2794306" cy="769441"/>
          </a:xfrm>
          <a:prstGeom prst="rect">
            <a:avLst/>
          </a:prstGeom>
          <a:noFill/>
        </p:spPr>
        <p:txBody>
          <a:bodyPr wrap="square" rtlCol="0">
            <a:spAutoFit/>
          </a:bodyPr>
          <a:lstStyle/>
          <a:p>
            <a:pPr algn="r"/>
            <a:r>
              <a:rPr lang="en-US" altLang="ko-KR" sz="2000" b="1">
                <a:solidFill>
                  <a:schemeClr val="tx1">
                    <a:lumMod val="75000"/>
                    <a:lumOff val="25000"/>
                  </a:schemeClr>
                </a:solidFill>
                <a:cs typeface="Arial" pitchFamily="34" charset="0"/>
              </a:rPr>
              <a:t>Waka.vn</a:t>
            </a:r>
          </a:p>
          <a:p>
            <a:pPr algn="r"/>
            <a:r>
              <a:rPr lang="vi-VN" altLang="ko-KR" sz="1200">
                <a:solidFill>
                  <a:schemeClr val="tx1">
                    <a:lumMod val="75000"/>
                    <a:lumOff val="25000"/>
                  </a:schemeClr>
                </a:solidFill>
                <a:cs typeface="Arial" pitchFamily="34" charset="0"/>
              </a:rPr>
              <a:t>Waka, nền tảng xuất bản điện tử số một Việt Nam, </a:t>
            </a:r>
            <a:endParaRPr lang="ko-KR" altLang="en-US" sz="1200" b="1" dirty="0">
              <a:solidFill>
                <a:schemeClr val="tx1">
                  <a:lumMod val="75000"/>
                  <a:lumOff val="25000"/>
                </a:schemeClr>
              </a:solidFill>
              <a:cs typeface="Arial" pitchFamily="34" charset="0"/>
            </a:endParaRPr>
          </a:p>
        </p:txBody>
      </p:sp>
      <p:sp>
        <p:nvSpPr>
          <p:cNvPr id="18" name="TextBox 17"/>
          <p:cNvSpPr txBox="1"/>
          <p:nvPr/>
        </p:nvSpPr>
        <p:spPr>
          <a:xfrm>
            <a:off x="5933275" y="2338628"/>
            <a:ext cx="2527157" cy="769441"/>
          </a:xfrm>
          <a:prstGeom prst="rect">
            <a:avLst/>
          </a:prstGeom>
          <a:noFill/>
        </p:spPr>
        <p:txBody>
          <a:bodyPr wrap="square" rtlCol="0">
            <a:spAutoFit/>
          </a:bodyPr>
          <a:lstStyle/>
          <a:p>
            <a:r>
              <a:rPr lang="en-US" altLang="ko-KR" sz="2000" b="1">
                <a:solidFill>
                  <a:schemeClr val="tx1">
                    <a:lumMod val="75000"/>
                    <a:lumOff val="25000"/>
                  </a:schemeClr>
                </a:solidFill>
                <a:cs typeface="Arial" pitchFamily="34" charset="0"/>
              </a:rPr>
              <a:t>Truyenfull.vn</a:t>
            </a:r>
          </a:p>
          <a:p>
            <a:r>
              <a:rPr lang="en-US" altLang="ko-KR" sz="1200">
                <a:solidFill>
                  <a:schemeClr val="tx1">
                    <a:lumMod val="75000"/>
                    <a:lumOff val="25000"/>
                  </a:schemeClr>
                </a:solidFill>
                <a:cs typeface="Arial" pitchFamily="34" charset="0"/>
              </a:rPr>
              <a:t>Nhanh, đầy đủ, chất lượng.</a:t>
            </a:r>
            <a:endParaRPr lang="ko-KR" altLang="en-US" sz="1200">
              <a:solidFill>
                <a:schemeClr val="tx1">
                  <a:lumMod val="75000"/>
                  <a:lumOff val="25000"/>
                </a:schemeClr>
              </a:solidFill>
              <a:cs typeface="Arial" pitchFamily="34" charset="0"/>
            </a:endParaRPr>
          </a:p>
          <a:p>
            <a:endParaRPr lang="ko-KR" altLang="en-US" sz="1200" b="1" dirty="0">
              <a:solidFill>
                <a:schemeClr val="tx1">
                  <a:lumMod val="75000"/>
                  <a:lumOff val="25000"/>
                </a:schemeClr>
              </a:solidFill>
              <a:cs typeface="Arial" pitchFamily="34" charset="0"/>
            </a:endParaRPr>
          </a:p>
        </p:txBody>
      </p:sp>
      <p:sp>
        <p:nvSpPr>
          <p:cNvPr id="21" name="TextBox 20"/>
          <p:cNvSpPr txBox="1"/>
          <p:nvPr/>
        </p:nvSpPr>
        <p:spPr>
          <a:xfrm>
            <a:off x="251520" y="2748338"/>
            <a:ext cx="3010329" cy="584775"/>
          </a:xfrm>
          <a:prstGeom prst="rect">
            <a:avLst/>
          </a:prstGeom>
          <a:noFill/>
        </p:spPr>
        <p:txBody>
          <a:bodyPr wrap="square" rtlCol="0">
            <a:spAutoFit/>
          </a:bodyPr>
          <a:lstStyle/>
          <a:p>
            <a:pPr algn="r"/>
            <a:r>
              <a:rPr lang="en-US" altLang="ko-KR" sz="2000" b="1">
                <a:solidFill>
                  <a:schemeClr val="tx1">
                    <a:lumMod val="75000"/>
                    <a:lumOff val="25000"/>
                  </a:schemeClr>
                </a:solidFill>
                <a:cs typeface="Arial" pitchFamily="34" charset="0"/>
              </a:rPr>
              <a:t>Wattpad</a:t>
            </a:r>
          </a:p>
          <a:p>
            <a:pPr algn="r"/>
            <a:r>
              <a:rPr lang="en-US" altLang="ko-KR" sz="1200">
                <a:solidFill>
                  <a:schemeClr val="tx1">
                    <a:lumMod val="75000"/>
                    <a:lumOff val="25000"/>
                  </a:schemeClr>
                </a:solidFill>
                <a:cs typeface="Arial" pitchFamily="34" charset="0"/>
              </a:rPr>
              <a:t>Kho truyện phong phú, chất lượng.</a:t>
            </a:r>
            <a:endParaRPr lang="ko-KR" altLang="en-US" sz="1200" b="1" dirty="0">
              <a:solidFill>
                <a:schemeClr val="tx1">
                  <a:lumMod val="75000"/>
                  <a:lumOff val="25000"/>
                </a:schemeClr>
              </a:solidFill>
              <a:cs typeface="Arial" pitchFamily="34" charset="0"/>
            </a:endParaRPr>
          </a:p>
        </p:txBody>
      </p:sp>
      <p:sp>
        <p:nvSpPr>
          <p:cNvPr id="26" name="TextBox 25"/>
          <p:cNvSpPr txBox="1"/>
          <p:nvPr/>
        </p:nvSpPr>
        <p:spPr>
          <a:xfrm>
            <a:off x="3944804" y="2700409"/>
            <a:ext cx="555188" cy="646331"/>
          </a:xfrm>
          <a:prstGeom prst="rect">
            <a:avLst/>
          </a:prstGeom>
          <a:noFill/>
        </p:spPr>
        <p:txBody>
          <a:bodyPr wrap="square" rtlCol="0">
            <a:spAutoFit/>
          </a:bodyPr>
          <a:lstStyle/>
          <a:p>
            <a:pPr algn="ctr"/>
            <a:r>
              <a:rPr lang="en-US" altLang="ko-KR" sz="3600" b="1">
                <a:solidFill>
                  <a:schemeClr val="bg1"/>
                </a:solidFill>
                <a:cs typeface="Arial" pitchFamily="34" charset="0"/>
              </a:rPr>
              <a:t>2</a:t>
            </a:r>
            <a:endParaRPr lang="ko-KR" altLang="en-US" sz="3600" b="1" dirty="0">
              <a:solidFill>
                <a:schemeClr val="bg1"/>
              </a:solidFill>
              <a:cs typeface="Arial" pitchFamily="34" charset="0"/>
            </a:endParaRPr>
          </a:p>
        </p:txBody>
      </p:sp>
      <p:sp>
        <p:nvSpPr>
          <p:cNvPr id="28" name="TextBox 27"/>
          <p:cNvSpPr txBox="1"/>
          <p:nvPr/>
        </p:nvSpPr>
        <p:spPr>
          <a:xfrm>
            <a:off x="4662765" y="3149555"/>
            <a:ext cx="555188"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3</a:t>
            </a:r>
            <a:endParaRPr lang="ko-KR" altLang="en-US" sz="3600" b="1" dirty="0">
              <a:solidFill>
                <a:schemeClr val="bg1"/>
              </a:solidFill>
              <a:cs typeface="Arial" pitchFamily="34" charset="0"/>
            </a:endParaRPr>
          </a:p>
        </p:txBody>
      </p:sp>
      <p:sp>
        <p:nvSpPr>
          <p:cNvPr id="29" name="TextBox 28"/>
          <p:cNvSpPr txBox="1"/>
          <p:nvPr/>
        </p:nvSpPr>
        <p:spPr>
          <a:xfrm>
            <a:off x="3851920" y="1949068"/>
            <a:ext cx="555188"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1</a:t>
            </a:r>
            <a:endParaRPr lang="ko-KR" altLang="en-US" sz="3600" b="1" dirty="0">
              <a:solidFill>
                <a:schemeClr val="bg1"/>
              </a:solidFill>
              <a:cs typeface="Arial" pitchFamily="34" charset="0"/>
            </a:endParaRPr>
          </a:p>
        </p:txBody>
      </p:sp>
      <p:sp>
        <p:nvSpPr>
          <p:cNvPr id="30" name="Right Triangle 29">
            <a:extLst>
              <a:ext uri="{FF2B5EF4-FFF2-40B4-BE49-F238E27FC236}">
                <a16:creationId xmlns:a16="http://schemas.microsoft.com/office/drawing/2014/main" id="{F3C3B1AF-6253-4E3A-A40E-48CD2D4C0480}"/>
              </a:ext>
            </a:extLst>
          </p:cNvPr>
          <p:cNvSpPr/>
          <p:nvPr/>
        </p:nvSpPr>
        <p:spPr>
          <a:xfrm rot="16200000">
            <a:off x="3508924" y="1546540"/>
            <a:ext cx="1063075" cy="106307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2" name="TextBox 31">
            <a:extLst>
              <a:ext uri="{FF2B5EF4-FFF2-40B4-BE49-F238E27FC236}">
                <a16:creationId xmlns:a16="http://schemas.microsoft.com/office/drawing/2014/main" id="{2DC27641-0167-4758-A4F8-C19A1C342CE1}"/>
              </a:ext>
            </a:extLst>
          </p:cNvPr>
          <p:cNvSpPr txBox="1"/>
          <p:nvPr/>
        </p:nvSpPr>
        <p:spPr>
          <a:xfrm>
            <a:off x="3944804" y="1954940"/>
            <a:ext cx="555188" cy="646331"/>
          </a:xfrm>
          <a:prstGeom prst="rect">
            <a:avLst/>
          </a:prstGeom>
          <a:noFill/>
        </p:spPr>
        <p:txBody>
          <a:bodyPr wrap="square" rtlCol="0">
            <a:spAutoFit/>
          </a:bodyPr>
          <a:lstStyle/>
          <a:p>
            <a:pPr algn="ctr"/>
            <a:r>
              <a:rPr lang="en-US" altLang="ko-KR" sz="3600" b="1">
                <a:solidFill>
                  <a:schemeClr val="bg1"/>
                </a:solidFill>
                <a:cs typeface="Arial" pitchFamily="34" charset="0"/>
              </a:rPr>
              <a:t>1</a:t>
            </a:r>
            <a:endParaRPr lang="ko-KR" altLang="en-US" sz="3600" b="1" dirty="0">
              <a:solidFill>
                <a:schemeClr val="bg1"/>
              </a:solidFill>
              <a:cs typeface="Arial" pitchFamily="34" charset="0"/>
            </a:endParaRPr>
          </a:p>
        </p:txBody>
      </p:sp>
      <p:sp>
        <p:nvSpPr>
          <p:cNvPr id="33" name="Right Triangle 32">
            <a:extLst>
              <a:ext uri="{FF2B5EF4-FFF2-40B4-BE49-F238E27FC236}">
                <a16:creationId xmlns:a16="http://schemas.microsoft.com/office/drawing/2014/main" id="{67C416D2-1270-4F27-A440-97C88309D1DE}"/>
              </a:ext>
            </a:extLst>
          </p:cNvPr>
          <p:cNvSpPr/>
          <p:nvPr/>
        </p:nvSpPr>
        <p:spPr>
          <a:xfrm rot="13481132">
            <a:off x="3864232" y="1871664"/>
            <a:ext cx="1576390" cy="158199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5" name="TextBox 34">
            <a:extLst>
              <a:ext uri="{FF2B5EF4-FFF2-40B4-BE49-F238E27FC236}">
                <a16:creationId xmlns:a16="http://schemas.microsoft.com/office/drawing/2014/main" id="{A8857919-A1A8-4E15-A3FF-08007C66E610}"/>
              </a:ext>
            </a:extLst>
          </p:cNvPr>
          <p:cNvSpPr txBox="1"/>
          <p:nvPr/>
        </p:nvSpPr>
        <p:spPr>
          <a:xfrm>
            <a:off x="4723146" y="2359264"/>
            <a:ext cx="555188" cy="646331"/>
          </a:xfrm>
          <a:prstGeom prst="rect">
            <a:avLst/>
          </a:prstGeom>
          <a:noFill/>
        </p:spPr>
        <p:txBody>
          <a:bodyPr wrap="square" rtlCol="0">
            <a:spAutoFit/>
          </a:bodyPr>
          <a:lstStyle/>
          <a:p>
            <a:pPr algn="ctr"/>
            <a:r>
              <a:rPr lang="en-US" altLang="ko-KR" sz="3600" b="1">
                <a:solidFill>
                  <a:schemeClr val="bg1"/>
                </a:solidFill>
                <a:cs typeface="Arial" pitchFamily="34" charset="0"/>
              </a:rPr>
              <a:t>3</a:t>
            </a:r>
            <a:endParaRPr lang="ko-KR" altLang="en-US" sz="3600" b="1" dirty="0">
              <a:solidFill>
                <a:schemeClr val="bg1"/>
              </a:solidFill>
              <a:cs typeface="Arial" pitchFamily="34" charset="0"/>
            </a:endParaRPr>
          </a:p>
        </p:txBody>
      </p:sp>
    </p:spTree>
    <p:extLst>
      <p:ext uri="{BB962C8B-B14F-4D97-AF65-F5344CB8AC3E}">
        <p14:creationId xmlns:p14="http://schemas.microsoft.com/office/powerpoint/2010/main" val="4040756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xit" presetSubtype="32" fill="hold" grpId="1" nodeType="clickEffect">
                                  <p:stCondLst>
                                    <p:cond delay="0"/>
                                  </p:stCondLst>
                                  <p:childTnLst>
                                    <p:anim calcmode="lin" valueType="num">
                                      <p:cBhvr>
                                        <p:cTn id="36" dur="500"/>
                                        <p:tgtEl>
                                          <p:spTgt spid="8"/>
                                        </p:tgtEl>
                                        <p:attrNameLst>
                                          <p:attrName>ppt_w</p:attrName>
                                        </p:attrNameLst>
                                      </p:cBhvr>
                                      <p:tavLst>
                                        <p:tav tm="0">
                                          <p:val>
                                            <p:strVal val="ppt_w"/>
                                          </p:val>
                                        </p:tav>
                                        <p:tav tm="100000">
                                          <p:val>
                                            <p:fltVal val="0"/>
                                          </p:val>
                                        </p:tav>
                                      </p:tavLst>
                                    </p:anim>
                                    <p:anim calcmode="lin" valueType="num">
                                      <p:cBhvr>
                                        <p:cTn id="37" dur="500"/>
                                        <p:tgtEl>
                                          <p:spTgt spid="8"/>
                                        </p:tgtEl>
                                        <p:attrNameLst>
                                          <p:attrName>ppt_h</p:attrName>
                                        </p:attrNameLst>
                                      </p:cBhvr>
                                      <p:tavLst>
                                        <p:tav tm="0">
                                          <p:val>
                                            <p:strVal val="ppt_h"/>
                                          </p:val>
                                        </p:tav>
                                        <p:tav tm="100000">
                                          <p:val>
                                            <p:fltVal val="0"/>
                                          </p:val>
                                        </p:tav>
                                      </p:tavLst>
                                    </p:anim>
                                    <p:animEffect transition="out" filter="fade">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par>
                                <p:cTn id="40" presetID="53" presetClass="exit" presetSubtype="32" fill="hold" grpId="1" nodeType="withEffect">
                                  <p:stCondLst>
                                    <p:cond delay="0"/>
                                  </p:stCondLst>
                                  <p:childTnLst>
                                    <p:anim calcmode="lin" valueType="num">
                                      <p:cBhvr>
                                        <p:cTn id="41" dur="500"/>
                                        <p:tgtEl>
                                          <p:spTgt spid="21"/>
                                        </p:tgtEl>
                                        <p:attrNameLst>
                                          <p:attrName>ppt_w</p:attrName>
                                        </p:attrNameLst>
                                      </p:cBhvr>
                                      <p:tavLst>
                                        <p:tav tm="0">
                                          <p:val>
                                            <p:strVal val="ppt_w"/>
                                          </p:val>
                                        </p:tav>
                                        <p:tav tm="100000">
                                          <p:val>
                                            <p:fltVal val="0"/>
                                          </p:val>
                                        </p:tav>
                                      </p:tavLst>
                                    </p:anim>
                                    <p:anim calcmode="lin" valueType="num">
                                      <p:cBhvr>
                                        <p:cTn id="42" dur="500"/>
                                        <p:tgtEl>
                                          <p:spTgt spid="21"/>
                                        </p:tgtEl>
                                        <p:attrNameLst>
                                          <p:attrName>ppt_h</p:attrName>
                                        </p:attrNameLst>
                                      </p:cBhvr>
                                      <p:tavLst>
                                        <p:tav tm="0">
                                          <p:val>
                                            <p:strVal val="ppt_h"/>
                                          </p:val>
                                        </p:tav>
                                        <p:tav tm="100000">
                                          <p:val>
                                            <p:fltVal val="0"/>
                                          </p:val>
                                        </p:tav>
                                      </p:tavLst>
                                    </p:anim>
                                    <p:animEffect transition="out" filter="fade">
                                      <p:cBhvr>
                                        <p:cTn id="43" dur="500"/>
                                        <p:tgtEl>
                                          <p:spTgt spid="21"/>
                                        </p:tgtEl>
                                      </p:cBhvr>
                                    </p:animEffect>
                                    <p:set>
                                      <p:cBhvr>
                                        <p:cTn id="44" dur="1" fill="hold">
                                          <p:stCondLst>
                                            <p:cond delay="499"/>
                                          </p:stCondLst>
                                        </p:cTn>
                                        <p:tgtEl>
                                          <p:spTgt spid="21"/>
                                        </p:tgtEl>
                                        <p:attrNameLst>
                                          <p:attrName>style.visibility</p:attrName>
                                        </p:attrNameLst>
                                      </p:cBhvr>
                                      <p:to>
                                        <p:strVal val="hidden"/>
                                      </p:to>
                                    </p:set>
                                  </p:childTnLst>
                                </p:cTn>
                              </p:par>
                              <p:par>
                                <p:cTn id="45" presetID="53" presetClass="exit" presetSubtype="32" fill="hold" grpId="1" nodeType="withEffect">
                                  <p:stCondLst>
                                    <p:cond delay="0"/>
                                  </p:stCondLst>
                                  <p:childTnLst>
                                    <p:anim calcmode="lin" valueType="num">
                                      <p:cBhvr>
                                        <p:cTn id="46" dur="500"/>
                                        <p:tgtEl>
                                          <p:spTgt spid="33"/>
                                        </p:tgtEl>
                                        <p:attrNameLst>
                                          <p:attrName>ppt_w</p:attrName>
                                        </p:attrNameLst>
                                      </p:cBhvr>
                                      <p:tavLst>
                                        <p:tav tm="0">
                                          <p:val>
                                            <p:strVal val="ppt_w"/>
                                          </p:val>
                                        </p:tav>
                                        <p:tav tm="100000">
                                          <p:val>
                                            <p:fltVal val="0"/>
                                          </p:val>
                                        </p:tav>
                                      </p:tavLst>
                                    </p:anim>
                                    <p:anim calcmode="lin" valueType="num">
                                      <p:cBhvr>
                                        <p:cTn id="47" dur="500"/>
                                        <p:tgtEl>
                                          <p:spTgt spid="33"/>
                                        </p:tgtEl>
                                        <p:attrNameLst>
                                          <p:attrName>ppt_h</p:attrName>
                                        </p:attrNameLst>
                                      </p:cBhvr>
                                      <p:tavLst>
                                        <p:tav tm="0">
                                          <p:val>
                                            <p:strVal val="ppt_h"/>
                                          </p:val>
                                        </p:tav>
                                        <p:tav tm="100000">
                                          <p:val>
                                            <p:fltVal val="0"/>
                                          </p:val>
                                        </p:tav>
                                      </p:tavLst>
                                    </p:anim>
                                    <p:animEffect transition="out" filter="fade">
                                      <p:cBhvr>
                                        <p:cTn id="48" dur="500"/>
                                        <p:tgtEl>
                                          <p:spTgt spid="33"/>
                                        </p:tgtEl>
                                      </p:cBhvr>
                                    </p:animEffect>
                                    <p:set>
                                      <p:cBhvr>
                                        <p:cTn id="49" dur="1" fill="hold">
                                          <p:stCondLst>
                                            <p:cond delay="499"/>
                                          </p:stCondLst>
                                        </p:cTn>
                                        <p:tgtEl>
                                          <p:spTgt spid="33"/>
                                        </p:tgtEl>
                                        <p:attrNameLst>
                                          <p:attrName>style.visibility</p:attrName>
                                        </p:attrNameLst>
                                      </p:cBhvr>
                                      <p:to>
                                        <p:strVal val="hidden"/>
                                      </p:to>
                                    </p:set>
                                  </p:childTnLst>
                                </p:cTn>
                              </p:par>
                              <p:par>
                                <p:cTn id="50" presetID="53" presetClass="exit" presetSubtype="32" fill="hold" grpId="1" nodeType="withEffect">
                                  <p:stCondLst>
                                    <p:cond delay="0"/>
                                  </p:stCondLst>
                                  <p:childTnLst>
                                    <p:anim calcmode="lin" valueType="num">
                                      <p:cBhvr>
                                        <p:cTn id="51" dur="500"/>
                                        <p:tgtEl>
                                          <p:spTgt spid="18"/>
                                        </p:tgtEl>
                                        <p:attrNameLst>
                                          <p:attrName>ppt_w</p:attrName>
                                        </p:attrNameLst>
                                      </p:cBhvr>
                                      <p:tavLst>
                                        <p:tav tm="0">
                                          <p:val>
                                            <p:strVal val="ppt_w"/>
                                          </p:val>
                                        </p:tav>
                                        <p:tav tm="100000">
                                          <p:val>
                                            <p:fltVal val="0"/>
                                          </p:val>
                                        </p:tav>
                                      </p:tavLst>
                                    </p:anim>
                                    <p:anim calcmode="lin" valueType="num">
                                      <p:cBhvr>
                                        <p:cTn id="52" dur="500"/>
                                        <p:tgtEl>
                                          <p:spTgt spid="18"/>
                                        </p:tgtEl>
                                        <p:attrNameLst>
                                          <p:attrName>ppt_h</p:attrName>
                                        </p:attrNameLst>
                                      </p:cBhvr>
                                      <p:tavLst>
                                        <p:tav tm="0">
                                          <p:val>
                                            <p:strVal val="ppt_h"/>
                                          </p:val>
                                        </p:tav>
                                        <p:tav tm="100000">
                                          <p:val>
                                            <p:fltVal val="0"/>
                                          </p:val>
                                        </p:tav>
                                      </p:tavLst>
                                    </p:anim>
                                    <p:animEffect transition="out" filter="fade">
                                      <p:cBhvr>
                                        <p:cTn id="53" dur="500"/>
                                        <p:tgtEl>
                                          <p:spTgt spid="18"/>
                                        </p:tgtEl>
                                      </p:cBhvr>
                                    </p:animEffect>
                                    <p:set>
                                      <p:cBhvr>
                                        <p:cTn id="54"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p:bldP spid="18" grpId="0"/>
      <p:bldP spid="18" grpId="1"/>
      <p:bldP spid="21" grpId="0"/>
      <p:bldP spid="21" grpId="1"/>
      <p:bldP spid="30" grpId="0" animBg="1"/>
      <p:bldP spid="33" grpId="0" animBg="1"/>
      <p:bldP spid="3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solidFill>
                  <a:schemeClr val="tx1">
                    <a:lumMod val="75000"/>
                    <a:lumOff val="25000"/>
                  </a:schemeClr>
                </a:solidFill>
              </a:rPr>
              <a:t>1. </a:t>
            </a:r>
            <a:r>
              <a:rPr lang="en-US" altLang="ko-KR"/>
              <a:t>Waka.vn</a:t>
            </a:r>
            <a:endParaRPr lang="en-US" altLang="ko-KR">
              <a:solidFill>
                <a:schemeClr val="tx1">
                  <a:lumMod val="75000"/>
                  <a:lumOff val="25000"/>
                </a:schemeClr>
              </a:solidFill>
            </a:endParaRPr>
          </a:p>
        </p:txBody>
      </p:sp>
      <p:sp>
        <p:nvSpPr>
          <p:cNvPr id="4" name="Rectangle 3"/>
          <p:cNvSpPr/>
          <p:nvPr/>
        </p:nvSpPr>
        <p:spPr>
          <a:xfrm>
            <a:off x="1610094" y="1395730"/>
            <a:ext cx="5904000" cy="72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460562" y="1622286"/>
            <a:ext cx="6207782" cy="1815882"/>
          </a:xfrm>
          <a:prstGeom prst="rect">
            <a:avLst/>
          </a:prstGeom>
          <a:noFill/>
        </p:spPr>
        <p:txBody>
          <a:bodyPr wrap="square" rtlCol="0">
            <a:spAutoFit/>
          </a:bodyPr>
          <a:lstStyle/>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Waka là một nền tảng xuất bản điện tử số một Việt Nam, trực thuộc Công ty Cổ phần Bạch Minh (Vega Corporation)</a:t>
            </a:r>
          </a:p>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Ra đời từ năm 2014</a:t>
            </a:r>
          </a:p>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Đến nay, Waka có hơn 3,2 triệu người dùng và hơn 13.000 nội dung điện tử đa dạng về thể loại.</a:t>
            </a:r>
          </a:p>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Bao gồm: Kinh doanh, kỹ năng, văn học, khoa học – công nghệ, văn hóa – xã hội, thiếu nhi…</a:t>
            </a:r>
          </a:p>
        </p:txBody>
      </p:sp>
      <p:sp>
        <p:nvSpPr>
          <p:cNvPr id="7" name="Rectangle 6">
            <a:extLst>
              <a:ext uri="{FF2B5EF4-FFF2-40B4-BE49-F238E27FC236}">
                <a16:creationId xmlns:a16="http://schemas.microsoft.com/office/drawing/2014/main" id="{2B7FC407-C0DD-4CFD-B0E2-FE73869C6C11}"/>
              </a:ext>
            </a:extLst>
          </p:cNvPr>
          <p:cNvSpPr/>
          <p:nvPr/>
        </p:nvSpPr>
        <p:spPr>
          <a:xfrm>
            <a:off x="1429710" y="856787"/>
            <a:ext cx="5904000" cy="461665"/>
          </a:xfrm>
          <a:prstGeom prst="rect">
            <a:avLst/>
          </a:prstGeom>
        </p:spPr>
        <p:txBody>
          <a:bodyPr wrap="square">
            <a:spAutoFit/>
          </a:bodyPr>
          <a:lstStyle/>
          <a:p>
            <a:r>
              <a:rPr lang="vi-VN" sz="2400">
                <a:ln w="0"/>
                <a:effectLst>
                  <a:outerShdw blurRad="38100" dist="19050" dir="2700000" algn="tl" rotWithShape="0">
                    <a:schemeClr val="dk1">
                      <a:alpha val="40000"/>
                    </a:schemeClr>
                  </a:outerShdw>
                </a:effectLst>
              </a:rPr>
              <a:t>Giới thiệu chung</a:t>
            </a:r>
          </a:p>
        </p:txBody>
      </p:sp>
      <p:sp>
        <p:nvSpPr>
          <p:cNvPr id="10" name="Rectangle 9">
            <a:extLst>
              <a:ext uri="{FF2B5EF4-FFF2-40B4-BE49-F238E27FC236}">
                <a16:creationId xmlns:a16="http://schemas.microsoft.com/office/drawing/2014/main" id="{531135A6-D479-49B4-AC95-219DDD756D11}"/>
              </a:ext>
            </a:extLst>
          </p:cNvPr>
          <p:cNvSpPr/>
          <p:nvPr/>
        </p:nvSpPr>
        <p:spPr>
          <a:xfrm>
            <a:off x="1441542" y="872024"/>
            <a:ext cx="5904000" cy="461665"/>
          </a:xfrm>
          <a:prstGeom prst="rect">
            <a:avLst/>
          </a:prstGeom>
        </p:spPr>
        <p:txBody>
          <a:bodyPr wrap="square">
            <a:spAutoFit/>
          </a:bodyPr>
          <a:lstStyle/>
          <a:p>
            <a:r>
              <a:rPr lang="vi-VN" sz="2400">
                <a:ln w="0"/>
                <a:effectLst>
                  <a:outerShdw blurRad="38100" dist="19050" dir="2700000" algn="tl" rotWithShape="0">
                    <a:schemeClr val="dk1">
                      <a:alpha val="40000"/>
                    </a:schemeClr>
                  </a:outerShdw>
                </a:effectLst>
              </a:rPr>
              <a:t>Đơn vị sản xuất và giá thành</a:t>
            </a:r>
          </a:p>
        </p:txBody>
      </p:sp>
      <p:pic>
        <p:nvPicPr>
          <p:cNvPr id="12" name="Picture 11">
            <a:extLst>
              <a:ext uri="{FF2B5EF4-FFF2-40B4-BE49-F238E27FC236}">
                <a16:creationId xmlns:a16="http://schemas.microsoft.com/office/drawing/2014/main" id="{31F816D8-7D87-4FBA-B853-1511C2FC26DC}"/>
              </a:ext>
            </a:extLst>
          </p:cNvPr>
          <p:cNvPicPr/>
          <p:nvPr/>
        </p:nvPicPr>
        <p:blipFill>
          <a:blip r:embed="rId2"/>
          <a:stretch>
            <a:fillRect/>
          </a:stretch>
        </p:blipFill>
        <p:spPr>
          <a:xfrm>
            <a:off x="799127" y="699542"/>
            <a:ext cx="7560840" cy="3897982"/>
          </a:xfrm>
          <a:prstGeom prst="rect">
            <a:avLst/>
          </a:prstGeom>
        </p:spPr>
      </p:pic>
      <p:sp>
        <p:nvSpPr>
          <p:cNvPr id="13" name="TextBox 12">
            <a:extLst>
              <a:ext uri="{FF2B5EF4-FFF2-40B4-BE49-F238E27FC236}">
                <a16:creationId xmlns:a16="http://schemas.microsoft.com/office/drawing/2014/main" id="{CC10968E-4BF6-4D75-A7D1-0EA27D03466C}"/>
              </a:ext>
            </a:extLst>
          </p:cNvPr>
          <p:cNvSpPr txBox="1"/>
          <p:nvPr/>
        </p:nvSpPr>
        <p:spPr>
          <a:xfrm>
            <a:off x="1475656" y="1607049"/>
            <a:ext cx="6207782" cy="1569660"/>
          </a:xfrm>
          <a:prstGeom prst="rect">
            <a:avLst/>
          </a:prstGeom>
          <a:noFill/>
        </p:spPr>
        <p:txBody>
          <a:bodyPr wrap="square" rtlCol="0">
            <a:spAutoFit/>
          </a:bodyPr>
          <a:lstStyle/>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Đơn vị sản xuất: Công ty Cổ phần Bạch Minh (Vega Corporation) Phòng 804 tầng 8 Tòa nhà V.E.T số 98 Hoàng Quốc Việt, Nghĩa Đô, Cầu Giấy, Hà Nội</a:t>
            </a:r>
          </a:p>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Chịu trách nhiệm nội dung: Ông Đinh Quang Hoàng</a:t>
            </a:r>
          </a:p>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Giá thành: </a:t>
            </a:r>
          </a:p>
          <a:p>
            <a:pPr marL="285750" indent="-285750">
              <a:buFont typeface="Wingdings" panose="05000000000000000000" pitchFamily="2" charset="2"/>
              <a:buChar char="ü"/>
            </a:pPr>
            <a:endParaRPr lang="vi-VN" altLang="ko-KR" sz="1600">
              <a:solidFill>
                <a:schemeClr val="tx1">
                  <a:lumMod val="75000"/>
                  <a:lumOff val="25000"/>
                </a:schemeClr>
              </a:solidFill>
              <a:cs typeface="Arial" pitchFamily="34" charset="0"/>
            </a:endParaRPr>
          </a:p>
        </p:txBody>
      </p:sp>
      <p:pic>
        <p:nvPicPr>
          <p:cNvPr id="3" name="Picture 2">
            <a:extLst>
              <a:ext uri="{FF2B5EF4-FFF2-40B4-BE49-F238E27FC236}">
                <a16:creationId xmlns:a16="http://schemas.microsoft.com/office/drawing/2014/main" id="{E8ECC8D6-28DA-4685-BB9D-5AC4C5F2D454}"/>
              </a:ext>
            </a:extLst>
          </p:cNvPr>
          <p:cNvPicPr>
            <a:picLocks noChangeAspect="1"/>
          </p:cNvPicPr>
          <p:nvPr/>
        </p:nvPicPr>
        <p:blipFill>
          <a:blip r:embed="rId3"/>
          <a:stretch>
            <a:fillRect/>
          </a:stretch>
        </p:blipFill>
        <p:spPr>
          <a:xfrm>
            <a:off x="683568" y="699542"/>
            <a:ext cx="8260731" cy="4032448"/>
          </a:xfrm>
          <a:prstGeom prst="rect">
            <a:avLst/>
          </a:prstGeom>
        </p:spPr>
      </p:pic>
    </p:spTree>
    <p:extLst>
      <p:ext uri="{BB962C8B-B14F-4D97-AF65-F5344CB8AC3E}">
        <p14:creationId xmlns:p14="http://schemas.microsoft.com/office/powerpoint/2010/main" val="1336638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xit" presetSubtype="0" fill="hold" nodeType="clickEffect">
                                  <p:stCondLst>
                                    <p:cond delay="0"/>
                                  </p:stCondLst>
                                  <p:childTnLst>
                                    <p:anim calcmode="lin" valueType="num">
                                      <p:cBhvr>
                                        <p:cTn id="11" dur="1000"/>
                                        <p:tgtEl>
                                          <p:spTgt spid="12"/>
                                        </p:tgtEl>
                                        <p:attrNameLst>
                                          <p:attrName>ppt_w</p:attrName>
                                        </p:attrNameLst>
                                      </p:cBhvr>
                                      <p:tavLst>
                                        <p:tav tm="0">
                                          <p:val>
                                            <p:strVal val="ppt_w"/>
                                          </p:val>
                                        </p:tav>
                                        <p:tav tm="100000">
                                          <p:val>
                                            <p:fltVal val="0"/>
                                          </p:val>
                                        </p:tav>
                                      </p:tavLst>
                                    </p:anim>
                                    <p:anim calcmode="lin" valueType="num">
                                      <p:cBhvr>
                                        <p:cTn id="12" dur="1000"/>
                                        <p:tgtEl>
                                          <p:spTgt spid="12"/>
                                        </p:tgtEl>
                                        <p:attrNameLst>
                                          <p:attrName>ppt_h</p:attrName>
                                        </p:attrNameLst>
                                      </p:cBhvr>
                                      <p:tavLst>
                                        <p:tav tm="0">
                                          <p:val>
                                            <p:strVal val="ppt_h"/>
                                          </p:val>
                                        </p:tav>
                                        <p:tav tm="100000">
                                          <p:val>
                                            <p:fltVal val="0"/>
                                          </p:val>
                                        </p:tav>
                                      </p:tavLst>
                                    </p:anim>
                                    <p:anim calcmode="lin" valueType="num">
                                      <p:cBhvr>
                                        <p:cTn id="13" dur="1000"/>
                                        <p:tgtEl>
                                          <p:spTgt spid="12"/>
                                        </p:tgtEl>
                                        <p:attrNameLst>
                                          <p:attrName>style.rotation</p:attrName>
                                        </p:attrNameLst>
                                      </p:cBhvr>
                                      <p:tavLst>
                                        <p:tav tm="0">
                                          <p:val>
                                            <p:fltVal val="0"/>
                                          </p:val>
                                        </p:tav>
                                        <p:tav tm="100000">
                                          <p:val>
                                            <p:fltVal val="90"/>
                                          </p:val>
                                        </p:tav>
                                      </p:tavLst>
                                    </p:anim>
                                    <p:animEffect transition="out" filter="fade">
                                      <p:cBhvr>
                                        <p:cTn id="14" dur="1000"/>
                                        <p:tgtEl>
                                          <p:spTgt spid="12"/>
                                        </p:tgtEl>
                                      </p:cBhvr>
                                    </p:animEffect>
                                    <p:set>
                                      <p:cBhvr>
                                        <p:cTn id="15" dur="1" fill="hold">
                                          <p:stCondLst>
                                            <p:cond delay="999"/>
                                          </p:stCondLst>
                                        </p:cTn>
                                        <p:tgtEl>
                                          <p:spTgt spid="1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barn(inVertical)">
                                      <p:cBhvr>
                                        <p:cTn id="28" dur="500"/>
                                        <p:tgtEl>
                                          <p:spTgt spid="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barn(inVertical)">
                                      <p:cBhvr>
                                        <p:cTn id="33" dur="500"/>
                                        <p:tgtEl>
                                          <p:spTgt spid="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Effect transition="in" filter="barn(inVertical)">
                                      <p:cBhvr>
                                        <p:cTn id="38" dur="500"/>
                                        <p:tgtEl>
                                          <p:spTgt spid="6">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animEffect transition="in" filter="barn(inVertical)">
                                      <p:cBhvr>
                                        <p:cTn id="43" dur="500"/>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xit" presetSubtype="32" fill="hold" grpId="1" nodeType="clickEffect">
                                  <p:stCondLst>
                                    <p:cond delay="0"/>
                                  </p:stCondLst>
                                  <p:childTnLst>
                                    <p:anim calcmode="lin" valueType="num">
                                      <p:cBhvr>
                                        <p:cTn id="47" dur="500"/>
                                        <p:tgtEl>
                                          <p:spTgt spid="7"/>
                                        </p:tgtEl>
                                        <p:attrNameLst>
                                          <p:attrName>ppt_w</p:attrName>
                                        </p:attrNameLst>
                                      </p:cBhvr>
                                      <p:tavLst>
                                        <p:tav tm="0">
                                          <p:val>
                                            <p:strVal val="ppt_w"/>
                                          </p:val>
                                        </p:tav>
                                        <p:tav tm="100000">
                                          <p:val>
                                            <p:fltVal val="0"/>
                                          </p:val>
                                        </p:tav>
                                      </p:tavLst>
                                    </p:anim>
                                    <p:anim calcmode="lin" valueType="num">
                                      <p:cBhvr>
                                        <p:cTn id="48" dur="500"/>
                                        <p:tgtEl>
                                          <p:spTgt spid="7"/>
                                        </p:tgtEl>
                                        <p:attrNameLst>
                                          <p:attrName>ppt_h</p:attrName>
                                        </p:attrNameLst>
                                      </p:cBhvr>
                                      <p:tavLst>
                                        <p:tav tm="0">
                                          <p:val>
                                            <p:strVal val="ppt_h"/>
                                          </p:val>
                                        </p:tav>
                                        <p:tav tm="100000">
                                          <p:val>
                                            <p:fltVal val="0"/>
                                          </p:val>
                                        </p:tav>
                                      </p:tavLst>
                                    </p:anim>
                                    <p:animEffect transition="out" filter="fade">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6">
                                            <p:txEl>
                                              <p:pRg st="1" end="1"/>
                                            </p:txEl>
                                          </p:spTgt>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6">
                                            <p:txEl>
                                              <p:pRg st="2" end="2"/>
                                            </p:txEl>
                                          </p:spTgt>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6">
                                            <p:txEl>
                                              <p:pRg st="3" end="3"/>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nodeType="clickEffect">
                                  <p:stCondLst>
                                    <p:cond delay="0"/>
                                  </p:stCondLst>
                                  <p:childTnLst>
                                    <p:set>
                                      <p:cBhvr>
                                        <p:cTn id="69" dur="1" fill="hold">
                                          <p:stCondLst>
                                            <p:cond delay="0"/>
                                          </p:stCondLst>
                                        </p:cTn>
                                        <p:tgtEl>
                                          <p:spTgt spid="13">
                                            <p:txEl>
                                              <p:pRg st="0" end="0"/>
                                            </p:txEl>
                                          </p:spTgt>
                                        </p:tgtEl>
                                        <p:attrNameLst>
                                          <p:attrName>style.visibility</p:attrName>
                                        </p:attrNameLst>
                                      </p:cBhvr>
                                      <p:to>
                                        <p:strVal val="visible"/>
                                      </p:to>
                                    </p:set>
                                    <p:animEffect transition="in" filter="barn(inVertical)">
                                      <p:cBhvr>
                                        <p:cTn id="70" dur="500"/>
                                        <p:tgtEl>
                                          <p:spTgt spid="13">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13">
                                            <p:txEl>
                                              <p:pRg st="1" end="1"/>
                                            </p:txEl>
                                          </p:spTgt>
                                        </p:tgtEl>
                                        <p:attrNameLst>
                                          <p:attrName>style.visibility</p:attrName>
                                        </p:attrNameLst>
                                      </p:cBhvr>
                                      <p:to>
                                        <p:strVal val="visible"/>
                                      </p:to>
                                    </p:set>
                                    <p:animEffect transition="in" filter="barn(inVertical)">
                                      <p:cBhvr>
                                        <p:cTn id="75" dur="500"/>
                                        <p:tgtEl>
                                          <p:spTgt spid="13">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13">
                                            <p:txEl>
                                              <p:pRg st="2" end="2"/>
                                            </p:txEl>
                                          </p:spTgt>
                                        </p:tgtEl>
                                        <p:attrNameLst>
                                          <p:attrName>style.visibility</p:attrName>
                                        </p:attrNameLst>
                                      </p:cBhvr>
                                      <p:to>
                                        <p:strVal val="visible"/>
                                      </p:to>
                                    </p:set>
                                    <p:animEffect transition="in" filter="barn(inVertical)">
                                      <p:cBhvr>
                                        <p:cTn id="80" dur="500"/>
                                        <p:tgtEl>
                                          <p:spTgt spid="13">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wipe(down)">
                                      <p:cBhvr>
                                        <p:cTn id="8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7" grpId="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solidFill>
                  <a:schemeClr val="tx1">
                    <a:lumMod val="75000"/>
                    <a:lumOff val="25000"/>
                  </a:schemeClr>
                </a:solidFill>
              </a:rPr>
              <a:t>1. </a:t>
            </a:r>
            <a:r>
              <a:rPr lang="en-US" altLang="ko-KR"/>
              <a:t>Waka.vn…</a:t>
            </a:r>
            <a:endParaRPr lang="en-US" altLang="ko-KR">
              <a:solidFill>
                <a:schemeClr val="tx1">
                  <a:lumMod val="75000"/>
                  <a:lumOff val="25000"/>
                </a:schemeClr>
              </a:solidFill>
            </a:endParaRPr>
          </a:p>
        </p:txBody>
      </p:sp>
      <p:sp>
        <p:nvSpPr>
          <p:cNvPr id="4" name="Rectangle 3"/>
          <p:cNvSpPr/>
          <p:nvPr/>
        </p:nvSpPr>
        <p:spPr>
          <a:xfrm>
            <a:off x="1610094" y="1395730"/>
            <a:ext cx="5904000" cy="72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460562" y="1622286"/>
            <a:ext cx="6207782" cy="2554545"/>
          </a:xfrm>
          <a:prstGeom prst="rect">
            <a:avLst/>
          </a:prstGeom>
          <a:noFill/>
        </p:spPr>
        <p:txBody>
          <a:bodyPr wrap="square" rtlCol="0">
            <a:spAutoFit/>
          </a:bodyPr>
          <a:lstStyle/>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Đọc sách, truyện các thể loại sách điện tử.</a:t>
            </a:r>
          </a:p>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Cung cấp đầy đủ các thể loại truyện, sách viết, sách nói, văn học….</a:t>
            </a:r>
          </a:p>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Đăng ký thành viên để nhận các ưu đãi, chương trình khuyến mãi có thể đọc các tựa sách, truyện mất phí với giá ưu đãi </a:t>
            </a:r>
          </a:p>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Có thể thay đổi kích thước font chữ, đánh dấu vị trí đọc, phóng to màn hình</a:t>
            </a:r>
          </a:p>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Cung cấp diễn đàn cho thành viên có thể trao đổi.</a:t>
            </a:r>
          </a:p>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Gợi ý các tựa sách, truyện cùng thể loại.</a:t>
            </a:r>
          </a:p>
          <a:p>
            <a:pPr marL="285750" indent="-285750">
              <a:buFont typeface="Wingdings" panose="05000000000000000000" pitchFamily="2" charset="2"/>
              <a:buChar char="q"/>
            </a:pPr>
            <a:r>
              <a:rPr lang="vi-VN" altLang="ko-KR" sz="1600">
                <a:solidFill>
                  <a:schemeClr val="tx1">
                    <a:lumMod val="75000"/>
                    <a:lumOff val="25000"/>
                  </a:schemeClr>
                </a:solidFill>
                <a:cs typeface="Arial" pitchFamily="34" charset="0"/>
              </a:rPr>
              <a:t>Đồng bộ nội dung và lịch sử đọc sách trên các thiết bị.</a:t>
            </a:r>
          </a:p>
        </p:txBody>
      </p:sp>
      <p:sp>
        <p:nvSpPr>
          <p:cNvPr id="7" name="Rectangle 6">
            <a:extLst>
              <a:ext uri="{FF2B5EF4-FFF2-40B4-BE49-F238E27FC236}">
                <a16:creationId xmlns:a16="http://schemas.microsoft.com/office/drawing/2014/main" id="{2B7FC407-C0DD-4CFD-B0E2-FE73869C6C11}"/>
              </a:ext>
            </a:extLst>
          </p:cNvPr>
          <p:cNvSpPr/>
          <p:nvPr/>
        </p:nvSpPr>
        <p:spPr>
          <a:xfrm>
            <a:off x="1429710" y="856787"/>
            <a:ext cx="5904000" cy="461665"/>
          </a:xfrm>
          <a:prstGeom prst="rect">
            <a:avLst/>
          </a:prstGeom>
        </p:spPr>
        <p:txBody>
          <a:bodyPr wrap="square">
            <a:spAutoFit/>
          </a:bodyPr>
          <a:lstStyle/>
          <a:p>
            <a:r>
              <a:rPr lang="vi-VN" sz="2400">
                <a:ln w="0"/>
                <a:effectLst>
                  <a:outerShdw blurRad="38100" dist="19050" dir="2700000" algn="tl" rotWithShape="0">
                    <a:schemeClr val="dk1">
                      <a:alpha val="40000"/>
                    </a:schemeClr>
                  </a:outerShdw>
                </a:effectLst>
              </a:rPr>
              <a:t>Các chức năng chính</a:t>
            </a:r>
          </a:p>
        </p:txBody>
      </p:sp>
      <p:pic>
        <p:nvPicPr>
          <p:cNvPr id="9" name="Picture 8">
            <a:extLst>
              <a:ext uri="{FF2B5EF4-FFF2-40B4-BE49-F238E27FC236}">
                <a16:creationId xmlns:a16="http://schemas.microsoft.com/office/drawing/2014/main" id="{6D278646-89F0-4349-AF19-83F22C413D7D}"/>
              </a:ext>
            </a:extLst>
          </p:cNvPr>
          <p:cNvPicPr/>
          <p:nvPr/>
        </p:nvPicPr>
        <p:blipFill>
          <a:blip r:embed="rId2"/>
          <a:stretch>
            <a:fillRect/>
          </a:stretch>
        </p:blipFill>
        <p:spPr>
          <a:xfrm>
            <a:off x="601289" y="966669"/>
            <a:ext cx="7560841" cy="3939535"/>
          </a:xfrm>
          <a:prstGeom prst="rect">
            <a:avLst/>
          </a:prstGeom>
        </p:spPr>
      </p:pic>
    </p:spTree>
    <p:extLst>
      <p:ext uri="{BB962C8B-B14F-4D97-AF65-F5344CB8AC3E}">
        <p14:creationId xmlns:p14="http://schemas.microsoft.com/office/powerpoint/2010/main" val="9663968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arn(inVertical)">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barn(inVertical)">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barn(inVertical)">
                                      <p:cBhvr>
                                        <p:cTn id="25" dur="500"/>
                                        <p:tgtEl>
                                          <p:spTgt spid="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barn(inVertical)">
                                      <p:cBhvr>
                                        <p:cTn id="30" dur="500"/>
                                        <p:tgtEl>
                                          <p:spTgt spid="6">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barn(inVertical)">
                                      <p:cBhvr>
                                        <p:cTn id="35" dur="500"/>
                                        <p:tgtEl>
                                          <p:spTgt spid="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barn(inVertical)">
                                      <p:cBhvr>
                                        <p:cTn id="40" dur="500"/>
                                        <p:tgtEl>
                                          <p:spTgt spid="6">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animEffect transition="in" filter="barn(inVertical)">
                                      <p:cBhvr>
                                        <p:cTn id="45" dur="500"/>
                                        <p:tgtEl>
                                          <p:spTgt spid="6">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circle(in)">
                                      <p:cBhvr>
                                        <p:cTn id="5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6142</TotalTime>
  <Words>1199</Words>
  <Application>Microsoft Office PowerPoint</Application>
  <PresentationFormat>On-screen Show (16:9)</PresentationFormat>
  <Paragraphs>137</Paragraphs>
  <Slides>16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16</vt:i4>
      </vt:variant>
    </vt:vector>
  </HeadingPairs>
  <TitlesOfParts>
    <vt:vector size="24" baseType="lpstr">
      <vt:lpstr>맑은 고딕</vt:lpstr>
      <vt:lpstr>Arial</vt:lpstr>
      <vt:lpstr>Arial (Body)</vt:lpstr>
      <vt:lpstr>Courier New</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Toàn Nguyễn</cp:lastModifiedBy>
  <cp:revision>292</cp:revision>
  <dcterms:created xsi:type="dcterms:W3CDTF">2016-12-05T23:26:54Z</dcterms:created>
  <dcterms:modified xsi:type="dcterms:W3CDTF">2019-09-04T00:53:07Z</dcterms:modified>
</cp:coreProperties>
</file>