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530" r:id="rId5"/>
    <p:sldId id="531" r:id="rId6"/>
    <p:sldId id="548" r:id="rId7"/>
    <p:sldId id="547" r:id="rId8"/>
    <p:sldId id="5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422"/>
  </p:normalViewPr>
  <p:slideViewPr>
    <p:cSldViewPr snapToGrid="0">
      <p:cViewPr varScale="1">
        <p:scale>
          <a:sx n="121" d="100"/>
          <a:sy n="121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  <a:br>
              <a:rPr lang="en-US" dirty="0"/>
            </a:br>
            <a:r>
              <a:rPr lang="en-US" dirty="0"/>
              <a:t>team chip’s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3"/>
            <a:ext cx="7068312" cy="941091"/>
          </a:xfrm>
        </p:spPr>
        <p:txBody>
          <a:bodyPr/>
          <a:lstStyle/>
          <a:p>
            <a:r>
              <a:rPr lang="en-US" dirty="0" err="1"/>
              <a:t>SkillStorm</a:t>
            </a:r>
            <a:r>
              <a:rPr lang="en-US" dirty="0"/>
              <a:t> Java Vet Tec Nov 2023 Cohort</a:t>
            </a:r>
          </a:p>
          <a:p>
            <a:r>
              <a:rPr lang="en-US" dirty="0"/>
              <a:t>Sean O’Dowd</a:t>
            </a:r>
          </a:p>
          <a:p>
            <a:r>
              <a:rPr lang="en-US" dirty="0"/>
              <a:t>Josh Holland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97764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Demonstration – Josh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Overview – UI - Josh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Overview – Logic/flow – Sean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Roadmap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6EF7F-750A-C778-AD2C-5475E5D3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6EDD-474E-046F-415E-DB2C2EAC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ABC5-22F5-6381-FE46-F64A62F6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BA8AE-8944-FCDE-AD94-FE6E6680C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Dividing Workload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A3B9BA-B38A-39C1-6F43-81A16801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971800"/>
            <a:ext cx="2953512" cy="2578608"/>
          </a:xfrm>
        </p:spPr>
        <p:txBody>
          <a:bodyPr/>
          <a:lstStyle/>
          <a:p>
            <a:r>
              <a:rPr lang="en-US" dirty="0"/>
              <a:t>Constant communication</a:t>
            </a:r>
          </a:p>
          <a:p>
            <a:r>
              <a:rPr lang="en-US" dirty="0"/>
              <a:t>Incremental approach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5794-5270-573C-E131-D40C94D5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Git/GitHub Collaboration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137329-02E2-1D48-93C4-9D5DB3249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971800"/>
            <a:ext cx="2953512" cy="2578608"/>
          </a:xfrm>
        </p:spPr>
        <p:txBody>
          <a:bodyPr/>
          <a:lstStyle/>
          <a:p>
            <a:r>
              <a:rPr lang="en-US" dirty="0"/>
              <a:t>Branching strategies</a:t>
            </a:r>
          </a:p>
          <a:p>
            <a:r>
              <a:rPr lang="en-US" dirty="0"/>
              <a:t>GitHub features like “issues”, commenting on lines in PRs</a:t>
            </a:r>
          </a:p>
          <a:p>
            <a:r>
              <a:rPr lang="en-US" dirty="0"/>
              <a:t>Established code review process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C88A19-484C-6E71-680B-936AFD830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Decoupling 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4C3925-ADE3-928F-E295-374E33A07C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971800"/>
            <a:ext cx="3068680" cy="2578608"/>
          </a:xfrm>
        </p:spPr>
        <p:txBody>
          <a:bodyPr/>
          <a:lstStyle/>
          <a:p>
            <a:r>
              <a:rPr lang="en-US" dirty="0"/>
              <a:t>Lots of methods in one class (</a:t>
            </a:r>
            <a:r>
              <a:rPr lang="en-US" dirty="0" err="1"/>
              <a:t>GameLogic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0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58166-87C1-1A2A-E44E-79E1553F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2405-8F89-974F-1A99-5BB63A4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roadmap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3C8C-CE60-4F7B-D64D-25ACF41D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47EFE4-84CC-DF53-4A61-77FDB2768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6833" y="2297351"/>
            <a:ext cx="5738333" cy="3231090"/>
          </a:xfrm>
        </p:spPr>
        <p:txBody>
          <a:bodyPr/>
          <a:lstStyle/>
          <a:p>
            <a:r>
              <a:rPr lang="en-US" dirty="0"/>
              <a:t>Add GUI</a:t>
            </a:r>
          </a:p>
          <a:p>
            <a:r>
              <a:rPr lang="en-US" dirty="0"/>
              <a:t>Logging player actions</a:t>
            </a:r>
          </a:p>
          <a:p>
            <a:r>
              <a:rPr lang="en-US" dirty="0"/>
              <a:t>More detailed tracking of player statistics</a:t>
            </a:r>
          </a:p>
          <a:p>
            <a:r>
              <a:rPr lang="en-US" dirty="0"/>
              <a:t>Add functionality to allow multiplayer games</a:t>
            </a:r>
          </a:p>
          <a:p>
            <a:r>
              <a:rPr lang="en-US" dirty="0"/>
              <a:t>Add other casino games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3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Sean O’Dowd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Josh Holland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27</TotalTime>
  <Words>112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Segoe UI Light</vt:lpstr>
      <vt:lpstr>Tw Cen MT</vt:lpstr>
      <vt:lpstr>Office Theme</vt:lpstr>
      <vt:lpstr>Blackjack team chip’s project 2</vt:lpstr>
      <vt:lpstr>CONTENTS</vt:lpstr>
      <vt:lpstr>Lessons learned</vt:lpstr>
      <vt:lpstr>Future roadmap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team chip</dc:title>
  <dc:creator>Joshua Holland</dc:creator>
  <cp:lastModifiedBy>Joshua Holland</cp:lastModifiedBy>
  <cp:revision>3</cp:revision>
  <dcterms:created xsi:type="dcterms:W3CDTF">2024-02-15T18:21:07Z</dcterms:created>
  <dcterms:modified xsi:type="dcterms:W3CDTF">2024-02-15T18:48:56Z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