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334" r:id="rId3"/>
    <p:sldId id="335" r:id="rId4"/>
    <p:sldId id="323" r:id="rId5"/>
    <p:sldId id="310" r:id="rId6"/>
    <p:sldId id="320" r:id="rId7"/>
    <p:sldId id="321" r:id="rId8"/>
    <p:sldId id="324" r:id="rId9"/>
    <p:sldId id="325" r:id="rId10"/>
    <p:sldId id="322" r:id="rId11"/>
    <p:sldId id="326" r:id="rId12"/>
    <p:sldId id="328" r:id="rId13"/>
    <p:sldId id="327" r:id="rId14"/>
    <p:sldId id="329" r:id="rId15"/>
    <p:sldId id="330" r:id="rId16"/>
    <p:sldId id="331" r:id="rId17"/>
    <p:sldId id="333" r:id="rId18"/>
    <p:sldId id="332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65" d="100"/>
          <a:sy n="65" d="100"/>
        </p:scale>
        <p:origin x="84" y="22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7" Type="http://schemas.openxmlformats.org/officeDocument/2006/relationships/hyperlink" Target="https://opend.data.go.th/register_api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mise.co/" TargetMode="External"/><Relationship Id="rId5" Type="http://schemas.openxmlformats.org/officeDocument/2006/relationships/hyperlink" Target="https://documentation.onesignal.com/docs/react-native-sdk-setup" TargetMode="External"/><Relationship Id="rId4" Type="http://schemas.openxmlformats.org/officeDocument/2006/relationships/hyperlink" Target="https://onesignal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.dev/docs/environment-setu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คู่มือการพัฒนา </a:t>
            </a:r>
            <a:r>
              <a:rPr lang="en-US" dirty="0"/>
              <a:t>React native </a:t>
            </a:r>
            <a:r>
              <a:rPr lang="en-US" dirty="0" err="1"/>
              <a:t>ParkingApp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2">
            <a:extLst>
              <a:ext uri="{FF2B5EF4-FFF2-40B4-BE49-F238E27FC236}">
                <a16:creationId xmlns:a16="http://schemas.microsoft.com/office/drawing/2014/main" id="{66EA432F-04E7-40D8-8BAB-7B1988B666DC}"/>
              </a:ext>
            </a:extLst>
          </p:cNvPr>
          <p:cNvSpPr txBox="1">
            <a:spLocks/>
          </p:cNvSpPr>
          <p:nvPr/>
        </p:nvSpPr>
        <p:spPr>
          <a:xfrm>
            <a:off x="7416825" y="1134832"/>
            <a:ext cx="4536506" cy="4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21453-6EDB-4537-BD2F-2EBBE2E2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26" y="1367861"/>
            <a:ext cx="2520000" cy="4130527"/>
          </a:xfrm>
          <a:prstGeom prst="rect">
            <a:avLst/>
          </a:prstGeom>
        </p:spPr>
      </p:pic>
      <p:sp>
        <p:nvSpPr>
          <p:cNvPr id="5" name="Title 12">
            <a:extLst>
              <a:ext uri="{FF2B5EF4-FFF2-40B4-BE49-F238E27FC236}">
                <a16:creationId xmlns:a16="http://schemas.microsoft.com/office/drawing/2014/main" id="{2545AD17-E652-43E9-ACF9-891D9D88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02" y="575973"/>
            <a:ext cx="3086609" cy="79208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BookingList.js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55AEA9BD-2F67-4F40-9F9A-89D040A79827}"/>
              </a:ext>
            </a:extLst>
          </p:cNvPr>
          <p:cNvSpPr txBox="1">
            <a:spLocks/>
          </p:cNvSpPr>
          <p:nvPr/>
        </p:nvSpPr>
        <p:spPr>
          <a:xfrm>
            <a:off x="2979018" y="575973"/>
            <a:ext cx="3086609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00"/>
                </a:solidFill>
              </a:rPr>
              <a:t>CheckedIn.js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53251-BCF1-4C17-8028-1D70887DE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18" y="1357041"/>
            <a:ext cx="2520000" cy="4141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24C04-CB64-4AD5-BA4E-EBD0C6285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825" y="1355230"/>
            <a:ext cx="2520000" cy="4143158"/>
          </a:xfrm>
          <a:prstGeom prst="rect">
            <a:avLst/>
          </a:prstGeom>
        </p:spPr>
      </p:pic>
      <p:sp>
        <p:nvSpPr>
          <p:cNvPr id="11" name="Title 12">
            <a:extLst>
              <a:ext uri="{FF2B5EF4-FFF2-40B4-BE49-F238E27FC236}">
                <a16:creationId xmlns:a16="http://schemas.microsoft.com/office/drawing/2014/main" id="{68CCD883-AF1A-42B1-BB38-82CAC66762BA}"/>
              </a:ext>
            </a:extLst>
          </p:cNvPr>
          <p:cNvSpPr txBox="1">
            <a:spLocks/>
          </p:cNvSpPr>
          <p:nvPr/>
        </p:nvSpPr>
        <p:spPr>
          <a:xfrm>
            <a:off x="5804639" y="575973"/>
            <a:ext cx="3086609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00"/>
                </a:solidFill>
              </a:rPr>
              <a:t>Pending.js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E2BFEF-5445-4913-86E5-81046BF54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732" y="1367860"/>
            <a:ext cx="2520000" cy="4159899"/>
          </a:xfrm>
          <a:prstGeom prst="rect">
            <a:avLst/>
          </a:prstGeom>
        </p:spPr>
      </p:pic>
      <p:sp>
        <p:nvSpPr>
          <p:cNvPr id="14" name="Title 12">
            <a:extLst>
              <a:ext uri="{FF2B5EF4-FFF2-40B4-BE49-F238E27FC236}">
                <a16:creationId xmlns:a16="http://schemas.microsoft.com/office/drawing/2014/main" id="{112CBB33-36B3-4FD5-98A3-1517742C5697}"/>
              </a:ext>
            </a:extLst>
          </p:cNvPr>
          <p:cNvSpPr txBox="1">
            <a:spLocks/>
          </p:cNvSpPr>
          <p:nvPr/>
        </p:nvSpPr>
        <p:spPr>
          <a:xfrm>
            <a:off x="8676825" y="575973"/>
            <a:ext cx="3086609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00"/>
                </a:solidFill>
              </a:rPr>
              <a:t>CheckOut.js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641E6-ACF3-4B42-BCAE-8026173442FC}"/>
              </a:ext>
            </a:extLst>
          </p:cNvPr>
          <p:cNvSpPr txBox="1"/>
          <p:nvPr/>
        </p:nvSpPr>
        <p:spPr>
          <a:xfrm>
            <a:off x="0" y="6457283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path =&gt; </a:t>
            </a:r>
            <a:r>
              <a:rPr lang="en-US" b="1" dirty="0">
                <a:solidFill>
                  <a:srgbClr val="FFFF00"/>
                </a:solidFill>
              </a:rPr>
              <a:t>…\</a:t>
            </a:r>
            <a:r>
              <a:rPr lang="en-US" b="1" dirty="0" err="1">
                <a:solidFill>
                  <a:srgbClr val="FFFF00"/>
                </a:solidFill>
              </a:rPr>
              <a:t>ParkingApp</a:t>
            </a:r>
            <a:r>
              <a:rPr lang="en-US" b="1" dirty="0">
                <a:solidFill>
                  <a:srgbClr val="FFFF00"/>
                </a:solidFill>
              </a:rPr>
              <a:t>\</a:t>
            </a:r>
            <a:r>
              <a:rPr lang="en-US" b="1" dirty="0" err="1">
                <a:solidFill>
                  <a:srgbClr val="FFFF00"/>
                </a:solidFill>
              </a:rPr>
              <a:t>BookingParkApp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7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2">
            <a:extLst>
              <a:ext uri="{FF2B5EF4-FFF2-40B4-BE49-F238E27FC236}">
                <a16:creationId xmlns:a16="http://schemas.microsoft.com/office/drawing/2014/main" id="{66EA432F-04E7-40D8-8BAB-7B1988B666DC}"/>
              </a:ext>
            </a:extLst>
          </p:cNvPr>
          <p:cNvSpPr txBox="1">
            <a:spLocks/>
          </p:cNvSpPr>
          <p:nvPr/>
        </p:nvSpPr>
        <p:spPr>
          <a:xfrm>
            <a:off x="7416825" y="1134832"/>
            <a:ext cx="4536506" cy="4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2545AD17-E652-43E9-ACF9-891D9D88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80" y="380454"/>
            <a:ext cx="3086609" cy="792088"/>
          </a:xfrm>
        </p:spPr>
        <p:txBody>
          <a:bodyPr>
            <a:noAutofit/>
          </a:bodyPr>
          <a:lstStyle/>
          <a:p>
            <a:pPr algn="ctr"/>
            <a:r>
              <a:rPr lang="en-US" sz="1500" b="1" dirty="0">
                <a:solidFill>
                  <a:srgbClr val="FFFF00"/>
                </a:solidFill>
              </a:rPr>
              <a:t>FilterMapMarkerComponent.js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55AEA9BD-2F67-4F40-9F9A-89D040A79827}"/>
              </a:ext>
            </a:extLst>
          </p:cNvPr>
          <p:cNvSpPr txBox="1">
            <a:spLocks/>
          </p:cNvSpPr>
          <p:nvPr/>
        </p:nvSpPr>
        <p:spPr>
          <a:xfrm>
            <a:off x="3001334" y="448667"/>
            <a:ext cx="3086609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00"/>
                </a:solidFill>
              </a:rPr>
              <a:t>SearchPlace.js</a:t>
            </a: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68CCD883-AF1A-42B1-BB38-82CAC66762BA}"/>
              </a:ext>
            </a:extLst>
          </p:cNvPr>
          <p:cNvSpPr txBox="1">
            <a:spLocks/>
          </p:cNvSpPr>
          <p:nvPr/>
        </p:nvSpPr>
        <p:spPr>
          <a:xfrm>
            <a:off x="5804638" y="470332"/>
            <a:ext cx="3086609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00"/>
                </a:solidFill>
              </a:rPr>
              <a:t>Contract.js</a:t>
            </a:r>
          </a:p>
        </p:txBody>
      </p:sp>
      <p:sp>
        <p:nvSpPr>
          <p:cNvPr id="14" name="Title 12">
            <a:extLst>
              <a:ext uri="{FF2B5EF4-FFF2-40B4-BE49-F238E27FC236}">
                <a16:creationId xmlns:a16="http://schemas.microsoft.com/office/drawing/2014/main" id="{112CBB33-36B3-4FD5-98A3-1517742C5697}"/>
              </a:ext>
            </a:extLst>
          </p:cNvPr>
          <p:cNvSpPr txBox="1">
            <a:spLocks/>
          </p:cNvSpPr>
          <p:nvPr/>
        </p:nvSpPr>
        <p:spPr>
          <a:xfrm>
            <a:off x="8721097" y="485665"/>
            <a:ext cx="3086609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00"/>
                </a:solidFill>
              </a:rPr>
              <a:t>HowtoUse.js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CC7BD5-362B-4E23-8CE0-1FB332D6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85" y="1355230"/>
            <a:ext cx="2520000" cy="4102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46BD3-A1B9-44E4-BF26-B4E1AE8E8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06" y="1332099"/>
            <a:ext cx="2520000" cy="4189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9B7874-69C5-42C2-8A71-F8D0CD44C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215" y="1274191"/>
            <a:ext cx="2520000" cy="4183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A81EF0-CA90-4BB7-8408-46B0F16FB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4576" y="1274191"/>
            <a:ext cx="2520000" cy="41427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923B26-F742-4AD5-8882-B92DB6417CE4}"/>
              </a:ext>
            </a:extLst>
          </p:cNvPr>
          <p:cNvSpPr txBox="1"/>
          <p:nvPr/>
        </p:nvSpPr>
        <p:spPr>
          <a:xfrm>
            <a:off x="0" y="6457283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path =&gt; </a:t>
            </a:r>
            <a:r>
              <a:rPr lang="en-US" b="1" dirty="0">
                <a:solidFill>
                  <a:srgbClr val="FFFF00"/>
                </a:solidFill>
              </a:rPr>
              <a:t>…\</a:t>
            </a:r>
            <a:r>
              <a:rPr lang="en-US" b="1" dirty="0" err="1">
                <a:solidFill>
                  <a:srgbClr val="FFFF00"/>
                </a:solidFill>
              </a:rPr>
              <a:t>ParkingApp</a:t>
            </a:r>
            <a:r>
              <a:rPr lang="en-US" b="1" dirty="0">
                <a:solidFill>
                  <a:srgbClr val="FFFF00"/>
                </a:solidFill>
              </a:rPr>
              <a:t>\</a:t>
            </a:r>
            <a:r>
              <a:rPr lang="en-US" b="1" dirty="0" err="1">
                <a:solidFill>
                  <a:srgbClr val="FFFF00"/>
                </a:solidFill>
              </a:rPr>
              <a:t>BookingParkApp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4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2">
            <a:extLst>
              <a:ext uri="{FF2B5EF4-FFF2-40B4-BE49-F238E27FC236}">
                <a16:creationId xmlns:a16="http://schemas.microsoft.com/office/drawing/2014/main" id="{66EA432F-04E7-40D8-8BAB-7B1988B666DC}"/>
              </a:ext>
            </a:extLst>
          </p:cNvPr>
          <p:cNvSpPr txBox="1">
            <a:spLocks/>
          </p:cNvSpPr>
          <p:nvPr/>
        </p:nvSpPr>
        <p:spPr>
          <a:xfrm>
            <a:off x="7416825" y="1134832"/>
            <a:ext cx="4536506" cy="4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55AEA9BD-2F67-4F40-9F9A-89D040A79827}"/>
              </a:ext>
            </a:extLst>
          </p:cNvPr>
          <p:cNvSpPr txBox="1">
            <a:spLocks/>
          </p:cNvSpPr>
          <p:nvPr/>
        </p:nvSpPr>
        <p:spPr>
          <a:xfrm>
            <a:off x="4551107" y="606363"/>
            <a:ext cx="3086609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00"/>
                </a:solidFill>
              </a:rPr>
              <a:t>Setting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BE1AB0-F3EA-4FB5-BD4A-380EF6E4C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12" y="1600888"/>
            <a:ext cx="2520000" cy="41749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4D9E14-5885-4D94-AE7E-34E20A3E7423}"/>
              </a:ext>
            </a:extLst>
          </p:cNvPr>
          <p:cNvSpPr txBox="1"/>
          <p:nvPr/>
        </p:nvSpPr>
        <p:spPr>
          <a:xfrm>
            <a:off x="0" y="6457283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path =&gt; </a:t>
            </a:r>
            <a:r>
              <a:rPr lang="en-US" b="1" dirty="0">
                <a:solidFill>
                  <a:srgbClr val="FFFF00"/>
                </a:solidFill>
              </a:rPr>
              <a:t>…\</a:t>
            </a:r>
            <a:r>
              <a:rPr lang="en-US" b="1" dirty="0" err="1">
                <a:solidFill>
                  <a:srgbClr val="FFFF00"/>
                </a:solidFill>
              </a:rPr>
              <a:t>ParkingApp</a:t>
            </a:r>
            <a:r>
              <a:rPr lang="en-US" b="1" dirty="0">
                <a:solidFill>
                  <a:srgbClr val="FFFF00"/>
                </a:solidFill>
              </a:rPr>
              <a:t>\</a:t>
            </a:r>
            <a:r>
              <a:rPr lang="en-US" b="1" dirty="0" err="1">
                <a:solidFill>
                  <a:srgbClr val="FFFF00"/>
                </a:solidFill>
              </a:rPr>
              <a:t>BookingParkApp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6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2">
            <a:extLst>
              <a:ext uri="{FF2B5EF4-FFF2-40B4-BE49-F238E27FC236}">
                <a16:creationId xmlns:a16="http://schemas.microsoft.com/office/drawing/2014/main" id="{8EC33322-18C2-4BC9-9FBE-732B85D2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16" y="1844824"/>
            <a:ext cx="10729191" cy="2016224"/>
          </a:xfrm>
        </p:spPr>
        <p:txBody>
          <a:bodyPr>
            <a:noAutofit/>
          </a:bodyPr>
          <a:lstStyle/>
          <a:p>
            <a:pPr algn="ctr"/>
            <a:r>
              <a:rPr lang="th-TH" sz="6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 </a:t>
            </a:r>
            <a:r>
              <a:rPr lang="en-US" sz="6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Navigation</a:t>
            </a:r>
            <a:r>
              <a:rPr lang="th-TH" sz="6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ระหว่าง </a:t>
            </a:r>
            <a:r>
              <a:rPr lang="en-US" sz="6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86966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867A57-FF52-48D1-84D9-5D362A7B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45647"/>
            <a:ext cx="9144001" cy="1371600"/>
          </a:xfrm>
        </p:spPr>
        <p:txBody>
          <a:bodyPr>
            <a:normAutofit/>
          </a:bodyPr>
          <a:lstStyle/>
          <a:p>
            <a:r>
              <a:rPr lang="th-TH" sz="4400" b="1" dirty="0"/>
              <a:t>การทำงานโดยรวม</a:t>
            </a:r>
            <a:endParaRPr lang="en-US" sz="4400" b="1" dirty="0"/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7983CBFB-F0AE-448F-B1E3-322E6451E388}"/>
              </a:ext>
            </a:extLst>
          </p:cNvPr>
          <p:cNvSpPr txBox="1">
            <a:spLocks/>
          </p:cNvSpPr>
          <p:nvPr/>
        </p:nvSpPr>
        <p:spPr>
          <a:xfrm>
            <a:off x="-674340" y="1752600"/>
            <a:ext cx="3086609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00"/>
                </a:solidFill>
              </a:rPr>
              <a:t>index.js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AAE3E0-2D26-435B-89E4-FD835770B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4" y="2523341"/>
            <a:ext cx="7354326" cy="47631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DD7D6BF-6A35-485D-A5CE-6D8D59D8CE91}"/>
              </a:ext>
            </a:extLst>
          </p:cNvPr>
          <p:cNvGrpSpPr/>
          <p:nvPr/>
        </p:nvGrpSpPr>
        <p:grpSpPr>
          <a:xfrm>
            <a:off x="-242292" y="3645024"/>
            <a:ext cx="4562773" cy="3052815"/>
            <a:chOff x="-170284" y="3328513"/>
            <a:chExt cx="4562773" cy="3052815"/>
          </a:xfrm>
        </p:grpSpPr>
        <p:sp>
          <p:nvSpPr>
            <p:cNvPr id="6" name="Title 12">
              <a:extLst>
                <a:ext uri="{FF2B5EF4-FFF2-40B4-BE49-F238E27FC236}">
                  <a16:creationId xmlns:a16="http://schemas.microsoft.com/office/drawing/2014/main" id="{512105AB-93BE-43F0-AE18-B877004BF87E}"/>
                </a:ext>
              </a:extLst>
            </p:cNvPr>
            <p:cNvSpPr txBox="1">
              <a:spLocks/>
            </p:cNvSpPr>
            <p:nvPr/>
          </p:nvSpPr>
          <p:spPr>
            <a:xfrm>
              <a:off x="-170284" y="3328513"/>
              <a:ext cx="3086609" cy="7920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dirty="0">
                  <a:solidFill>
                    <a:srgbClr val="FFFF00"/>
                  </a:solidFill>
                </a:rPr>
                <a:t>StartScreen.js</a:t>
              </a:r>
            </a:p>
          </p:txBody>
        </p:sp>
        <p:sp>
          <p:nvSpPr>
            <p:cNvPr id="12" name="Title 12">
              <a:extLst>
                <a:ext uri="{FF2B5EF4-FFF2-40B4-BE49-F238E27FC236}">
                  <a16:creationId xmlns:a16="http://schemas.microsoft.com/office/drawing/2014/main" id="{9279101E-D1C6-4BA9-8684-68F7DA18C424}"/>
                </a:ext>
              </a:extLst>
            </p:cNvPr>
            <p:cNvSpPr txBox="1">
              <a:spLocks/>
            </p:cNvSpPr>
            <p:nvPr/>
          </p:nvSpPr>
          <p:spPr>
            <a:xfrm>
              <a:off x="432049" y="4508382"/>
              <a:ext cx="3960440" cy="7920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b="1" dirty="0"/>
                <a:t>- </a:t>
              </a:r>
              <a:r>
                <a:rPr lang="en-US" sz="1600" b="1" dirty="0">
                  <a:solidFill>
                    <a:srgbClr val="FFC000"/>
                  </a:solidFill>
                </a:rPr>
                <a:t>logoScreen.js(Start Screen)</a:t>
              </a:r>
            </a:p>
            <a:p>
              <a:r>
                <a:rPr lang="en-US" sz="1600" b="1" dirty="0"/>
                <a:t>- loginScreen.js</a:t>
              </a:r>
            </a:p>
            <a:p>
              <a:r>
                <a:rPr lang="en-US" sz="1600" b="1" dirty="0"/>
                <a:t>- RegisterUserCom.js</a:t>
              </a:r>
            </a:p>
            <a:p>
              <a:r>
                <a:rPr lang="en-US" sz="1600" b="1" dirty="0"/>
                <a:t>- ForgetPassword.Com.js</a:t>
              </a:r>
            </a:p>
            <a:p>
              <a:pPr algn="ctr"/>
              <a:endParaRPr lang="en-US" sz="1600" b="1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6F2D342-3749-4164-A8A0-D90920BFA282}"/>
                </a:ext>
              </a:extLst>
            </p:cNvPr>
            <p:cNvSpPr/>
            <p:nvPr/>
          </p:nvSpPr>
          <p:spPr>
            <a:xfrm>
              <a:off x="261764" y="3573016"/>
              <a:ext cx="4130725" cy="2808312"/>
            </a:xfrm>
            <a:prstGeom prst="rect">
              <a:avLst/>
            </a:prstGeom>
            <a:noFill/>
            <a:ln w="76200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E78807-16FA-4971-A939-AE9A296AAD81}"/>
                </a:ext>
              </a:extLst>
            </p:cNvPr>
            <p:cNvSpPr txBox="1"/>
            <p:nvPr/>
          </p:nvSpPr>
          <p:spPr>
            <a:xfrm>
              <a:off x="2916325" y="6005346"/>
              <a:ext cx="1179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 Stack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D8E165-B055-4C36-BBC1-E92C590B6EFD}"/>
              </a:ext>
            </a:extLst>
          </p:cNvPr>
          <p:cNvGrpSpPr/>
          <p:nvPr/>
        </p:nvGrpSpPr>
        <p:grpSpPr>
          <a:xfrm>
            <a:off x="6814492" y="332656"/>
            <a:ext cx="6192688" cy="6408712"/>
            <a:chOff x="6814492" y="332656"/>
            <a:chExt cx="6192688" cy="6408712"/>
          </a:xfrm>
        </p:grpSpPr>
        <p:sp>
          <p:nvSpPr>
            <p:cNvPr id="7" name="Title 12">
              <a:extLst>
                <a:ext uri="{FF2B5EF4-FFF2-40B4-BE49-F238E27FC236}">
                  <a16:creationId xmlns:a16="http://schemas.microsoft.com/office/drawing/2014/main" id="{74E2BF64-8BF6-494A-8C23-3EFDCC4E7CCC}"/>
                </a:ext>
              </a:extLst>
            </p:cNvPr>
            <p:cNvSpPr txBox="1">
              <a:spLocks/>
            </p:cNvSpPr>
            <p:nvPr/>
          </p:nvSpPr>
          <p:spPr>
            <a:xfrm>
              <a:off x="6814492" y="670756"/>
              <a:ext cx="6192688" cy="7920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dirty="0" err="1">
                  <a:solidFill>
                    <a:srgbClr val="FFFF00"/>
                  </a:solidFill>
                </a:rPr>
                <a:t>HomeScene</a:t>
              </a:r>
              <a:endParaRPr lang="en-US" sz="2400" b="1" dirty="0">
                <a:solidFill>
                  <a:srgbClr val="FFFF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FFFF00"/>
                  </a:solidFill>
                </a:rPr>
                <a:t>(Component in HomCom.js)</a:t>
              </a:r>
            </a:p>
          </p:txBody>
        </p:sp>
        <p:sp>
          <p:nvSpPr>
            <p:cNvPr id="13" name="Title 12">
              <a:extLst>
                <a:ext uri="{FF2B5EF4-FFF2-40B4-BE49-F238E27FC236}">
                  <a16:creationId xmlns:a16="http://schemas.microsoft.com/office/drawing/2014/main" id="{2748CA13-79CE-46AF-BAE3-1A60F450FA8F}"/>
                </a:ext>
              </a:extLst>
            </p:cNvPr>
            <p:cNvSpPr txBox="1">
              <a:spLocks/>
            </p:cNvSpPr>
            <p:nvPr/>
          </p:nvSpPr>
          <p:spPr>
            <a:xfrm>
              <a:off x="8038629" y="1462844"/>
              <a:ext cx="3960440" cy="52785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b="1" dirty="0"/>
                <a:t>- </a:t>
              </a:r>
              <a:r>
                <a:rPr lang="en-US" sz="1600" b="1" dirty="0">
                  <a:solidFill>
                    <a:srgbClr val="FFC000"/>
                  </a:solidFill>
                </a:rPr>
                <a:t>HomCom.js(Start Screen in Second Stack)</a:t>
              </a:r>
            </a:p>
            <a:p>
              <a:r>
                <a:rPr lang="en-US" sz="1600" b="1" dirty="0"/>
                <a:t>- Profile.js</a:t>
              </a:r>
            </a:p>
            <a:p>
              <a:r>
                <a:rPr lang="en-US" sz="1600" b="1" dirty="0"/>
                <a:t>- EditProfile.js</a:t>
              </a:r>
            </a:p>
            <a:p>
              <a:r>
                <a:rPr lang="en-US" sz="1600" b="1" dirty="0"/>
                <a:t>- ChangePassword.js</a:t>
              </a:r>
            </a:p>
            <a:p>
              <a:r>
                <a:rPr lang="en-US" sz="1600" b="1" dirty="0"/>
                <a:t>- EditCar.js</a:t>
              </a:r>
            </a:p>
            <a:p>
              <a:r>
                <a:rPr lang="en-US" sz="1600" b="1" dirty="0"/>
                <a:t>- ChangePassword.js</a:t>
              </a:r>
            </a:p>
            <a:p>
              <a:r>
                <a:rPr lang="en-US" sz="1600" b="1" dirty="0"/>
                <a:t>- EditCarForm.js</a:t>
              </a:r>
            </a:p>
            <a:p>
              <a:r>
                <a:rPr lang="en-US" sz="1600" b="1" dirty="0"/>
                <a:t>- Car.js</a:t>
              </a:r>
            </a:p>
            <a:p>
              <a:r>
                <a:rPr lang="en-US" sz="1600" b="1" dirty="0"/>
                <a:t>- FilterMapMarkerComponent.js</a:t>
              </a:r>
            </a:p>
            <a:p>
              <a:r>
                <a:rPr lang="en-US" sz="1600" b="1" dirty="0"/>
                <a:t>- SearchPlace.js</a:t>
              </a:r>
            </a:p>
            <a:p>
              <a:r>
                <a:rPr lang="en-US" sz="1600" b="1" dirty="0"/>
                <a:t>- BookingCom.js</a:t>
              </a:r>
            </a:p>
            <a:p>
              <a:r>
                <a:rPr lang="en-US" sz="1600" b="1" dirty="0"/>
                <a:t>- AddCar.js</a:t>
              </a:r>
            </a:p>
            <a:p>
              <a:r>
                <a:rPr lang="en-US" sz="1600" b="1" dirty="0"/>
                <a:t>- BankSelected.js</a:t>
              </a:r>
            </a:p>
            <a:p>
              <a:r>
                <a:rPr lang="en-US" sz="1600" b="1" dirty="0"/>
                <a:t>- BookingInfoCom.js</a:t>
              </a:r>
            </a:p>
            <a:p>
              <a:r>
                <a:rPr lang="en-US" sz="1600" b="1" dirty="0"/>
                <a:t>- BookingList.js</a:t>
              </a:r>
            </a:p>
            <a:p>
              <a:r>
                <a:rPr lang="en-US" sz="1600" b="1" dirty="0"/>
                <a:t>- Contract.js</a:t>
              </a:r>
            </a:p>
            <a:p>
              <a:r>
                <a:rPr lang="en-US" sz="1600" b="1" dirty="0"/>
                <a:t>- Payment.js</a:t>
              </a:r>
            </a:p>
            <a:p>
              <a:r>
                <a:rPr lang="en-US" sz="1600" b="1" dirty="0"/>
                <a:t>- Setting.js</a:t>
              </a:r>
            </a:p>
            <a:p>
              <a:r>
                <a:rPr lang="en-US" sz="1600" b="1" dirty="0"/>
                <a:t>- CheckedIn.js</a:t>
              </a:r>
            </a:p>
            <a:p>
              <a:r>
                <a:rPr lang="en-US" sz="1600" b="1" dirty="0"/>
                <a:t>- CheckOut.js</a:t>
              </a:r>
            </a:p>
            <a:p>
              <a:r>
                <a:rPr lang="en-US" sz="1600" b="1" dirty="0"/>
                <a:t>- Pending.js</a:t>
              </a:r>
            </a:p>
            <a:p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8A7529-02E2-470B-9DDC-A7E65FE21E08}"/>
                </a:ext>
              </a:extLst>
            </p:cNvPr>
            <p:cNvSpPr/>
            <p:nvPr/>
          </p:nvSpPr>
          <p:spPr>
            <a:xfrm>
              <a:off x="7750596" y="332656"/>
              <a:ext cx="4438229" cy="6358533"/>
            </a:xfrm>
            <a:prstGeom prst="rect">
              <a:avLst/>
            </a:prstGeom>
            <a:noFill/>
            <a:ln w="76200">
              <a:solidFill>
                <a:schemeClr val="bg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31ED4F-4D00-4E2B-94FD-70F6FB0951CC}"/>
                </a:ext>
              </a:extLst>
            </p:cNvPr>
            <p:cNvSpPr txBox="1"/>
            <p:nvPr/>
          </p:nvSpPr>
          <p:spPr>
            <a:xfrm>
              <a:off x="10528025" y="6194213"/>
              <a:ext cx="1471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Second Stack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FF54FC-2B40-47AD-AB9C-48DFE058E806}"/>
              </a:ext>
            </a:extLst>
          </p:cNvPr>
          <p:cNvCxnSpPr>
            <a:cxnSpLocks/>
          </p:cNvCxnSpPr>
          <p:nvPr/>
        </p:nvCxnSpPr>
        <p:spPr>
          <a:xfrm flipH="1">
            <a:off x="4414927" y="2977891"/>
            <a:ext cx="1751493" cy="11837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FC1EFE-9ABC-4A4C-B5B4-B3AC87A1585F}"/>
              </a:ext>
            </a:extLst>
          </p:cNvPr>
          <p:cNvCxnSpPr>
            <a:cxnSpLocks/>
          </p:cNvCxnSpPr>
          <p:nvPr/>
        </p:nvCxnSpPr>
        <p:spPr>
          <a:xfrm>
            <a:off x="4474232" y="4941168"/>
            <a:ext cx="321386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175F0D-0453-41DD-BB3D-69F71C450149}"/>
              </a:ext>
            </a:extLst>
          </p:cNvPr>
          <p:cNvSpPr txBox="1"/>
          <p:nvPr/>
        </p:nvSpPr>
        <p:spPr>
          <a:xfrm>
            <a:off x="1632393" y="3035592"/>
            <a:ext cx="4081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เริ่มต้นจะไปที่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StartScreen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ซึ่งเป็นตัวจัดการทุกอย่างใน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Stack 1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StartScreen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จะชี้ให้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logoScreen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เป็นตัวเริ่มต้น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E17360-1FD4-4907-A27A-3B3BF5BCCD58}"/>
              </a:ext>
            </a:extLst>
          </p:cNvPr>
          <p:cNvSpPr txBox="1"/>
          <p:nvPr/>
        </p:nvSpPr>
        <p:spPr>
          <a:xfrm>
            <a:off x="4694176" y="4465219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หลังจาก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Login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จะเข้าสู่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Stack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90CC99-9819-412B-BDDF-9BABD4B840C6}"/>
              </a:ext>
            </a:extLst>
          </p:cNvPr>
          <p:cNvSpPr txBox="1"/>
          <p:nvPr/>
        </p:nvSpPr>
        <p:spPr>
          <a:xfrm>
            <a:off x="4639526" y="5097264"/>
            <a:ext cx="2909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หรือหากผู้ใช้ได้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Login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ไว้แล้วเปิดแอพจากนั้น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เข้าแอพใหม่ก็จะเข้าสู่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ทันที โดยการ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เช็คจะอยู่ที่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logoScreen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13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867A57-FF52-48D1-84D9-5D362A7B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45647"/>
            <a:ext cx="9144001" cy="1371600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StartScreen</a:t>
            </a:r>
            <a:r>
              <a:rPr lang="en-US" sz="4400" b="1" dirty="0"/>
              <a:t> (First Stack)</a:t>
            </a:r>
          </a:p>
        </p:txBody>
      </p:sp>
      <p:pic>
        <p:nvPicPr>
          <p:cNvPr id="23" name="Content Placeholder 7">
            <a:extLst>
              <a:ext uri="{FF2B5EF4-FFF2-40B4-BE49-F238E27FC236}">
                <a16:creationId xmlns:a16="http://schemas.microsoft.com/office/drawing/2014/main" id="{E4904FD1-E7F0-48D2-8685-C3BB0761F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036" y="4016409"/>
            <a:ext cx="1069818" cy="17411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B5AAE7-70AE-4BB6-98D0-D3579841D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01" y="4857094"/>
            <a:ext cx="1069817" cy="17552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12504B2-2926-4D26-BA15-08724C417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228" y="4886973"/>
            <a:ext cx="1069817" cy="17767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1D3B8D-7D52-409B-B96B-B45818D07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27" y="1904784"/>
            <a:ext cx="1069818" cy="1766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B5C5A-89A6-49F9-8335-E3318B9396B9}"/>
              </a:ext>
            </a:extLst>
          </p:cNvPr>
          <p:cNvSpPr txBox="1"/>
          <p:nvPr/>
        </p:nvSpPr>
        <p:spPr>
          <a:xfrm>
            <a:off x="2134592" y="2337833"/>
            <a:ext cx="13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ผู้ใช้มี </a:t>
            </a:r>
            <a:r>
              <a:rPr lang="en-US" dirty="0"/>
              <a:t>Token </a:t>
            </a:r>
            <a:r>
              <a:rPr lang="th-TH" dirty="0"/>
              <a:t>มั้ย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C86E0D-C687-4239-B29B-401F7209390E}"/>
              </a:ext>
            </a:extLst>
          </p:cNvPr>
          <p:cNvCxnSpPr>
            <a:endCxn id="9" idx="1"/>
          </p:cNvCxnSpPr>
          <p:nvPr/>
        </p:nvCxnSpPr>
        <p:spPr>
          <a:xfrm>
            <a:off x="1917948" y="2522499"/>
            <a:ext cx="2166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874175-53F2-4FDE-AFC1-C84EA42F048F}"/>
              </a:ext>
            </a:extLst>
          </p:cNvPr>
          <p:cNvCxnSpPr>
            <a:cxnSpLocks/>
          </p:cNvCxnSpPr>
          <p:nvPr/>
        </p:nvCxnSpPr>
        <p:spPr>
          <a:xfrm>
            <a:off x="3121029" y="2707165"/>
            <a:ext cx="0" cy="1309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4230187-82B8-42EF-81D7-241B90E9B171}"/>
              </a:ext>
            </a:extLst>
          </p:cNvPr>
          <p:cNvSpPr txBox="1"/>
          <p:nvPr/>
        </p:nvSpPr>
        <p:spPr>
          <a:xfrm>
            <a:off x="3121029" y="314940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ไม่มี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8479F7-1AB6-48B6-AD49-EF5530432DC4}"/>
              </a:ext>
            </a:extLst>
          </p:cNvPr>
          <p:cNvCxnSpPr>
            <a:cxnSpLocks/>
          </p:cNvCxnSpPr>
          <p:nvPr/>
        </p:nvCxnSpPr>
        <p:spPr>
          <a:xfrm flipH="1">
            <a:off x="1779218" y="4808865"/>
            <a:ext cx="1185489" cy="70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00BF49-23C7-4D0D-BF82-AF865F55335C}"/>
              </a:ext>
            </a:extLst>
          </p:cNvPr>
          <p:cNvCxnSpPr>
            <a:cxnSpLocks/>
          </p:cNvCxnSpPr>
          <p:nvPr/>
        </p:nvCxnSpPr>
        <p:spPr>
          <a:xfrm>
            <a:off x="3541337" y="4808865"/>
            <a:ext cx="896891" cy="7374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7ED4EF-4452-4817-A729-129E059D2757}"/>
              </a:ext>
            </a:extLst>
          </p:cNvPr>
          <p:cNvCxnSpPr>
            <a:cxnSpLocks/>
          </p:cNvCxnSpPr>
          <p:nvPr/>
        </p:nvCxnSpPr>
        <p:spPr>
          <a:xfrm flipV="1">
            <a:off x="1398967" y="5565461"/>
            <a:ext cx="1311069" cy="7924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E329D8-57F9-4E86-96DD-09B5E6C0FA2D}"/>
              </a:ext>
            </a:extLst>
          </p:cNvPr>
          <p:cNvCxnSpPr>
            <a:cxnSpLocks/>
          </p:cNvCxnSpPr>
          <p:nvPr/>
        </p:nvCxnSpPr>
        <p:spPr>
          <a:xfrm flipV="1">
            <a:off x="3246569" y="3096635"/>
            <a:ext cx="6192412" cy="1859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084277-4FA8-4DFE-A206-B780CE700B5D}"/>
              </a:ext>
            </a:extLst>
          </p:cNvPr>
          <p:cNvGrpSpPr/>
          <p:nvPr/>
        </p:nvGrpSpPr>
        <p:grpSpPr>
          <a:xfrm>
            <a:off x="8538004" y="45647"/>
            <a:ext cx="6192688" cy="6408712"/>
            <a:chOff x="6814492" y="332656"/>
            <a:chExt cx="6192688" cy="6408712"/>
          </a:xfrm>
        </p:grpSpPr>
        <p:sp>
          <p:nvSpPr>
            <p:cNvPr id="50" name="Title 12">
              <a:extLst>
                <a:ext uri="{FF2B5EF4-FFF2-40B4-BE49-F238E27FC236}">
                  <a16:creationId xmlns:a16="http://schemas.microsoft.com/office/drawing/2014/main" id="{8B33887A-A052-470A-8943-069763B05EBD}"/>
                </a:ext>
              </a:extLst>
            </p:cNvPr>
            <p:cNvSpPr txBox="1">
              <a:spLocks/>
            </p:cNvSpPr>
            <p:nvPr/>
          </p:nvSpPr>
          <p:spPr>
            <a:xfrm>
              <a:off x="6814492" y="670756"/>
              <a:ext cx="6192688" cy="7920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dirty="0" err="1">
                  <a:solidFill>
                    <a:srgbClr val="FFFF00"/>
                  </a:solidFill>
                </a:rPr>
                <a:t>HomeScene</a:t>
              </a:r>
              <a:endParaRPr lang="en-US" sz="2400" b="1" dirty="0">
                <a:solidFill>
                  <a:srgbClr val="FFFF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FFFF00"/>
                  </a:solidFill>
                </a:rPr>
                <a:t>(Component in HomCom.js)</a:t>
              </a:r>
            </a:p>
          </p:txBody>
        </p:sp>
        <p:sp>
          <p:nvSpPr>
            <p:cNvPr id="51" name="Title 12">
              <a:extLst>
                <a:ext uri="{FF2B5EF4-FFF2-40B4-BE49-F238E27FC236}">
                  <a16:creationId xmlns:a16="http://schemas.microsoft.com/office/drawing/2014/main" id="{03B9599C-698C-4D0A-A3E1-C560E184DD8D}"/>
                </a:ext>
              </a:extLst>
            </p:cNvPr>
            <p:cNvSpPr txBox="1">
              <a:spLocks/>
            </p:cNvSpPr>
            <p:nvPr/>
          </p:nvSpPr>
          <p:spPr>
            <a:xfrm>
              <a:off x="8038629" y="1462844"/>
              <a:ext cx="3960440" cy="52785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b="1" dirty="0"/>
                <a:t>- </a:t>
              </a:r>
              <a:r>
                <a:rPr lang="en-US" sz="1600" b="1" dirty="0">
                  <a:solidFill>
                    <a:srgbClr val="FFC000"/>
                  </a:solidFill>
                </a:rPr>
                <a:t>HomCom.js(Start Screen in Second Stack)</a:t>
              </a:r>
            </a:p>
            <a:p>
              <a:r>
                <a:rPr lang="en-US" sz="1600" b="1" dirty="0"/>
                <a:t>- Profile.js</a:t>
              </a:r>
            </a:p>
            <a:p>
              <a:r>
                <a:rPr lang="en-US" sz="1600" b="1" dirty="0"/>
                <a:t>- EditProfile.js</a:t>
              </a:r>
            </a:p>
            <a:p>
              <a:r>
                <a:rPr lang="en-US" sz="1600" b="1" dirty="0"/>
                <a:t>- ChangePassword.js</a:t>
              </a:r>
            </a:p>
            <a:p>
              <a:r>
                <a:rPr lang="en-US" sz="1600" b="1" dirty="0"/>
                <a:t>- EditCar.js</a:t>
              </a:r>
            </a:p>
            <a:p>
              <a:r>
                <a:rPr lang="en-US" sz="1600" b="1" dirty="0"/>
                <a:t>- ChangePassword.js</a:t>
              </a:r>
            </a:p>
            <a:p>
              <a:r>
                <a:rPr lang="en-US" sz="1600" b="1" dirty="0"/>
                <a:t>- EditCarForm.js</a:t>
              </a:r>
            </a:p>
            <a:p>
              <a:r>
                <a:rPr lang="en-US" sz="1600" b="1" dirty="0"/>
                <a:t>- Car.js</a:t>
              </a:r>
            </a:p>
            <a:p>
              <a:r>
                <a:rPr lang="en-US" sz="1600" b="1" dirty="0"/>
                <a:t>- FilterMapMarkerComponent.js</a:t>
              </a:r>
            </a:p>
            <a:p>
              <a:r>
                <a:rPr lang="en-US" sz="1600" b="1" dirty="0"/>
                <a:t>- SearchPlace.js</a:t>
              </a:r>
            </a:p>
            <a:p>
              <a:r>
                <a:rPr lang="en-US" sz="1600" b="1" dirty="0"/>
                <a:t>- BookingCom.js</a:t>
              </a:r>
            </a:p>
            <a:p>
              <a:r>
                <a:rPr lang="en-US" sz="1600" b="1" dirty="0"/>
                <a:t>- AddCar.js</a:t>
              </a:r>
            </a:p>
            <a:p>
              <a:r>
                <a:rPr lang="en-US" sz="1600" b="1" dirty="0"/>
                <a:t>- BankSelected.js</a:t>
              </a:r>
            </a:p>
            <a:p>
              <a:r>
                <a:rPr lang="en-US" sz="1600" b="1" dirty="0"/>
                <a:t>- BookingInfoCom.js</a:t>
              </a:r>
            </a:p>
            <a:p>
              <a:r>
                <a:rPr lang="en-US" sz="1600" b="1" dirty="0"/>
                <a:t>- BookingList.js</a:t>
              </a:r>
            </a:p>
            <a:p>
              <a:r>
                <a:rPr lang="en-US" sz="1600" b="1" dirty="0"/>
                <a:t>- Contract.js</a:t>
              </a:r>
            </a:p>
            <a:p>
              <a:r>
                <a:rPr lang="en-US" sz="1600" b="1" dirty="0"/>
                <a:t>- Payment.js</a:t>
              </a:r>
            </a:p>
            <a:p>
              <a:r>
                <a:rPr lang="en-US" sz="1600" b="1" dirty="0"/>
                <a:t>- Setting.js</a:t>
              </a:r>
            </a:p>
            <a:p>
              <a:r>
                <a:rPr lang="en-US" sz="1600" b="1" dirty="0"/>
                <a:t>- CheckedIn.js</a:t>
              </a:r>
            </a:p>
            <a:p>
              <a:r>
                <a:rPr lang="en-US" sz="1600" b="1" dirty="0"/>
                <a:t>- CheckOut.js</a:t>
              </a:r>
            </a:p>
            <a:p>
              <a:r>
                <a:rPr lang="en-US" sz="1600" b="1" dirty="0"/>
                <a:t>- Pending.js</a:t>
              </a:r>
            </a:p>
            <a:p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B156E63-7A2D-4521-BDFC-FF808EF7A289}"/>
                </a:ext>
              </a:extLst>
            </p:cNvPr>
            <p:cNvSpPr/>
            <p:nvPr/>
          </p:nvSpPr>
          <p:spPr>
            <a:xfrm>
              <a:off x="7750596" y="332656"/>
              <a:ext cx="4438229" cy="6358533"/>
            </a:xfrm>
            <a:prstGeom prst="rect">
              <a:avLst/>
            </a:prstGeom>
            <a:noFill/>
            <a:ln w="76200">
              <a:solidFill>
                <a:schemeClr val="bg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879FC2-E5CB-49AC-A08B-2BF5908A5EEE}"/>
                </a:ext>
              </a:extLst>
            </p:cNvPr>
            <p:cNvSpPr txBox="1"/>
            <p:nvPr/>
          </p:nvSpPr>
          <p:spPr>
            <a:xfrm>
              <a:off x="10528025" y="6194213"/>
              <a:ext cx="1471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Second Stack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08C06E-671E-4B73-8CA2-9FB294F4AFA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487911" y="2522499"/>
            <a:ext cx="59510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91F11E2-71D6-4381-AABE-0129220B1060}"/>
              </a:ext>
            </a:extLst>
          </p:cNvPr>
          <p:cNvSpPr txBox="1"/>
          <p:nvPr/>
        </p:nvSpPr>
        <p:spPr>
          <a:xfrm>
            <a:off x="4552828" y="203728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มี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D99BF8-8583-4084-872E-9B0AAD195C7A}"/>
              </a:ext>
            </a:extLst>
          </p:cNvPr>
          <p:cNvSpPr txBox="1"/>
          <p:nvPr/>
        </p:nvSpPr>
        <p:spPr>
          <a:xfrm>
            <a:off x="4222204" y="3503065"/>
            <a:ext cx="286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Login 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สำเร็จจะย้ายไป </a:t>
            </a:r>
            <a:r>
              <a:rPr lang="en-US" sz="1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HomCom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พร้อมกับ 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ที่ได้รับจาก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9591C7-5599-4B0A-8FFC-244AB5E272F6}"/>
              </a:ext>
            </a:extLst>
          </p:cNvPr>
          <p:cNvSpPr txBox="1"/>
          <p:nvPr/>
        </p:nvSpPr>
        <p:spPr>
          <a:xfrm>
            <a:off x="5752679" y="4393248"/>
            <a:ext cx="348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ปล.สามารถดูโค้ดในส่วนของการเช็คใน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logoScreen.js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ได้จากฟังก์ชัน </a:t>
            </a:r>
            <a:r>
              <a:rPr lang="en-US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myFunc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</a:p>
        </p:txBody>
      </p:sp>
      <p:sp>
        <p:nvSpPr>
          <p:cNvPr id="63" name="Title 12">
            <a:extLst>
              <a:ext uri="{FF2B5EF4-FFF2-40B4-BE49-F238E27FC236}">
                <a16:creationId xmlns:a16="http://schemas.microsoft.com/office/drawing/2014/main" id="{06B8D663-B7C6-4754-BBD6-CB63A5C3C0A4}"/>
              </a:ext>
            </a:extLst>
          </p:cNvPr>
          <p:cNvSpPr txBox="1">
            <a:spLocks/>
          </p:cNvSpPr>
          <p:nvPr/>
        </p:nvSpPr>
        <p:spPr>
          <a:xfrm>
            <a:off x="2572555" y="5759915"/>
            <a:ext cx="1800200" cy="404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FFFF00"/>
                </a:solidFill>
              </a:rPr>
              <a:t>loginScreen.js</a:t>
            </a:r>
          </a:p>
        </p:txBody>
      </p:sp>
      <p:sp>
        <p:nvSpPr>
          <p:cNvPr id="64" name="Title 12">
            <a:extLst>
              <a:ext uri="{FF2B5EF4-FFF2-40B4-BE49-F238E27FC236}">
                <a16:creationId xmlns:a16="http://schemas.microsoft.com/office/drawing/2014/main" id="{E3FF0134-35BA-4723-BE65-59B60C77A654}"/>
              </a:ext>
            </a:extLst>
          </p:cNvPr>
          <p:cNvSpPr txBox="1">
            <a:spLocks/>
          </p:cNvSpPr>
          <p:nvPr/>
        </p:nvSpPr>
        <p:spPr>
          <a:xfrm>
            <a:off x="336239" y="6423450"/>
            <a:ext cx="2520000" cy="4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FFFF00"/>
                </a:solidFill>
              </a:rPr>
              <a:t>RegisteUserScreen.js</a:t>
            </a:r>
          </a:p>
        </p:txBody>
      </p:sp>
      <p:sp>
        <p:nvSpPr>
          <p:cNvPr id="65" name="Title 12">
            <a:extLst>
              <a:ext uri="{FF2B5EF4-FFF2-40B4-BE49-F238E27FC236}">
                <a16:creationId xmlns:a16="http://schemas.microsoft.com/office/drawing/2014/main" id="{86D107AD-6D63-43D6-844A-01C32BBD5F9B}"/>
              </a:ext>
            </a:extLst>
          </p:cNvPr>
          <p:cNvSpPr txBox="1">
            <a:spLocks/>
          </p:cNvSpPr>
          <p:nvPr/>
        </p:nvSpPr>
        <p:spPr>
          <a:xfrm>
            <a:off x="3963449" y="6427547"/>
            <a:ext cx="4536506" cy="4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FFFF00"/>
                </a:solidFill>
              </a:rPr>
              <a:t>ForgetPassword.Com.js</a:t>
            </a:r>
          </a:p>
        </p:txBody>
      </p:sp>
      <p:sp>
        <p:nvSpPr>
          <p:cNvPr id="66" name="Title 12">
            <a:extLst>
              <a:ext uri="{FF2B5EF4-FFF2-40B4-BE49-F238E27FC236}">
                <a16:creationId xmlns:a16="http://schemas.microsoft.com/office/drawing/2014/main" id="{78C49BA6-C622-45C3-8E1C-864F413F4F13}"/>
              </a:ext>
            </a:extLst>
          </p:cNvPr>
          <p:cNvSpPr txBox="1">
            <a:spLocks/>
          </p:cNvSpPr>
          <p:nvPr/>
        </p:nvSpPr>
        <p:spPr>
          <a:xfrm>
            <a:off x="604171" y="3627751"/>
            <a:ext cx="1800200" cy="404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FFFF00"/>
                </a:solidFill>
              </a:rPr>
              <a:t>logoScreen.js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4758DC-E495-46EC-BDDF-33BF0B50447D}"/>
              </a:ext>
            </a:extLst>
          </p:cNvPr>
          <p:cNvSpPr txBox="1"/>
          <p:nvPr/>
        </p:nvSpPr>
        <p:spPr>
          <a:xfrm>
            <a:off x="5756647" y="5023641"/>
            <a:ext cx="3488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ปล.2 จริงๆหลังจากเช็คว่ามี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Token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ในหน้า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logoScreen.js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เสร็จ หรือ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Login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เสร็จจะมีการ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fetch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เพื่อเช็คสถานะของผู้ใช้ด้วยเพื่อให้หน้าจอหลังจากนี้สามารถดำเนินต่อจากเดิมได้</a:t>
            </a:r>
            <a:endParaRPr lang="en-US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35F6BDC-3C25-45C6-AF65-AFD3E6FDC626}"/>
              </a:ext>
            </a:extLst>
          </p:cNvPr>
          <p:cNvSpPr/>
          <p:nvPr/>
        </p:nvSpPr>
        <p:spPr>
          <a:xfrm>
            <a:off x="189756" y="1772815"/>
            <a:ext cx="6624736" cy="5085182"/>
          </a:xfrm>
          <a:prstGeom prst="rect">
            <a:avLst/>
          </a:prstGeom>
          <a:noFill/>
          <a:ln w="7620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95A1C9-C0E8-4978-AA0B-DA9714C1D113}"/>
              </a:ext>
            </a:extLst>
          </p:cNvPr>
          <p:cNvSpPr txBox="1"/>
          <p:nvPr/>
        </p:nvSpPr>
        <p:spPr>
          <a:xfrm>
            <a:off x="5595555" y="1809354"/>
            <a:ext cx="189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Stack</a:t>
            </a:r>
          </a:p>
        </p:txBody>
      </p:sp>
    </p:spTree>
    <p:extLst>
      <p:ext uri="{BB962C8B-B14F-4D97-AF65-F5344CB8AC3E}">
        <p14:creationId xmlns:p14="http://schemas.microsoft.com/office/powerpoint/2010/main" val="381464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867A57-FF52-48D1-84D9-5D362A7B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45647"/>
            <a:ext cx="9144001" cy="1371600"/>
          </a:xfrm>
        </p:spPr>
        <p:txBody>
          <a:bodyPr>
            <a:normAutofit/>
          </a:bodyPr>
          <a:lstStyle/>
          <a:p>
            <a:r>
              <a:rPr lang="th-TH" sz="4400" b="1" dirty="0"/>
              <a:t>การส่งข้อมูลระหว่าง </a:t>
            </a:r>
            <a:r>
              <a:rPr lang="en-US" sz="4400" b="1" dirty="0"/>
              <a:t>Screen</a:t>
            </a: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45BACD62-C07E-4523-9E5E-CF3CB89B1EA7}"/>
              </a:ext>
            </a:extLst>
          </p:cNvPr>
          <p:cNvSpPr txBox="1">
            <a:spLocks/>
          </p:cNvSpPr>
          <p:nvPr/>
        </p:nvSpPr>
        <p:spPr>
          <a:xfrm>
            <a:off x="477788" y="1556792"/>
            <a:ext cx="9144001" cy="2664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เมื่อทำการ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navigate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ไปยังหน้าถัดไปสามารถส่งข้อมูลไปกับการ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navigate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นั้นได้ ดังเช่นคำสั่งนี้</a:t>
            </a:r>
            <a:endParaRPr lang="en-US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1800" b="1" dirty="0" err="1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navigation.navigate</a:t>
            </a:r>
            <a:r>
              <a:rPr lang="en-US" sz="1800" b="1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('Booking', { </a:t>
            </a:r>
            <a:r>
              <a:rPr lang="en-US" sz="1800" b="1" dirty="0" err="1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BookingData</a:t>
            </a:r>
            <a:r>
              <a:rPr lang="en-US" sz="1800" b="1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data })</a:t>
            </a:r>
          </a:p>
          <a:p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หรือแบบนี้ก็ได้ </a:t>
            </a:r>
          </a:p>
          <a:p>
            <a:r>
              <a:rPr lang="en-US" sz="1800" b="1" dirty="0" err="1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navigation.navigate</a:t>
            </a:r>
            <a:r>
              <a:rPr lang="en-US" sz="1800" b="1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('Booking', { </a:t>
            </a:r>
            <a:r>
              <a:rPr lang="en-US" sz="1800" b="1" dirty="0" err="1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BookingData</a:t>
            </a:r>
            <a:r>
              <a:rPr lang="en-US" sz="1800" b="1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</a:p>
          <a:p>
            <a:r>
              <a:rPr lang="en-US" sz="1800" b="1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{</a:t>
            </a:r>
          </a:p>
          <a:p>
            <a:r>
              <a:rPr lang="en-US" sz="1800" b="1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	</a:t>
            </a:r>
            <a:r>
              <a:rPr lang="en-US" sz="1800" b="1" dirty="0" err="1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showText</a:t>
            </a:r>
            <a:r>
              <a:rPr lang="en-US" sz="1800" b="1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1800" b="1" dirty="0" err="1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showText</a:t>
            </a:r>
            <a:r>
              <a:rPr lang="en-US" sz="1800" b="1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</a:p>
          <a:p>
            <a:r>
              <a:rPr lang="en-US" sz="1800" b="1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1800" b="1" dirty="0" err="1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userData</a:t>
            </a:r>
            <a:r>
              <a:rPr lang="en-US" sz="1800" b="1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1800" b="1" dirty="0" err="1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UserInformationState</a:t>
            </a:r>
            <a:r>
              <a:rPr lang="en-US" sz="1800" b="1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</a:p>
          <a:p>
            <a:r>
              <a:rPr lang="en-US" sz="1800" b="1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Token: Token </a:t>
            </a:r>
          </a:p>
          <a:p>
            <a:r>
              <a:rPr lang="en-US" sz="1800" b="1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} </a:t>
            </a:r>
          </a:p>
          <a:p>
            <a:r>
              <a:rPr lang="en-US" sz="1800" b="1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})</a:t>
            </a:r>
            <a:endParaRPr lang="th-TH" sz="1800" b="1" dirty="0">
              <a:solidFill>
                <a:srgbClr val="FFFF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คำสั่งนี้จะเป็นการย้ายไป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screen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ที่มีชื่อว่า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Booking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โดยส่ง </a:t>
            </a:r>
            <a:r>
              <a:rPr lang="en-US" sz="1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BookingData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ไปด้วย</a:t>
            </a:r>
            <a:endParaRPr lang="en-US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52CDF6DD-16ED-4236-B987-16E6C35D067E}"/>
              </a:ext>
            </a:extLst>
          </p:cNvPr>
          <p:cNvSpPr txBox="1">
            <a:spLocks/>
          </p:cNvSpPr>
          <p:nvPr/>
        </p:nvSpPr>
        <p:spPr>
          <a:xfrm>
            <a:off x="611336" y="4441583"/>
            <a:ext cx="9144001" cy="859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ซึ่งเมื่อไปสู่หน้าถัดไปแล้วต้องการจะดูว่าค่าที่ส่งมามีอะไรบ้างก็ให้ทำตามวิธีดังนี้</a:t>
            </a:r>
          </a:p>
          <a:p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1.ประกาศ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props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{route}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ในตัวรับ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parameter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Component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ที่กำลังย้ายไป</a:t>
            </a:r>
          </a:p>
          <a:p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7FEB6-C61A-42EB-A2E1-9E208324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4866631"/>
            <a:ext cx="2819794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5F236D-A02C-4A19-8D29-B5112C7AC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28" y="4871395"/>
            <a:ext cx="2810267" cy="552527"/>
          </a:xfrm>
          <a:prstGeom prst="rect">
            <a:avLst/>
          </a:prstGeom>
        </p:spPr>
      </p:pic>
      <p:sp>
        <p:nvSpPr>
          <p:cNvPr id="37" name="Title 2">
            <a:extLst>
              <a:ext uri="{FF2B5EF4-FFF2-40B4-BE49-F238E27FC236}">
                <a16:creationId xmlns:a16="http://schemas.microsoft.com/office/drawing/2014/main" id="{2D6C4154-C3FD-410E-9BC8-9887A8ACC5BB}"/>
              </a:ext>
            </a:extLst>
          </p:cNvPr>
          <p:cNvSpPr txBox="1">
            <a:spLocks/>
          </p:cNvSpPr>
          <p:nvPr/>
        </p:nvSpPr>
        <p:spPr>
          <a:xfrm>
            <a:off x="1485900" y="5521703"/>
            <a:ext cx="736472" cy="3016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props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EB407F9A-F5A6-475C-9324-162C285EBC2E}"/>
              </a:ext>
            </a:extLst>
          </p:cNvPr>
          <p:cNvSpPr txBox="1">
            <a:spLocks/>
          </p:cNvSpPr>
          <p:nvPr/>
        </p:nvSpPr>
        <p:spPr>
          <a:xfrm>
            <a:off x="5357424" y="5521702"/>
            <a:ext cx="953012" cy="3016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{route}</a:t>
            </a:r>
          </a:p>
        </p:txBody>
      </p:sp>
      <p:sp>
        <p:nvSpPr>
          <p:cNvPr id="39" name="Title 2">
            <a:extLst>
              <a:ext uri="{FF2B5EF4-FFF2-40B4-BE49-F238E27FC236}">
                <a16:creationId xmlns:a16="http://schemas.microsoft.com/office/drawing/2014/main" id="{127A6164-30EF-4C45-9576-7A0ED200990C}"/>
              </a:ext>
            </a:extLst>
          </p:cNvPr>
          <p:cNvSpPr txBox="1">
            <a:spLocks/>
          </p:cNvSpPr>
          <p:nvPr/>
        </p:nvSpPr>
        <p:spPr>
          <a:xfrm>
            <a:off x="611336" y="5889228"/>
            <a:ext cx="9803556" cy="7118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console.log(</a:t>
            </a:r>
            <a:r>
              <a:rPr lang="en-US" sz="1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props.route.params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route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params)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ดูค่าที่ส่งมาโดยหากต้องการใช้ข้อมูลที่ส่งมาแบบเฉพาะเจาะจงก็สามารถเข้าถึงข้อมูลที่ส่งมาได้เช่น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props.route.params?.</a:t>
            </a:r>
            <a:r>
              <a:rPr lang="en-US" sz="1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BookingData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ส่วนนี้จะเข้าถึงข้อมูล </a:t>
            </a:r>
            <a:r>
              <a:rPr lang="en-US" sz="1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BookingData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ที่ส่งมาได้</a:t>
            </a:r>
            <a:endParaRPr lang="en-US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1771F16B-A301-4CAA-929F-025D4E6D91BE}"/>
              </a:ext>
            </a:extLst>
          </p:cNvPr>
          <p:cNvSpPr txBox="1">
            <a:spLocks/>
          </p:cNvSpPr>
          <p:nvPr/>
        </p:nvSpPr>
        <p:spPr>
          <a:xfrm>
            <a:off x="3657622" y="5060872"/>
            <a:ext cx="736472" cy="3016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9523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2">
            <a:extLst>
              <a:ext uri="{FF2B5EF4-FFF2-40B4-BE49-F238E27FC236}">
                <a16:creationId xmlns:a16="http://schemas.microsoft.com/office/drawing/2014/main" id="{8EC33322-18C2-4BC9-9FBE-732B85D2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16" y="1844824"/>
            <a:ext cx="10729191" cy="2016224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/>
              <a:t>API</a:t>
            </a:r>
            <a:endParaRPr lang="en-US" sz="6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29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EA6890-6BB8-4A2C-BE61-C8529828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188640"/>
            <a:ext cx="9144001" cy="1371600"/>
          </a:xfrm>
        </p:spPr>
        <p:txBody>
          <a:bodyPr/>
          <a:lstStyle/>
          <a:p>
            <a:r>
              <a:rPr lang="en-US" b="1" dirty="0"/>
              <a:t>API </a:t>
            </a:r>
            <a:r>
              <a:rPr lang="th-TH" b="1" dirty="0"/>
              <a:t>ต่างๆ</a:t>
            </a:r>
            <a:endParaRPr lang="en-US" b="1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3EAF25C3-6C08-4133-8AA1-16E3D47154E5}"/>
              </a:ext>
            </a:extLst>
          </p:cNvPr>
          <p:cNvSpPr txBox="1">
            <a:spLocks/>
          </p:cNvSpPr>
          <p:nvPr/>
        </p:nvSpPr>
        <p:spPr>
          <a:xfrm>
            <a:off x="765820" y="8744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API 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ต่างๆถูกเก็บไว้ในไฟล์ .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env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B0AC5-34CD-4DDD-A7C9-027C6DB1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2348880"/>
            <a:ext cx="4601217" cy="1686160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9AD62499-7C57-4FB8-9DD1-EE8D9CCE1C35}"/>
              </a:ext>
            </a:extLst>
          </p:cNvPr>
          <p:cNvSpPr txBox="1">
            <a:spLocks/>
          </p:cNvSpPr>
          <p:nvPr/>
        </p:nvSpPr>
        <p:spPr>
          <a:xfrm>
            <a:off x="4942285" y="1360948"/>
            <a:ext cx="4464496" cy="68662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URL 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server 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เพื่อใช้ในการ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fetch 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ข้อมูลต่างๆ โดย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port 7300 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จะเป็นตัวใช้จริงในแอพฯ และ 7600 จะเป็นตัวทดสอบ</a:t>
            </a:r>
            <a:endParaRPr lang="en-US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21CEC7E-743D-4285-9FD9-65F3953EF602}"/>
              </a:ext>
            </a:extLst>
          </p:cNvPr>
          <p:cNvSpPr/>
          <p:nvPr/>
        </p:nvSpPr>
        <p:spPr>
          <a:xfrm rot="20619132">
            <a:off x="3905148" y="2052005"/>
            <a:ext cx="1523524" cy="528648"/>
          </a:xfrm>
          <a:prstGeom prst="rightArrow">
            <a:avLst>
              <a:gd name="adj1" fmla="val 50000"/>
              <a:gd name="adj2" fmla="val 94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6952AC-CB3A-4845-B0A0-5F323E881912}"/>
              </a:ext>
            </a:extLst>
          </p:cNvPr>
          <p:cNvGrpSpPr/>
          <p:nvPr/>
        </p:nvGrpSpPr>
        <p:grpSpPr>
          <a:xfrm>
            <a:off x="5309619" y="2441066"/>
            <a:ext cx="6401418" cy="2068054"/>
            <a:chOff x="5309619" y="2441066"/>
            <a:chExt cx="6401418" cy="206805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379E803-10DD-4858-BD40-FD4D98D5BE3D}"/>
                </a:ext>
              </a:extLst>
            </p:cNvPr>
            <p:cNvCxnSpPr>
              <a:cxnSpLocks/>
            </p:cNvCxnSpPr>
            <p:nvPr/>
          </p:nvCxnSpPr>
          <p:spPr>
            <a:xfrm>
              <a:off x="5309619" y="2924944"/>
              <a:ext cx="85680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itle 3">
              <a:extLst>
                <a:ext uri="{FF2B5EF4-FFF2-40B4-BE49-F238E27FC236}">
                  <a16:creationId xmlns:a16="http://schemas.microsoft.com/office/drawing/2014/main" id="{5738438A-01F2-41AC-B125-6DE1BF970E28}"/>
                </a:ext>
              </a:extLst>
            </p:cNvPr>
            <p:cNvSpPr txBox="1">
              <a:spLocks/>
            </p:cNvSpPr>
            <p:nvPr/>
          </p:nvSpPr>
          <p:spPr>
            <a:xfrm>
              <a:off x="6166421" y="2441066"/>
              <a:ext cx="5544616" cy="206805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API </a:t>
              </a:r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ของ 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Google cloud </a:t>
              </a:r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โดยการใช้ให้เปิดใช้งาน 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tool </a:t>
              </a:r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ดังนี้</a:t>
              </a:r>
            </a:p>
            <a:p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Maps Embed API</a:t>
              </a:r>
            </a:p>
            <a:p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Maps SDK for Android</a:t>
              </a:r>
            </a:p>
            <a:p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Places API</a:t>
              </a:r>
            </a:p>
            <a:p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Maps SDK for iOS</a:t>
              </a:r>
            </a:p>
            <a:p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Directions API [</a:t>
              </a:r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ถ้าหากต้องการใช้การนำทางใน 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google map (</a:t>
              </a:r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เสียเงิน)]</a:t>
              </a:r>
            </a:p>
            <a:p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Distance Matrix API</a:t>
              </a:r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(คำนวณระยะทาง(เสียเงิน))</a:t>
              </a:r>
            </a:p>
            <a:p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เปิดได้จาก 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  <a:hlinkClick r:id="rId3"/>
                </a:rPr>
                <a:t>https://cloud.google.com/</a:t>
              </a:r>
              <a:endPara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03D389-CE12-419B-8227-BD06CFF47BC5}"/>
              </a:ext>
            </a:extLst>
          </p:cNvPr>
          <p:cNvGrpSpPr/>
          <p:nvPr/>
        </p:nvGrpSpPr>
        <p:grpSpPr>
          <a:xfrm>
            <a:off x="5079877" y="3212976"/>
            <a:ext cx="6631160" cy="2636656"/>
            <a:chOff x="5079877" y="3212976"/>
            <a:chExt cx="6631160" cy="263665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B6F6567-8930-40DD-88C6-31F42BD70DD3}"/>
                </a:ext>
              </a:extLst>
            </p:cNvPr>
            <p:cNvCxnSpPr>
              <a:cxnSpLocks/>
            </p:cNvCxnSpPr>
            <p:nvPr/>
          </p:nvCxnSpPr>
          <p:spPr>
            <a:xfrm>
              <a:off x="5079877" y="3212976"/>
              <a:ext cx="1086544" cy="17172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3">
              <a:extLst>
                <a:ext uri="{FF2B5EF4-FFF2-40B4-BE49-F238E27FC236}">
                  <a16:creationId xmlns:a16="http://schemas.microsoft.com/office/drawing/2014/main" id="{7B909243-F59B-48BF-A68C-141CAD1BCF6D}"/>
                </a:ext>
              </a:extLst>
            </p:cNvPr>
            <p:cNvSpPr txBox="1">
              <a:spLocks/>
            </p:cNvSpPr>
            <p:nvPr/>
          </p:nvSpPr>
          <p:spPr>
            <a:xfrm>
              <a:off x="6166421" y="4930259"/>
              <a:ext cx="5544616" cy="91937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Onesignal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ใช้เพื่อส่ง 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notification </a:t>
              </a:r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ให้ผู้ใช้กรณีที่ผู้ใช้ไม่ได้อยู่ใน 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app </a:t>
              </a:r>
              <a:endPara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เปิดได้จาก 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  <a:hlinkClick r:id="rId4"/>
                </a:rPr>
                <a:t>https://onesignal.com/</a:t>
              </a:r>
              <a:endPara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คู่มือการใช้ </a:t>
              </a:r>
              <a:r>
                <a:rPr lang="en-US" sz="1050" dirty="0">
                  <a:hlinkClick r:id="rId5"/>
                </a:rPr>
                <a:t>React Native &amp; Expo SDK Setup (onesignal.com)</a:t>
              </a:r>
              <a:endPara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7240BEA-F5F5-44BF-9E86-832B6FEE2D20}"/>
              </a:ext>
            </a:extLst>
          </p:cNvPr>
          <p:cNvGrpSpPr/>
          <p:nvPr/>
        </p:nvGrpSpPr>
        <p:grpSpPr>
          <a:xfrm>
            <a:off x="157399" y="3429000"/>
            <a:ext cx="5580621" cy="3291652"/>
            <a:chOff x="157399" y="3429000"/>
            <a:chExt cx="5580621" cy="329165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5DF22A-9289-4CB3-9A4D-C07B2CE4C0BB}"/>
                </a:ext>
              </a:extLst>
            </p:cNvPr>
            <p:cNvCxnSpPr>
              <a:cxnSpLocks/>
            </p:cNvCxnSpPr>
            <p:nvPr/>
          </p:nvCxnSpPr>
          <p:spPr>
            <a:xfrm>
              <a:off x="4143773" y="3429000"/>
              <a:ext cx="150439" cy="12849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itle 3">
              <a:extLst>
                <a:ext uri="{FF2B5EF4-FFF2-40B4-BE49-F238E27FC236}">
                  <a16:creationId xmlns:a16="http://schemas.microsoft.com/office/drawing/2014/main" id="{53C33E59-44D5-49EF-AAFF-4F623DD0794C}"/>
                </a:ext>
              </a:extLst>
            </p:cNvPr>
            <p:cNvSpPr txBox="1">
              <a:spLocks/>
            </p:cNvSpPr>
            <p:nvPr/>
          </p:nvSpPr>
          <p:spPr>
            <a:xfrm>
              <a:off x="157399" y="4716895"/>
              <a:ext cx="5544616" cy="73098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API_OMISE </a:t>
              </a:r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ใช้เพื่อสร้าง 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Token </a:t>
              </a:r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ให้ผู้ใช้เมื่อผู้ใช้ต้องการผูกบัตร</a:t>
              </a:r>
            </a:p>
            <a:p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เปิดได้จาก 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  <a:hlinkClick r:id="rId6"/>
                </a:rPr>
                <a:t>https://www.omise.co/</a:t>
              </a:r>
              <a:endPara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7" name="Title 3">
              <a:extLst>
                <a:ext uri="{FF2B5EF4-FFF2-40B4-BE49-F238E27FC236}">
                  <a16:creationId xmlns:a16="http://schemas.microsoft.com/office/drawing/2014/main" id="{DA1E6715-23C8-4888-987C-060E762DE53C}"/>
                </a:ext>
              </a:extLst>
            </p:cNvPr>
            <p:cNvSpPr txBox="1">
              <a:spLocks/>
            </p:cNvSpPr>
            <p:nvPr/>
          </p:nvSpPr>
          <p:spPr>
            <a:xfrm>
              <a:off x="193404" y="5989663"/>
              <a:ext cx="5544616" cy="73098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API_PROVINCE </a:t>
              </a:r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ใช้เพื่อดึงข้อมูลต่างๆของจังหวัดในประเทศไทย</a:t>
              </a:r>
            </a:p>
            <a:p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เปิดได้จาก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sz="1800" dirty="0">
                  <a:latin typeface="TH Sarabun New" panose="020B0500040200020003" pitchFamily="34" charset="-34"/>
                  <a:cs typeface="TH Sarabun New" panose="020B0500040200020003" pitchFamily="34" charset="-34"/>
                  <a:hlinkClick r:id="rId7"/>
                </a:rPr>
                <a:t>https://opend.data.go.th/register_api/</a:t>
              </a:r>
              <a:endPara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D1F953-FA1C-444B-966E-66D5AEE4A96B}"/>
              </a:ext>
            </a:extLst>
          </p:cNvPr>
          <p:cNvCxnSpPr>
            <a:cxnSpLocks/>
          </p:cNvCxnSpPr>
          <p:nvPr/>
        </p:nvCxnSpPr>
        <p:spPr>
          <a:xfrm>
            <a:off x="2929707" y="3760896"/>
            <a:ext cx="183232" cy="2222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1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>
            <a:extLst>
              <a:ext uri="{FF2B5EF4-FFF2-40B4-BE49-F238E27FC236}">
                <a16:creationId xmlns:a16="http://schemas.microsoft.com/office/drawing/2014/main" id="{36FD9B75-F272-4891-96A8-B5C53DEEFB8D}"/>
              </a:ext>
            </a:extLst>
          </p:cNvPr>
          <p:cNvSpPr txBox="1">
            <a:spLocks/>
          </p:cNvSpPr>
          <p:nvPr/>
        </p:nvSpPr>
        <p:spPr>
          <a:xfrm>
            <a:off x="621804" y="908720"/>
            <a:ext cx="3780420" cy="576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  <a:hlinkClick r:id="rId2" action="ppaction://hlinksldjump"/>
              </a:rPr>
              <a:t>Screen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  <a:hlinkClick r:id="rId2" action="ppaction://hlinksldjump"/>
              </a:rPr>
              <a:t>ต่างๆและ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  <a:hlinkClick r:id="rId2" action="ppaction://hlinksldjump"/>
              </a:rPr>
              <a:t>Component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  <a:hlinkClick r:id="rId2" action="ppaction://hlinksldjump"/>
              </a:rPr>
              <a:t>ที่ใช้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9B42E586-31FB-4AE1-8EA3-E244EDEE5714}"/>
              </a:ext>
            </a:extLst>
          </p:cNvPr>
          <p:cNvSpPr txBox="1">
            <a:spLocks/>
          </p:cNvSpPr>
          <p:nvPr/>
        </p:nvSpPr>
        <p:spPr>
          <a:xfrm>
            <a:off x="621804" y="1519744"/>
            <a:ext cx="3780420" cy="576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  <a:hlinkClick r:id="rId3" action="ppaction://hlinksldjump"/>
              </a:rPr>
              <a:t>การทำงานโดยรวม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C34F3D24-6C4F-402A-90FE-C451D333C90A}"/>
              </a:ext>
            </a:extLst>
          </p:cNvPr>
          <p:cNvSpPr txBox="1">
            <a:spLocks/>
          </p:cNvSpPr>
          <p:nvPr/>
        </p:nvSpPr>
        <p:spPr>
          <a:xfrm>
            <a:off x="621804" y="2063696"/>
            <a:ext cx="4896544" cy="576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  <a:hlinkClick r:id="rId4" action="ppaction://hlinksldjump"/>
              </a:rPr>
              <a:t>การทำงาน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  <a:hlinkClick r:id="rId4" action="ppaction://hlinksldjump"/>
              </a:rPr>
              <a:t>Navigation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  <a:hlinkClick r:id="rId4" action="ppaction://hlinksldjump"/>
              </a:rPr>
              <a:t> ระหว่าง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  <a:hlinkClick r:id="rId4" action="ppaction://hlinksldjump"/>
              </a:rPr>
              <a:t>Screen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8280F680-ACB4-460D-A8C1-E31132890209}"/>
              </a:ext>
            </a:extLst>
          </p:cNvPr>
          <p:cNvSpPr txBox="1">
            <a:spLocks/>
          </p:cNvSpPr>
          <p:nvPr/>
        </p:nvSpPr>
        <p:spPr>
          <a:xfrm>
            <a:off x="621804" y="2674720"/>
            <a:ext cx="4896544" cy="576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  <a:hlinkClick r:id="rId5" action="ppaction://hlinksldjump"/>
              </a:rPr>
              <a:t>API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957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2">
            <a:extLst>
              <a:ext uri="{FF2B5EF4-FFF2-40B4-BE49-F238E27FC236}">
                <a16:creationId xmlns:a16="http://schemas.microsoft.com/office/drawing/2014/main" id="{8EC33322-18C2-4BC9-9FBE-732B85D2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-315416"/>
            <a:ext cx="8928992" cy="1800200"/>
          </a:xfrm>
        </p:spPr>
        <p:txBody>
          <a:bodyPr>
            <a:noAutofit/>
          </a:bodyPr>
          <a:lstStyle/>
          <a:p>
            <a:r>
              <a:rPr lang="th-TH" sz="6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การติดตั้ง </a:t>
            </a:r>
            <a:r>
              <a:rPr lang="en-US" sz="6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React native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2DBC094F-98CA-473B-9378-C709ECB734BE}"/>
              </a:ext>
            </a:extLst>
          </p:cNvPr>
          <p:cNvSpPr txBox="1">
            <a:spLocks/>
          </p:cNvSpPr>
          <p:nvPr/>
        </p:nvSpPr>
        <p:spPr>
          <a:xfrm>
            <a:off x="261764" y="1844824"/>
            <a:ext cx="8928992" cy="18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ให้ทำการติดตั้งและ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setup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ต่างๆตามลิ้งค์นี้โดยให้เลือกการติดตั้งแบบ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 Native CLI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Quickstart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3200" b="1" dirty="0">
                <a:solidFill>
                  <a:srgbClr val="F8B004"/>
                </a:solidFill>
                <a:latin typeface="TH Sarabun New" panose="020B0500040200020003" pitchFamily="34" charset="-34"/>
                <a:cs typeface="TH Sarabun New" panose="020B0500040200020003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https://reactnative.dev/docs/environment-setup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3707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2">
            <a:extLst>
              <a:ext uri="{FF2B5EF4-FFF2-40B4-BE49-F238E27FC236}">
                <a16:creationId xmlns:a16="http://schemas.microsoft.com/office/drawing/2014/main" id="{8EC33322-18C2-4BC9-9FBE-732B85D2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16" y="1844824"/>
            <a:ext cx="10729191" cy="2016224"/>
          </a:xfrm>
        </p:spPr>
        <p:txBody>
          <a:bodyPr>
            <a:noAutofit/>
          </a:bodyPr>
          <a:lstStyle/>
          <a:p>
            <a:pPr algn="ctr"/>
            <a:r>
              <a:rPr lang="en-US" sz="6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Screen </a:t>
            </a:r>
            <a:r>
              <a:rPr lang="th-TH" sz="6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ต่างๆและ </a:t>
            </a:r>
            <a:r>
              <a:rPr lang="en-US" sz="6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Component </a:t>
            </a:r>
            <a:r>
              <a:rPr lang="th-TH" sz="6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</a:t>
            </a:r>
            <a:endParaRPr lang="en-US" sz="6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8859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600432" y="1196751"/>
            <a:ext cx="1800200" cy="404137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loginScreen.js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5081A1-1692-4297-AD55-63142DA40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412" y="1759249"/>
            <a:ext cx="2520000" cy="4101302"/>
          </a:xfrm>
          <a:prstGeom prst="rect">
            <a:avLst/>
          </a:prstGeom>
        </p:spPr>
      </p:pic>
      <p:sp>
        <p:nvSpPr>
          <p:cNvPr id="10" name="Title 12">
            <a:extLst>
              <a:ext uri="{FF2B5EF4-FFF2-40B4-BE49-F238E27FC236}">
                <a16:creationId xmlns:a16="http://schemas.microsoft.com/office/drawing/2014/main" id="{5C4FF132-A3EA-4059-9071-413750666776}"/>
              </a:ext>
            </a:extLst>
          </p:cNvPr>
          <p:cNvSpPr txBox="1">
            <a:spLocks/>
          </p:cNvSpPr>
          <p:nvPr/>
        </p:nvSpPr>
        <p:spPr>
          <a:xfrm>
            <a:off x="6268474" y="1165791"/>
            <a:ext cx="2520000" cy="4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FFFF00"/>
                </a:solidFill>
              </a:rPr>
              <a:t>RegisteUserScreen.js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98BFBB-E751-41CD-94FB-FED6446C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96" y="1724251"/>
            <a:ext cx="2520000" cy="41345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EE8525-3F20-4EFE-8D1A-438F57ABE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284" y="1724251"/>
            <a:ext cx="2520000" cy="4185226"/>
          </a:xfrm>
          <a:prstGeom prst="rect">
            <a:avLst/>
          </a:prstGeom>
        </p:spPr>
      </p:pic>
      <p:sp>
        <p:nvSpPr>
          <p:cNvPr id="16" name="Title 12">
            <a:extLst>
              <a:ext uri="{FF2B5EF4-FFF2-40B4-BE49-F238E27FC236}">
                <a16:creationId xmlns:a16="http://schemas.microsoft.com/office/drawing/2014/main" id="{B4DE82B9-08FC-4522-B445-58BCEFE36F42}"/>
              </a:ext>
            </a:extLst>
          </p:cNvPr>
          <p:cNvSpPr txBox="1">
            <a:spLocks/>
          </p:cNvSpPr>
          <p:nvPr/>
        </p:nvSpPr>
        <p:spPr>
          <a:xfrm>
            <a:off x="8931284" y="1135748"/>
            <a:ext cx="4536506" cy="4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FFFF00"/>
                </a:solidFill>
              </a:rPr>
              <a:t>ForgetPassword.Com.js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763B3-BF7E-479F-AB71-D80DD076D65D}"/>
              </a:ext>
            </a:extLst>
          </p:cNvPr>
          <p:cNvSpPr txBox="1"/>
          <p:nvPr/>
        </p:nvSpPr>
        <p:spPr>
          <a:xfrm>
            <a:off x="0" y="6488668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path =&gt; </a:t>
            </a:r>
            <a:r>
              <a:rPr lang="en-US" b="1" dirty="0">
                <a:solidFill>
                  <a:srgbClr val="FFFF00"/>
                </a:solidFill>
              </a:rPr>
              <a:t>…\</a:t>
            </a:r>
            <a:r>
              <a:rPr lang="en-US" b="1" dirty="0" err="1">
                <a:solidFill>
                  <a:srgbClr val="FFFF00"/>
                </a:solidFill>
              </a:rPr>
              <a:t>ParkingApp</a:t>
            </a:r>
            <a:r>
              <a:rPr lang="en-US" b="1" dirty="0">
                <a:solidFill>
                  <a:srgbClr val="FFFF00"/>
                </a:solidFill>
              </a:rPr>
              <a:t>\</a:t>
            </a:r>
            <a:r>
              <a:rPr lang="en-US" b="1" dirty="0" err="1">
                <a:solidFill>
                  <a:srgbClr val="FFFF00"/>
                </a:solidFill>
              </a:rPr>
              <a:t>BookingParkApp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4F77B-F4B2-4D1F-9F20-7EE0EA1A8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824" y="1759249"/>
            <a:ext cx="2520000" cy="4160200"/>
          </a:xfrm>
          <a:prstGeom prst="rect">
            <a:avLst/>
          </a:prstGeom>
        </p:spPr>
      </p:pic>
      <p:sp>
        <p:nvSpPr>
          <p:cNvPr id="11" name="Title 12">
            <a:extLst>
              <a:ext uri="{FF2B5EF4-FFF2-40B4-BE49-F238E27FC236}">
                <a16:creationId xmlns:a16="http://schemas.microsoft.com/office/drawing/2014/main" id="{6C4CEC5D-CBD3-48A9-9EB5-1DFBBC657E58}"/>
              </a:ext>
            </a:extLst>
          </p:cNvPr>
          <p:cNvSpPr txBox="1">
            <a:spLocks/>
          </p:cNvSpPr>
          <p:nvPr/>
        </p:nvSpPr>
        <p:spPr>
          <a:xfrm>
            <a:off x="1250724" y="1196751"/>
            <a:ext cx="1800200" cy="404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FFFF00"/>
                </a:solidFill>
              </a:rPr>
              <a:t>logoScreen.js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2">
            <a:extLst>
              <a:ext uri="{FF2B5EF4-FFF2-40B4-BE49-F238E27FC236}">
                <a16:creationId xmlns:a16="http://schemas.microsoft.com/office/drawing/2014/main" id="{66EA432F-04E7-40D8-8BAB-7B1988B666DC}"/>
              </a:ext>
            </a:extLst>
          </p:cNvPr>
          <p:cNvSpPr txBox="1">
            <a:spLocks/>
          </p:cNvSpPr>
          <p:nvPr/>
        </p:nvSpPr>
        <p:spPr>
          <a:xfrm>
            <a:off x="7652319" y="1134832"/>
            <a:ext cx="4536506" cy="4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BF3E78-67A2-4E2C-9CB4-C4F9478FC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1772816"/>
            <a:ext cx="2520000" cy="4153567"/>
          </a:xfrm>
          <a:prstGeom prst="rect">
            <a:avLst/>
          </a:prstGeom>
        </p:spPr>
      </p:pic>
      <p:sp>
        <p:nvSpPr>
          <p:cNvPr id="18" name="Title 12">
            <a:extLst>
              <a:ext uri="{FF2B5EF4-FFF2-40B4-BE49-F238E27FC236}">
                <a16:creationId xmlns:a16="http://schemas.microsoft.com/office/drawing/2014/main" id="{8EC33322-18C2-4BC9-9FBE-732B85D2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107" y="9293"/>
            <a:ext cx="3086609" cy="7920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HomCom.js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76043B-1BCD-4CEF-BF16-59582D73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1084967"/>
            <a:ext cx="3307367" cy="5486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CF499D-B9E6-4D21-85C0-A5F4CC6F6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756" y="1772816"/>
            <a:ext cx="2520000" cy="41435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561C20-3B5E-4961-B7F2-86925AE7B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5986" y="1098304"/>
            <a:ext cx="3551228" cy="5182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C75C0D-E48B-4671-8781-A188E3235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0117" y="1098304"/>
            <a:ext cx="4374259" cy="52582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091508C-D10D-4941-8A87-8512B9D4F0C9}"/>
              </a:ext>
            </a:extLst>
          </p:cNvPr>
          <p:cNvGrpSpPr/>
          <p:nvPr/>
        </p:nvGrpSpPr>
        <p:grpSpPr>
          <a:xfrm>
            <a:off x="4942285" y="1801606"/>
            <a:ext cx="2592007" cy="4124777"/>
            <a:chOff x="4942285" y="1801606"/>
            <a:chExt cx="2592007" cy="412477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9969650-6434-46DF-B513-23B21525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14292" y="1801606"/>
              <a:ext cx="2520000" cy="412477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9F36C9-D41A-4C58-9944-DC1CC57E6AE2}"/>
                </a:ext>
              </a:extLst>
            </p:cNvPr>
            <p:cNvSpPr/>
            <p:nvPr/>
          </p:nvSpPr>
          <p:spPr>
            <a:xfrm>
              <a:off x="4942285" y="1801606"/>
              <a:ext cx="2016224" cy="390334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E93A1FA-B6DA-4405-91B7-848DDC7DFEB8}"/>
              </a:ext>
            </a:extLst>
          </p:cNvPr>
          <p:cNvSpPr txBox="1"/>
          <p:nvPr/>
        </p:nvSpPr>
        <p:spPr>
          <a:xfrm>
            <a:off x="0" y="6457283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path =&gt; </a:t>
            </a:r>
            <a:r>
              <a:rPr lang="en-US" b="1" dirty="0">
                <a:solidFill>
                  <a:srgbClr val="FFFF00"/>
                </a:solidFill>
              </a:rPr>
              <a:t>…\</a:t>
            </a:r>
            <a:r>
              <a:rPr lang="en-US" b="1" dirty="0" err="1">
                <a:solidFill>
                  <a:srgbClr val="FFFF00"/>
                </a:solidFill>
              </a:rPr>
              <a:t>ParkingApp</a:t>
            </a:r>
            <a:r>
              <a:rPr lang="en-US" b="1" dirty="0">
                <a:solidFill>
                  <a:srgbClr val="FFFF00"/>
                </a:solidFill>
              </a:rPr>
              <a:t>\</a:t>
            </a:r>
            <a:r>
              <a:rPr lang="en-US" b="1" dirty="0" err="1">
                <a:solidFill>
                  <a:srgbClr val="FFFF00"/>
                </a:solidFill>
              </a:rPr>
              <a:t>BookingParkApp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6FA5A7-3BD9-4720-BC76-E35B5C150062}"/>
              </a:ext>
            </a:extLst>
          </p:cNvPr>
          <p:cNvCxnSpPr/>
          <p:nvPr/>
        </p:nvCxnSpPr>
        <p:spPr>
          <a:xfrm flipH="1">
            <a:off x="3502124" y="692696"/>
            <a:ext cx="129614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13DA30-D08B-4157-AD5C-BE833EFAAAD7}"/>
              </a:ext>
            </a:extLst>
          </p:cNvPr>
          <p:cNvCxnSpPr>
            <a:cxnSpLocks/>
          </p:cNvCxnSpPr>
          <p:nvPr/>
        </p:nvCxnSpPr>
        <p:spPr>
          <a:xfrm>
            <a:off x="5938944" y="679406"/>
            <a:ext cx="0" cy="455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F8531E-FCD2-43B3-BCE7-E79F35F4EF18}"/>
              </a:ext>
            </a:extLst>
          </p:cNvPr>
          <p:cNvCxnSpPr>
            <a:cxnSpLocks/>
          </p:cNvCxnSpPr>
          <p:nvPr/>
        </p:nvCxnSpPr>
        <p:spPr>
          <a:xfrm>
            <a:off x="7246540" y="573668"/>
            <a:ext cx="1728192" cy="455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2">
            <a:extLst>
              <a:ext uri="{FF2B5EF4-FFF2-40B4-BE49-F238E27FC236}">
                <a16:creationId xmlns:a16="http://schemas.microsoft.com/office/drawing/2014/main" id="{66EA432F-04E7-40D8-8BAB-7B1988B666DC}"/>
              </a:ext>
            </a:extLst>
          </p:cNvPr>
          <p:cNvSpPr txBox="1">
            <a:spLocks/>
          </p:cNvSpPr>
          <p:nvPr/>
        </p:nvSpPr>
        <p:spPr>
          <a:xfrm>
            <a:off x="7652319" y="1134832"/>
            <a:ext cx="4536506" cy="4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18" name="Title 12">
            <a:extLst>
              <a:ext uri="{FF2B5EF4-FFF2-40B4-BE49-F238E27FC236}">
                <a16:creationId xmlns:a16="http://schemas.microsoft.com/office/drawing/2014/main" id="{8EC33322-18C2-4BC9-9FBE-732B85D2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651" y="0"/>
            <a:ext cx="3086609" cy="7920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HomCom.js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0C9A4-EA32-40C5-88B4-85134AB00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00" y="1077350"/>
            <a:ext cx="3764606" cy="51820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75CCCFA-98A7-475D-BA92-C882D986DBFF}"/>
              </a:ext>
            </a:extLst>
          </p:cNvPr>
          <p:cNvGrpSpPr/>
          <p:nvPr/>
        </p:nvGrpSpPr>
        <p:grpSpPr>
          <a:xfrm>
            <a:off x="987924" y="1772816"/>
            <a:ext cx="2520000" cy="4153567"/>
            <a:chOff x="5302324" y="1772816"/>
            <a:chExt cx="2520000" cy="41535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BF3E78-67A2-4E2C-9CB4-C4F9478FC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2324" y="1772816"/>
              <a:ext cx="2520000" cy="415356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AC6DC2-BD3C-4B8A-95C5-304C027A16EC}"/>
                </a:ext>
              </a:extLst>
            </p:cNvPr>
            <p:cNvSpPr/>
            <p:nvPr/>
          </p:nvSpPr>
          <p:spPr>
            <a:xfrm>
              <a:off x="5459334" y="5229200"/>
              <a:ext cx="2147245" cy="54775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B318CEE-2148-405E-9F76-B706A8BD0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2" y="1039246"/>
            <a:ext cx="3726503" cy="594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407330-BA31-452A-82D1-3E3D18D01C3B}"/>
              </a:ext>
            </a:extLst>
          </p:cNvPr>
          <p:cNvSpPr txBox="1"/>
          <p:nvPr/>
        </p:nvSpPr>
        <p:spPr>
          <a:xfrm>
            <a:off x="5325776" y="1750370"/>
            <a:ext cx="590465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Component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นี้จะเป็น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component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หลักในการสร้าง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just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หรือก็คือการย้ายระหว่าง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screen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หนึ่งไปยัง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screen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 ซึ่งหากสร้าง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file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ใหม่มาและต้องการย้าย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screen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screen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ที่มีไปยัง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screen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ที่สร้างมาใหม่ก็ให้เพิ่มไฟล์ใหม่นั้นใน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component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นี้ก่อน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CD1F7-0F57-4636-B50A-6DB5051E9A4E}"/>
              </a:ext>
            </a:extLst>
          </p:cNvPr>
          <p:cNvSpPr txBox="1"/>
          <p:nvPr/>
        </p:nvSpPr>
        <p:spPr>
          <a:xfrm>
            <a:off x="0" y="6457283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path =&gt; </a:t>
            </a:r>
            <a:r>
              <a:rPr lang="en-US" b="1" dirty="0">
                <a:solidFill>
                  <a:srgbClr val="FFFF00"/>
                </a:solidFill>
              </a:rPr>
              <a:t>…\</a:t>
            </a:r>
            <a:r>
              <a:rPr lang="en-US" b="1" dirty="0" err="1">
                <a:solidFill>
                  <a:srgbClr val="FFFF00"/>
                </a:solidFill>
              </a:rPr>
              <a:t>ParkingApp</a:t>
            </a:r>
            <a:r>
              <a:rPr lang="en-US" b="1" dirty="0">
                <a:solidFill>
                  <a:srgbClr val="FFFF00"/>
                </a:solidFill>
              </a:rPr>
              <a:t>\</a:t>
            </a:r>
            <a:r>
              <a:rPr lang="en-US" b="1" dirty="0" err="1">
                <a:solidFill>
                  <a:srgbClr val="FFFF00"/>
                </a:solidFill>
              </a:rPr>
              <a:t>BookingParkApp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C83333-C0EE-449A-AEA0-466F9D0F6A1D}"/>
              </a:ext>
            </a:extLst>
          </p:cNvPr>
          <p:cNvCxnSpPr>
            <a:cxnSpLocks/>
          </p:cNvCxnSpPr>
          <p:nvPr/>
        </p:nvCxnSpPr>
        <p:spPr>
          <a:xfrm flipH="1">
            <a:off x="3507924" y="679406"/>
            <a:ext cx="2431020" cy="3013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8D5CC8-BC7C-4A31-BBA7-EAE91567E1E4}"/>
              </a:ext>
            </a:extLst>
          </p:cNvPr>
          <p:cNvCxnSpPr>
            <a:cxnSpLocks/>
          </p:cNvCxnSpPr>
          <p:nvPr/>
        </p:nvCxnSpPr>
        <p:spPr>
          <a:xfrm>
            <a:off x="6310436" y="695533"/>
            <a:ext cx="0" cy="3818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6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2">
            <a:extLst>
              <a:ext uri="{FF2B5EF4-FFF2-40B4-BE49-F238E27FC236}">
                <a16:creationId xmlns:a16="http://schemas.microsoft.com/office/drawing/2014/main" id="{66EA432F-04E7-40D8-8BAB-7B1988B666DC}"/>
              </a:ext>
            </a:extLst>
          </p:cNvPr>
          <p:cNvSpPr txBox="1">
            <a:spLocks/>
          </p:cNvSpPr>
          <p:nvPr/>
        </p:nvSpPr>
        <p:spPr>
          <a:xfrm>
            <a:off x="7652319" y="1134832"/>
            <a:ext cx="4536506" cy="4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18" name="Title 12">
            <a:extLst>
              <a:ext uri="{FF2B5EF4-FFF2-40B4-BE49-F238E27FC236}">
                <a16:creationId xmlns:a16="http://schemas.microsoft.com/office/drawing/2014/main" id="{8EC33322-18C2-4BC9-9FBE-732B85D2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5" y="575772"/>
            <a:ext cx="3086609" cy="79208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BookingCom.js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F08A3-CC34-4E39-8107-FDB76CE6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1484784"/>
            <a:ext cx="2520000" cy="4204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CED44A-BA34-480F-9C03-4BA351697825}"/>
              </a:ext>
            </a:extLst>
          </p:cNvPr>
          <p:cNvSpPr txBox="1"/>
          <p:nvPr/>
        </p:nvSpPr>
        <p:spPr>
          <a:xfrm>
            <a:off x="0" y="6457283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path =&gt; </a:t>
            </a:r>
            <a:r>
              <a:rPr lang="en-US" b="1" dirty="0">
                <a:solidFill>
                  <a:srgbClr val="FFFF00"/>
                </a:solidFill>
              </a:rPr>
              <a:t>…\</a:t>
            </a:r>
            <a:r>
              <a:rPr lang="en-US" b="1" dirty="0" err="1">
                <a:solidFill>
                  <a:srgbClr val="FFFF00"/>
                </a:solidFill>
              </a:rPr>
              <a:t>ParkingApp</a:t>
            </a:r>
            <a:r>
              <a:rPr lang="en-US" b="1" dirty="0">
                <a:solidFill>
                  <a:srgbClr val="FFFF00"/>
                </a:solidFill>
              </a:rPr>
              <a:t>\</a:t>
            </a:r>
            <a:r>
              <a:rPr lang="en-US" b="1" dirty="0" err="1">
                <a:solidFill>
                  <a:srgbClr val="FFFF00"/>
                </a:solidFill>
              </a:rPr>
              <a:t>BookingParkApp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385521-D750-4450-B7F0-94D2464B8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858" y="1484784"/>
            <a:ext cx="2520000" cy="42021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B3F9A9-23FB-4081-A6C1-A01DA3F61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968" y="1469903"/>
            <a:ext cx="2520000" cy="42170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F4D2F-E205-4052-A71B-BB621E44A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078" y="1470007"/>
            <a:ext cx="2520000" cy="4189500"/>
          </a:xfrm>
          <a:prstGeom prst="rect">
            <a:avLst/>
          </a:prstGeom>
        </p:spPr>
      </p:pic>
      <p:sp>
        <p:nvSpPr>
          <p:cNvPr id="20" name="Title 12">
            <a:extLst>
              <a:ext uri="{FF2B5EF4-FFF2-40B4-BE49-F238E27FC236}">
                <a16:creationId xmlns:a16="http://schemas.microsoft.com/office/drawing/2014/main" id="{072E6127-625C-4019-89F6-3FEB0A0F905B}"/>
              </a:ext>
            </a:extLst>
          </p:cNvPr>
          <p:cNvSpPr txBox="1">
            <a:spLocks/>
          </p:cNvSpPr>
          <p:nvPr/>
        </p:nvSpPr>
        <p:spPr>
          <a:xfrm>
            <a:off x="3130553" y="575772"/>
            <a:ext cx="3086609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00"/>
                </a:solidFill>
              </a:rPr>
              <a:t>Car.js</a:t>
            </a:r>
          </a:p>
        </p:txBody>
      </p:sp>
      <p:sp>
        <p:nvSpPr>
          <p:cNvPr id="21" name="Title 12">
            <a:extLst>
              <a:ext uri="{FF2B5EF4-FFF2-40B4-BE49-F238E27FC236}">
                <a16:creationId xmlns:a16="http://schemas.microsoft.com/office/drawing/2014/main" id="{C126382A-BA22-45F2-89D5-185F728034A2}"/>
              </a:ext>
            </a:extLst>
          </p:cNvPr>
          <p:cNvSpPr txBox="1">
            <a:spLocks/>
          </p:cNvSpPr>
          <p:nvPr/>
        </p:nvSpPr>
        <p:spPr>
          <a:xfrm>
            <a:off x="5971663" y="575772"/>
            <a:ext cx="3086609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00"/>
                </a:solidFill>
              </a:rPr>
              <a:t>AddCar.js</a:t>
            </a:r>
          </a:p>
        </p:txBody>
      </p:sp>
      <p:sp>
        <p:nvSpPr>
          <p:cNvPr id="22" name="Title 12">
            <a:extLst>
              <a:ext uri="{FF2B5EF4-FFF2-40B4-BE49-F238E27FC236}">
                <a16:creationId xmlns:a16="http://schemas.microsoft.com/office/drawing/2014/main" id="{912E86B4-C640-4273-A06B-D1C5331C49E3}"/>
              </a:ext>
            </a:extLst>
          </p:cNvPr>
          <p:cNvSpPr txBox="1">
            <a:spLocks/>
          </p:cNvSpPr>
          <p:nvPr/>
        </p:nvSpPr>
        <p:spPr>
          <a:xfrm>
            <a:off x="8812773" y="575772"/>
            <a:ext cx="3086609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00"/>
                </a:solidFill>
              </a:rPr>
              <a:t>EditCar.js</a:t>
            </a:r>
          </a:p>
        </p:txBody>
      </p:sp>
    </p:spTree>
    <p:extLst>
      <p:ext uri="{BB962C8B-B14F-4D97-AF65-F5344CB8AC3E}">
        <p14:creationId xmlns:p14="http://schemas.microsoft.com/office/powerpoint/2010/main" val="73520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2">
            <a:extLst>
              <a:ext uri="{FF2B5EF4-FFF2-40B4-BE49-F238E27FC236}">
                <a16:creationId xmlns:a16="http://schemas.microsoft.com/office/drawing/2014/main" id="{66EA432F-04E7-40D8-8BAB-7B1988B666DC}"/>
              </a:ext>
            </a:extLst>
          </p:cNvPr>
          <p:cNvSpPr txBox="1">
            <a:spLocks/>
          </p:cNvSpPr>
          <p:nvPr/>
        </p:nvSpPr>
        <p:spPr>
          <a:xfrm>
            <a:off x="7652319" y="1134832"/>
            <a:ext cx="4536506" cy="4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18" name="Title 12">
            <a:extLst>
              <a:ext uri="{FF2B5EF4-FFF2-40B4-BE49-F238E27FC236}">
                <a16:creationId xmlns:a16="http://schemas.microsoft.com/office/drawing/2014/main" id="{8EC33322-18C2-4BC9-9FBE-732B85D2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5" y="575772"/>
            <a:ext cx="3086609" cy="79208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EditCarForm.js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ED44A-BA34-480F-9C03-4BA351697825}"/>
              </a:ext>
            </a:extLst>
          </p:cNvPr>
          <p:cNvSpPr txBox="1"/>
          <p:nvPr/>
        </p:nvSpPr>
        <p:spPr>
          <a:xfrm>
            <a:off x="0" y="6457283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path =&gt; </a:t>
            </a:r>
            <a:r>
              <a:rPr lang="en-US" b="1" dirty="0">
                <a:solidFill>
                  <a:srgbClr val="FFFF00"/>
                </a:solidFill>
              </a:rPr>
              <a:t>…\</a:t>
            </a:r>
            <a:r>
              <a:rPr lang="en-US" b="1" dirty="0" err="1">
                <a:solidFill>
                  <a:srgbClr val="FFFF00"/>
                </a:solidFill>
              </a:rPr>
              <a:t>ParkingApp</a:t>
            </a:r>
            <a:r>
              <a:rPr lang="en-US" b="1" dirty="0">
                <a:solidFill>
                  <a:srgbClr val="FFFF00"/>
                </a:solidFill>
              </a:rPr>
              <a:t>\</a:t>
            </a:r>
            <a:r>
              <a:rPr lang="en-US" b="1" dirty="0" err="1">
                <a:solidFill>
                  <a:srgbClr val="FFFF00"/>
                </a:solidFill>
              </a:rPr>
              <a:t>BookingParkApp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" name="Title 12">
            <a:extLst>
              <a:ext uri="{FF2B5EF4-FFF2-40B4-BE49-F238E27FC236}">
                <a16:creationId xmlns:a16="http://schemas.microsoft.com/office/drawing/2014/main" id="{072E6127-625C-4019-89F6-3FEB0A0F905B}"/>
              </a:ext>
            </a:extLst>
          </p:cNvPr>
          <p:cNvSpPr txBox="1">
            <a:spLocks/>
          </p:cNvSpPr>
          <p:nvPr/>
        </p:nvSpPr>
        <p:spPr>
          <a:xfrm>
            <a:off x="5628077" y="575772"/>
            <a:ext cx="3086609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00"/>
                </a:solidFill>
              </a:rPr>
              <a:t>Payment.js</a:t>
            </a:r>
          </a:p>
        </p:txBody>
      </p:sp>
      <p:sp>
        <p:nvSpPr>
          <p:cNvPr id="21" name="Title 12">
            <a:extLst>
              <a:ext uri="{FF2B5EF4-FFF2-40B4-BE49-F238E27FC236}">
                <a16:creationId xmlns:a16="http://schemas.microsoft.com/office/drawing/2014/main" id="{C126382A-BA22-45F2-89D5-185F728034A2}"/>
              </a:ext>
            </a:extLst>
          </p:cNvPr>
          <p:cNvSpPr txBox="1">
            <a:spLocks/>
          </p:cNvSpPr>
          <p:nvPr/>
        </p:nvSpPr>
        <p:spPr>
          <a:xfrm>
            <a:off x="2924319" y="575772"/>
            <a:ext cx="3086609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00"/>
                </a:solidFill>
              </a:rPr>
              <a:t>BankSelected.js</a:t>
            </a:r>
          </a:p>
        </p:txBody>
      </p:sp>
      <p:sp>
        <p:nvSpPr>
          <p:cNvPr id="22" name="Title 12">
            <a:extLst>
              <a:ext uri="{FF2B5EF4-FFF2-40B4-BE49-F238E27FC236}">
                <a16:creationId xmlns:a16="http://schemas.microsoft.com/office/drawing/2014/main" id="{912E86B4-C640-4273-A06B-D1C5331C49E3}"/>
              </a:ext>
            </a:extLst>
          </p:cNvPr>
          <p:cNvSpPr txBox="1">
            <a:spLocks/>
          </p:cNvSpPr>
          <p:nvPr/>
        </p:nvSpPr>
        <p:spPr>
          <a:xfrm>
            <a:off x="8812773" y="575772"/>
            <a:ext cx="3086609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00"/>
                </a:solidFill>
              </a:rPr>
              <a:t>BookingInfoCom.js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21E11D-784F-4F29-8412-C0D8DF60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79" y="1556792"/>
            <a:ext cx="2520000" cy="4116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5FB93-D4A8-4083-A751-4FA12ED12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506" y="1481508"/>
            <a:ext cx="2520000" cy="4191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39650-7841-4D6B-91BF-165CA9D30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1481508"/>
            <a:ext cx="2520000" cy="4164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653C6C-FF07-416E-A1CD-C096821B2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19" y="1542403"/>
            <a:ext cx="2520000" cy="41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8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985</TotalTime>
  <Words>1020</Words>
  <Application>Microsoft Office PowerPoint</Application>
  <PresentationFormat>Custom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TH Sarabun New</vt:lpstr>
      <vt:lpstr>Digital Blue Tunnel 16x9</vt:lpstr>
      <vt:lpstr>คู่มือการพัฒนา React native ParkingApp</vt:lpstr>
      <vt:lpstr>PowerPoint Presentation</vt:lpstr>
      <vt:lpstr>การติดตั้ง React native</vt:lpstr>
      <vt:lpstr>Screen ต่างๆและ Component ที่ใช้</vt:lpstr>
      <vt:lpstr>loginScreen.js</vt:lpstr>
      <vt:lpstr>HomCom.js</vt:lpstr>
      <vt:lpstr>HomCom.js</vt:lpstr>
      <vt:lpstr>BookingCom.js</vt:lpstr>
      <vt:lpstr>EditCarForm.js</vt:lpstr>
      <vt:lpstr>BookingList.js</vt:lpstr>
      <vt:lpstr>FilterMapMarkerComponent.js</vt:lpstr>
      <vt:lpstr>PowerPoint Presentation</vt:lpstr>
      <vt:lpstr>การทำงาน Navigation ระหว่าง Screen</vt:lpstr>
      <vt:lpstr>การทำงานโดยรวม</vt:lpstr>
      <vt:lpstr>StartScreen (First Stack)</vt:lpstr>
      <vt:lpstr>การส่งข้อมูลระหว่าง Screen</vt:lpstr>
      <vt:lpstr>API</vt:lpstr>
      <vt:lpstr>API ต่างๆ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คู่มือ</dc:title>
  <dc:creator>IMRON EEDKERD</dc:creator>
  <cp:lastModifiedBy>IMRON EEDKERD (อิมรอน อีดเกิด)</cp:lastModifiedBy>
  <cp:revision>19</cp:revision>
  <dcterms:created xsi:type="dcterms:W3CDTF">2021-03-30T09:35:45Z</dcterms:created>
  <dcterms:modified xsi:type="dcterms:W3CDTF">2021-04-04T11:58:58Z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