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ลักษณะสีปานกลาง 2 - เน้น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ไม่มีลักษณะ, เส้นตาราง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DA37D80-6434-44D0-A028-1B22A696006F}" styleName="ลักษณะสีอ่อน 3 - เน้น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ลักษณะสีอ่อน 3 - เน้น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84E427A-3D55-4303-BF80-6455036E1DE7}" styleName="ลักษณะชุดรูปแบบ 1 - เน้น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8FB837D-C827-4EFA-A057-4D05807E0F7C}" styleName="ลักษณะชุดรูปแบบ 1 - เน้น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ไม่มีลักษณะ ไม่มีเส้นตาราง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ลักษณะชุดรูปแบบ 1 - เน้น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18603FDC-E32A-4AB5-989C-0864C3EAD2B8}" styleName="ลักษณะชุดรูปแบบ 2 - เน้น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ภาพนิ่ง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h-TH" smtClean="0"/>
              <a:t>คลิกเพื่อแก้ไขลักษณะชื่อเรื่องรองต้นแบบ</a:t>
            </a:r>
            <a:endParaRPr lang="th-TH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BB4DC-F608-4A09-B28B-3B6ACFAD9EEE}" type="datetimeFigureOut">
              <a:rPr lang="th-TH" smtClean="0"/>
              <a:t>12/12/56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A3E14-1422-4C0F-A606-ACDC3C51FE7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38460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ข้อความแนวตั้ง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BB4DC-F608-4A09-B28B-3B6ACFAD9EEE}" type="datetimeFigureOut">
              <a:rPr lang="th-TH" smtClean="0"/>
              <a:t>12/12/56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A3E14-1422-4C0F-A606-ACDC3C51FE7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900971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ข้อความแนวตั้ง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BB4DC-F608-4A09-B28B-3B6ACFAD9EEE}" type="datetimeFigureOut">
              <a:rPr lang="th-TH" smtClean="0"/>
              <a:t>12/12/56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A3E14-1422-4C0F-A606-ACDC3C51FE7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736764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BB4DC-F608-4A09-B28B-3B6ACFAD9EEE}" type="datetimeFigureOut">
              <a:rPr lang="th-TH" smtClean="0"/>
              <a:t>12/12/56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A3E14-1422-4C0F-A606-ACDC3C51FE7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761320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BB4DC-F608-4A09-B28B-3B6ACFAD9EEE}" type="datetimeFigureOut">
              <a:rPr lang="th-TH" smtClean="0"/>
              <a:t>12/12/56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A3E14-1422-4C0F-A606-ACDC3C51FE7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962989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แทนเนื้อหา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BB4DC-F608-4A09-B28B-3B6ACFAD9EEE}" type="datetimeFigureOut">
              <a:rPr lang="th-TH" smtClean="0"/>
              <a:t>12/12/56</a:t>
            </a:fld>
            <a:endParaRPr lang="th-TH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A3E14-1422-4C0F-A606-ACDC3C51FE7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98676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แทนเนื้อหา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5" name="ตัวแทนข้อความ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6" name="ตัวแทนเนื้อหา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7" name="ตัวแทนวันที่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BB4DC-F608-4A09-B28B-3B6ACFAD9EEE}" type="datetimeFigureOut">
              <a:rPr lang="th-TH" smtClean="0"/>
              <a:t>12/12/56</a:t>
            </a:fld>
            <a:endParaRPr lang="th-TH"/>
          </a:p>
        </p:txBody>
      </p:sp>
      <p:sp>
        <p:nvSpPr>
          <p:cNvPr id="8" name="ตัวแทนท้ายกระดา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ตัวแทนหมายเลขภาพนิ่ง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A3E14-1422-4C0F-A606-ACDC3C51FE7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85738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วันที่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BB4DC-F608-4A09-B28B-3B6ACFAD9EEE}" type="datetimeFigureOut">
              <a:rPr lang="th-TH" smtClean="0"/>
              <a:t>12/12/56</a:t>
            </a:fld>
            <a:endParaRPr lang="th-TH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ภาพนิ่ง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A3E14-1422-4C0F-A606-ACDC3C51FE7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785656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วันที่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BB4DC-F608-4A09-B28B-3B6ACFAD9EEE}" type="datetimeFigureOut">
              <a:rPr lang="th-TH" smtClean="0"/>
              <a:t>12/12/56</a:t>
            </a:fld>
            <a:endParaRPr lang="th-TH"/>
          </a:p>
        </p:txBody>
      </p:sp>
      <p:sp>
        <p:nvSpPr>
          <p:cNvPr id="3" name="ตัวแทนท้ายกระดา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ตัวแทนหมายเลขภาพนิ่ง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A3E14-1422-4C0F-A606-ACDC3C51FE7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50626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แทนข้อความ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BB4DC-F608-4A09-B28B-3B6ACFAD9EEE}" type="datetimeFigureOut">
              <a:rPr lang="th-TH" smtClean="0"/>
              <a:t>12/12/56</a:t>
            </a:fld>
            <a:endParaRPr lang="th-TH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A3E14-1422-4C0F-A606-ACDC3C51FE7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199285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รูปภาพ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ตัวแทนข้อความ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BB4DC-F608-4A09-B28B-3B6ACFAD9EEE}" type="datetimeFigureOut">
              <a:rPr lang="th-TH" smtClean="0"/>
              <a:t>12/12/56</a:t>
            </a:fld>
            <a:endParaRPr lang="th-TH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A3E14-1422-4C0F-A606-ACDC3C51FE7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478836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ชื่อเรื่อง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5BB4DC-F608-4A09-B28B-3B6ACFAD9EEE}" type="datetimeFigureOut">
              <a:rPr lang="th-TH" smtClean="0"/>
              <a:t>12/12/56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4A3E14-1422-4C0F-A606-ACDC3C51FE7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182726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uckload.us/forum/register.php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azada.co.th/12-12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B0F0"/>
                </a:solidFill>
                <a:effectLst>
                  <a:reflection blurRad="6350" stA="55000" endA="50" endPos="85000" dist="29997" dir="5400000" sy="-100000" algn="bl" rotWithShape="0"/>
                </a:effectLst>
              </a:rPr>
              <a:t>E/R Table </a:t>
            </a:r>
            <a:endParaRPr lang="th-TH" b="1" dirty="0">
              <a:solidFill>
                <a:srgbClr val="00B0F0"/>
              </a:solidFill>
              <a:effectLst>
                <a:reflection blurRad="6350" stA="55000" endA="50" endPos="85000" dist="29997" dir="5400000" sy="-100000" algn="bl" rotWithShape="0"/>
              </a:effectLst>
            </a:endParaRPr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075356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ตาราง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870994"/>
              </p:ext>
            </p:extLst>
          </p:nvPr>
        </p:nvGraphicFramePr>
        <p:xfrm>
          <a:off x="467545" y="1844824"/>
          <a:ext cx="8208910" cy="4464496"/>
        </p:xfrm>
        <a:graphic>
          <a:graphicData uri="http://schemas.openxmlformats.org/drawingml/2006/table">
            <a:tbl>
              <a:tblPr firstRow="1" firstCol="1" bandRow="1">
                <a:tableStyleId>{284E427A-3D55-4303-BF80-6455036E1DE7}</a:tableStyleId>
              </a:tblPr>
              <a:tblGrid>
                <a:gridCol w="1390950"/>
                <a:gridCol w="1407825"/>
                <a:gridCol w="1358974"/>
                <a:gridCol w="1477994"/>
                <a:gridCol w="2573167"/>
              </a:tblGrid>
              <a:tr h="87178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Event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Type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Time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Physical Response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323850" algn="l"/>
                          <a:tab pos="518160" algn="ctr"/>
                        </a:tabLst>
                      </a:pPr>
                      <a:r>
                        <a:rPr lang="en-US" sz="1800">
                          <a:effectLst/>
                        </a:rPr>
                        <a:t>Procedrures/Step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68580" marR="68580" marT="0" marB="0"/>
                </a:tc>
              </a:tr>
              <a:tr h="359271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2400" b="0" dirty="0">
                          <a:effectLst/>
                        </a:rPr>
                        <a:t>สมัครสมาชิก</a:t>
                      </a:r>
                      <a:endParaRPr lang="en-US" sz="2400" b="0" dirty="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</a:rPr>
                        <a:t>Direct</a:t>
                      </a:r>
                      <a:endParaRPr lang="en-US" sz="2400" b="0" dirty="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</a:rPr>
                        <a:t>5</a:t>
                      </a:r>
                      <a:r>
                        <a:rPr lang="th-TH" sz="2400" b="0" dirty="0">
                          <a:effectLst/>
                        </a:rPr>
                        <a:t>นาที</a:t>
                      </a:r>
                      <a:endParaRPr lang="en-US" sz="2400" b="0" dirty="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1.</a:t>
                      </a:r>
                      <a:r>
                        <a:rPr lang="th-TH" sz="2400" dirty="0">
                          <a:effectLst/>
                        </a:rPr>
                        <a:t>แสดงหน้าสมัครสมาชิก</a:t>
                      </a:r>
                      <a:endParaRPr lang="en-US" sz="24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2.</a:t>
                      </a:r>
                      <a:r>
                        <a:rPr lang="th-TH" sz="2400" dirty="0">
                          <a:effectLst/>
                        </a:rPr>
                        <a:t>แสดงหน้าขอบคุณในการสมัครสมาชิก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1.</a:t>
                      </a:r>
                      <a:r>
                        <a:rPr lang="th-TH" sz="2400" dirty="0" err="1">
                          <a:effectLst/>
                        </a:rPr>
                        <a:t>คลิ๊ก</a:t>
                      </a:r>
                      <a:r>
                        <a:rPr lang="th-TH" sz="2400" dirty="0">
                          <a:effectLst/>
                        </a:rPr>
                        <a:t>เลือกหน้าบัญชี</a:t>
                      </a:r>
                      <a:endParaRPr lang="en-US" sz="24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2.</a:t>
                      </a:r>
                      <a:r>
                        <a:rPr lang="th-TH" sz="2400" dirty="0">
                          <a:effectLst/>
                        </a:rPr>
                        <a:t>ใส่ชื่อ  นามสกุล  </a:t>
                      </a:r>
                      <a:endParaRPr lang="en-US" sz="24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2400" dirty="0">
                          <a:effectLst/>
                        </a:rPr>
                        <a:t>ชื่อผู้ใช้  รหัสผ่าน</a:t>
                      </a:r>
                      <a:endParaRPr lang="en-US" sz="24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2400" dirty="0">
                          <a:effectLst/>
                        </a:rPr>
                        <a:t>วันเกิด  เพศ  เบอร์โทรศัพท์  ที่อยู่    อี</a:t>
                      </a:r>
                      <a:r>
                        <a:rPr lang="th-TH" sz="2400" dirty="0" err="1">
                          <a:effectLst/>
                        </a:rPr>
                        <a:t>เมล</a:t>
                      </a:r>
                      <a:r>
                        <a:rPr lang="th-TH" sz="2400" dirty="0">
                          <a:effectLst/>
                        </a:rPr>
                        <a:t>ปัจจุบัน</a:t>
                      </a:r>
                      <a:endParaRPr lang="en-US" sz="24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3.</a:t>
                      </a:r>
                      <a:r>
                        <a:rPr lang="th-TH" sz="2400" dirty="0" err="1">
                          <a:effectLst/>
                        </a:rPr>
                        <a:t>คลิ๊ก</a:t>
                      </a:r>
                      <a:r>
                        <a:rPr lang="th-TH" sz="2400" dirty="0">
                          <a:effectLst/>
                        </a:rPr>
                        <a:t>ถัดไป</a:t>
                      </a:r>
                      <a:endParaRPr lang="en-US" sz="24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4.</a:t>
                      </a:r>
                      <a:r>
                        <a:rPr lang="th-TH" sz="2400" dirty="0">
                          <a:effectLst/>
                        </a:rPr>
                        <a:t>ขึ้นคำว่าขอบคุณในการสมัครสมาชิก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ชื่อเรื่อง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E/R </a:t>
            </a:r>
            <a:r>
              <a:rPr lang="en-US" dirty="0"/>
              <a:t>Table For Registered</a:t>
            </a:r>
            <a:br>
              <a:rPr lang="en-US" dirty="0"/>
            </a:b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984017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E/R </a:t>
            </a:r>
            <a:r>
              <a:rPr lang="en-US" dirty="0"/>
              <a:t>Table For Registered </a:t>
            </a:r>
            <a:r>
              <a:rPr lang="en-US" u="sng" dirty="0" smtClean="0">
                <a:hlinkClick r:id="rId2"/>
              </a:rPr>
              <a:t>www.duckload.us/forum/register.php</a:t>
            </a:r>
            <a:r>
              <a:rPr lang="en-US" dirty="0"/>
              <a:t/>
            </a:r>
            <a:br>
              <a:rPr lang="en-US" dirty="0"/>
            </a:br>
            <a:endParaRPr lang="th-TH" dirty="0"/>
          </a:p>
        </p:txBody>
      </p:sp>
      <p:graphicFrame>
        <p:nvGraphicFramePr>
          <p:cNvPr id="4" name="ตาราง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1245220"/>
              </p:ext>
            </p:extLst>
          </p:nvPr>
        </p:nvGraphicFramePr>
        <p:xfrm>
          <a:off x="683568" y="1988840"/>
          <a:ext cx="7632848" cy="4664591"/>
        </p:xfrm>
        <a:graphic>
          <a:graphicData uri="http://schemas.openxmlformats.org/drawingml/2006/table">
            <a:tbl>
              <a:tblPr firstRow="1" firstCol="1" bandRow="1">
                <a:tableStyleId>{284E427A-3D55-4303-BF80-6455036E1DE7}</a:tableStyleId>
              </a:tblPr>
              <a:tblGrid>
                <a:gridCol w="1270503"/>
                <a:gridCol w="1318014"/>
                <a:gridCol w="1275418"/>
                <a:gridCol w="1463004"/>
                <a:gridCol w="2305909"/>
              </a:tblGrid>
              <a:tr h="48947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Even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+mn-cs"/>
                      </a:endParaRPr>
                    </a:p>
                  </a:txBody>
                  <a:tcPr marL="53237" marR="532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Type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+mn-cs"/>
                      </a:endParaRPr>
                    </a:p>
                  </a:txBody>
                  <a:tcPr marL="53237" marR="532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Time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+mn-cs"/>
                      </a:endParaRPr>
                    </a:p>
                  </a:txBody>
                  <a:tcPr marL="53237" marR="532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Physical Response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+mn-cs"/>
                      </a:endParaRPr>
                    </a:p>
                  </a:txBody>
                  <a:tcPr marL="53237" marR="5323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323850" algn="l"/>
                          <a:tab pos="518160" algn="ctr"/>
                        </a:tabLst>
                      </a:pPr>
                      <a:r>
                        <a:rPr lang="en-US" sz="1800">
                          <a:effectLst/>
                        </a:rPr>
                        <a:t>Procedrures/Step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+mn-cs"/>
                      </a:endParaRPr>
                    </a:p>
                  </a:txBody>
                  <a:tcPr marL="53237" marR="53237" marT="0" marB="0"/>
                </a:tc>
              </a:tr>
              <a:tr h="403365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2000" dirty="0">
                          <a:effectLst/>
                        </a:rPr>
                        <a:t>สมัครสมาชิก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+mn-cs"/>
                      </a:endParaRPr>
                    </a:p>
                  </a:txBody>
                  <a:tcPr marL="53237" marR="532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Direct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+mn-cs"/>
                      </a:endParaRPr>
                    </a:p>
                  </a:txBody>
                  <a:tcPr marL="53237" marR="532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5</a:t>
                      </a:r>
                      <a:r>
                        <a:rPr lang="th-TH" sz="2000" dirty="0">
                          <a:effectLst/>
                        </a:rPr>
                        <a:t>นาที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+mn-cs"/>
                      </a:endParaRPr>
                    </a:p>
                  </a:txBody>
                  <a:tcPr marL="53237" marR="5323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1.</a:t>
                      </a:r>
                      <a:r>
                        <a:rPr lang="th-TH" sz="1800" dirty="0">
                          <a:effectLst/>
                        </a:rPr>
                        <a:t>แสดงหน้าสมัครสมาชิก</a:t>
                      </a:r>
                      <a:endParaRPr lang="en-US" sz="18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2.</a:t>
                      </a:r>
                      <a:r>
                        <a:rPr lang="th-TH" sz="1800" dirty="0">
                          <a:effectLst/>
                        </a:rPr>
                        <a:t>แสดงรายการข้อมูลที่ต้องใส่ในการสมัคร</a:t>
                      </a:r>
                      <a:endParaRPr lang="en-US" sz="18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3.</a:t>
                      </a:r>
                      <a:r>
                        <a:rPr lang="th-TH" sz="1800" dirty="0">
                          <a:effectLst/>
                        </a:rPr>
                        <a:t>แสดงหน้ายืนยันการสมัครสาม</a:t>
                      </a:r>
                      <a:r>
                        <a:rPr lang="th-TH" sz="1800" dirty="0" err="1">
                          <a:effectLst/>
                        </a:rPr>
                        <a:t>ชิก</a:t>
                      </a:r>
                      <a:r>
                        <a:rPr lang="th-TH" sz="1800" dirty="0">
                          <a:effectLst/>
                        </a:rPr>
                        <a:t>เรียบร้อย</a:t>
                      </a:r>
                      <a:endParaRPr lang="en-US" sz="18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4.</a:t>
                      </a:r>
                      <a:r>
                        <a:rPr lang="th-TH" sz="1800" dirty="0">
                          <a:effectLst/>
                        </a:rPr>
                        <a:t>แสดงหน้าขอบคุณในการสมัครสมาชิก</a:t>
                      </a:r>
                      <a:endParaRPr lang="en-US" sz="18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5.</a:t>
                      </a:r>
                      <a:r>
                        <a:rPr lang="th-TH" sz="1800" dirty="0" err="1">
                          <a:effectLst/>
                        </a:rPr>
                        <a:t>โชค์</a:t>
                      </a:r>
                      <a:r>
                        <a:rPr lang="th-TH" sz="1800" dirty="0">
                          <a:effectLst/>
                        </a:rPr>
                        <a:t>หน้าหลักเว็บไซด์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+mn-cs"/>
                      </a:endParaRPr>
                    </a:p>
                  </a:txBody>
                  <a:tcPr marL="53237" marR="5323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1.</a:t>
                      </a:r>
                      <a:r>
                        <a:rPr lang="th-TH" sz="1800" dirty="0" err="1">
                          <a:effectLst/>
                        </a:rPr>
                        <a:t>คลิ๊ก</a:t>
                      </a:r>
                      <a:r>
                        <a:rPr lang="th-TH" sz="1800" dirty="0">
                          <a:effectLst/>
                        </a:rPr>
                        <a:t>ปุ่ม </a:t>
                      </a:r>
                      <a:r>
                        <a:rPr lang="en-US" sz="1800" dirty="0">
                          <a:effectLst/>
                        </a:rPr>
                        <a:t>Register  </a:t>
                      </a:r>
                      <a:endParaRPr lang="en-US" sz="1800" dirty="0" smtClean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2.</a:t>
                      </a:r>
                      <a:r>
                        <a:rPr lang="th-TH" sz="1800" dirty="0">
                          <a:effectLst/>
                        </a:rPr>
                        <a:t>ใส่ข้อมูลส่วน</a:t>
                      </a:r>
                      <a:r>
                        <a:rPr lang="th-TH" sz="1800" dirty="0" err="1">
                          <a:effectLst/>
                        </a:rPr>
                        <a:t>ตัวี่</a:t>
                      </a:r>
                      <a:r>
                        <a:rPr lang="th-TH" sz="1800" dirty="0">
                          <a:effectLst/>
                        </a:rPr>
                        <a:t>ใช้ในการสมัคร</a:t>
                      </a:r>
                      <a:endParaRPr lang="en-US" sz="18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3.</a:t>
                      </a:r>
                      <a:r>
                        <a:rPr lang="th-TH" sz="1800" dirty="0">
                          <a:effectLst/>
                        </a:rPr>
                        <a:t>ใส่คำว่า  ภาษาไทยให้ถูกต้อง</a:t>
                      </a:r>
                      <a:endParaRPr lang="en-US" sz="18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4.</a:t>
                      </a:r>
                      <a:r>
                        <a:rPr lang="th-TH" sz="1800" dirty="0">
                          <a:effectLst/>
                        </a:rPr>
                        <a:t>ใส่ข้อมูลสมาชิกเพิ่มเติมและอ้างอิง</a:t>
                      </a:r>
                      <a:endParaRPr lang="en-US" sz="18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5.</a:t>
                      </a:r>
                      <a:r>
                        <a:rPr lang="th-TH" sz="1800" dirty="0">
                          <a:effectLst/>
                        </a:rPr>
                        <a:t>ใส่เวลา  หรือโซนของเวลาภายในประเทศ</a:t>
                      </a:r>
                      <a:endParaRPr lang="en-US" sz="18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6.</a:t>
                      </a:r>
                      <a:r>
                        <a:rPr lang="th-TH" sz="1800" dirty="0">
                          <a:effectLst/>
                        </a:rPr>
                        <a:t>ใส่ตัวเลือกเวลาแก้ไข</a:t>
                      </a:r>
                      <a:endParaRPr lang="en-US" sz="18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7.</a:t>
                      </a:r>
                      <a:r>
                        <a:rPr lang="th-TH" sz="1800" dirty="0">
                          <a:effectLst/>
                        </a:rPr>
                        <a:t>เลือกคำว่ารับอี</a:t>
                      </a:r>
                      <a:r>
                        <a:rPr lang="th-TH" sz="1800" dirty="0" err="1">
                          <a:effectLst/>
                        </a:rPr>
                        <a:t>เมลหรือ</a:t>
                      </a:r>
                      <a:r>
                        <a:rPr lang="th-TH" sz="1800" dirty="0">
                          <a:effectLst/>
                        </a:rPr>
                        <a:t>ไม่</a:t>
                      </a:r>
                      <a:endParaRPr lang="en-US" sz="18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8.</a:t>
                      </a:r>
                      <a:r>
                        <a:rPr lang="th-TH" sz="1800" dirty="0">
                          <a:effectLst/>
                        </a:rPr>
                        <a:t> เลือกคำว่าตกลง  ได้อ่านตามกฎของเว็บไซด์เรียบร้อย</a:t>
                      </a:r>
                      <a:endParaRPr lang="en-US" sz="18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8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+mn-cs"/>
                      </a:endParaRPr>
                    </a:p>
                  </a:txBody>
                  <a:tcPr marL="53237" marR="53237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1548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E/R </a:t>
            </a:r>
            <a:r>
              <a:rPr lang="en-US" dirty="0"/>
              <a:t>Table For Search</a:t>
            </a:r>
            <a:br>
              <a:rPr lang="en-US" dirty="0"/>
            </a:br>
            <a:endParaRPr lang="th-TH" dirty="0"/>
          </a:p>
        </p:txBody>
      </p:sp>
      <p:graphicFrame>
        <p:nvGraphicFramePr>
          <p:cNvPr id="5" name="ตาราง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4753531"/>
              </p:ext>
            </p:extLst>
          </p:nvPr>
        </p:nvGraphicFramePr>
        <p:xfrm>
          <a:off x="395535" y="1412776"/>
          <a:ext cx="8352929" cy="5320708"/>
        </p:xfrm>
        <a:graphic>
          <a:graphicData uri="http://schemas.openxmlformats.org/drawingml/2006/table">
            <a:tbl>
              <a:tblPr firstRow="1" firstCol="1" bandRow="1">
                <a:tableStyleId>{284E427A-3D55-4303-BF80-6455036E1DE7}</a:tableStyleId>
              </a:tblPr>
              <a:tblGrid>
                <a:gridCol w="1726582"/>
                <a:gridCol w="937715"/>
                <a:gridCol w="1030955"/>
                <a:gridCol w="225573"/>
                <a:gridCol w="1719602"/>
                <a:gridCol w="2712502"/>
              </a:tblGrid>
              <a:tr h="153509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Even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Type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Time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Physical Response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Procedrures/Step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68580" marR="68580" marT="0" marB="0"/>
                </a:tc>
              </a:tr>
              <a:tr h="350546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400" b="0" dirty="0">
                          <a:effectLst/>
                        </a:rPr>
                        <a:t>search</a:t>
                      </a:r>
                      <a:endParaRPr lang="en-US" sz="2400" b="0" dirty="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</a:rPr>
                        <a:t>Direct</a:t>
                      </a:r>
                      <a:endParaRPr lang="en-US" sz="2400" b="0" dirty="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</a:rPr>
                        <a:t>1 </a:t>
                      </a:r>
                      <a:r>
                        <a:rPr lang="th-TH" sz="2400" b="0" dirty="0">
                          <a:effectLst/>
                        </a:rPr>
                        <a:t>นาที</a:t>
                      </a:r>
                      <a:endParaRPr lang="en-US" sz="2400" b="0" dirty="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1.</a:t>
                      </a:r>
                      <a:r>
                        <a:rPr lang="th-TH" sz="2400" dirty="0" smtClean="0">
                          <a:effectLst/>
                        </a:rPr>
                        <a:t>แสดงช่องใส่คำที่</a:t>
                      </a:r>
                      <a:r>
                        <a:rPr lang="th-TH" sz="2400" dirty="0">
                          <a:effectLst/>
                        </a:rPr>
                        <a:t>จะค้นหา</a:t>
                      </a:r>
                      <a:endParaRPr lang="en-US" sz="24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2.</a:t>
                      </a:r>
                      <a:r>
                        <a:rPr lang="th-TH" sz="2400" dirty="0">
                          <a:effectLst/>
                        </a:rPr>
                        <a:t>แสดงหน้าข้อมูลที่ทำการค้นหา</a:t>
                      </a:r>
                      <a:endParaRPr lang="en-US" sz="24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3.</a:t>
                      </a:r>
                      <a:r>
                        <a:rPr lang="th-TH" sz="2400" dirty="0">
                          <a:effectLst/>
                        </a:rPr>
                        <a:t>แสดงหน้าที่เลือกจากการ</a:t>
                      </a:r>
                      <a:r>
                        <a:rPr lang="th-TH" sz="2400" dirty="0" smtClean="0">
                          <a:effectLst/>
                        </a:rPr>
                        <a:t>ค้นหา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/>
                          <a:ea typeface="Calibri"/>
                          <a:cs typeface="Cordia New"/>
                        </a:rPr>
                        <a:t>4.</a:t>
                      </a:r>
                      <a:r>
                        <a:rPr lang="th-TH" sz="2400" dirty="0" smtClean="0">
                          <a:effectLst/>
                          <a:latin typeface="Calibri"/>
                          <a:ea typeface="Calibri"/>
                          <a:cs typeface="Cordia New"/>
                        </a:rPr>
                        <a:t>แสดงคำว่าไม่สามารถค้นหาได้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1.</a:t>
                      </a:r>
                      <a:r>
                        <a:rPr lang="th-TH" sz="2400" dirty="0">
                          <a:effectLst/>
                        </a:rPr>
                        <a:t>พิมพ์หน้าเว็บไซด์ที่จะทำการค้นหา</a:t>
                      </a:r>
                      <a:endParaRPr lang="en-US" sz="24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2.</a:t>
                      </a:r>
                      <a:r>
                        <a:rPr lang="th-TH" sz="2400" dirty="0">
                          <a:effectLst/>
                        </a:rPr>
                        <a:t>ใส่ข้อมูลที่ต้องการจะค้นหา</a:t>
                      </a:r>
                      <a:endParaRPr lang="en-US" sz="24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3.</a:t>
                      </a:r>
                      <a:r>
                        <a:rPr lang="th-TH" sz="2400" dirty="0" smtClean="0">
                          <a:effectLst/>
                        </a:rPr>
                        <a:t>ถ้าเจอเลือก</a:t>
                      </a:r>
                      <a:r>
                        <a:rPr lang="th-TH" sz="2400" dirty="0">
                          <a:effectLst/>
                        </a:rPr>
                        <a:t>ข้อมูลที่ทำการค้นหา</a:t>
                      </a:r>
                      <a:endParaRPr lang="en-US" sz="24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4.</a:t>
                      </a:r>
                      <a:r>
                        <a:rPr lang="th-TH" sz="2400" dirty="0">
                          <a:effectLst/>
                        </a:rPr>
                        <a:t>นำข้อมูลที่ได้นำไป</a:t>
                      </a:r>
                      <a:r>
                        <a:rPr lang="th-TH" sz="2400" dirty="0" smtClean="0">
                          <a:effectLst/>
                        </a:rPr>
                        <a:t>อ้างอิง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/>
                          <a:ea typeface="Calibri"/>
                          <a:cs typeface="Cordia New"/>
                        </a:rPr>
                        <a:t>5.</a:t>
                      </a:r>
                      <a:r>
                        <a:rPr lang="th-TH" sz="2400" dirty="0" smtClean="0">
                          <a:effectLst/>
                          <a:latin typeface="Calibri"/>
                          <a:ea typeface="Calibri"/>
                          <a:cs typeface="Cordia New"/>
                        </a:rPr>
                        <a:t>ถ้าค้นหาแล้วไม่เจอ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1354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E/R </a:t>
            </a:r>
            <a:r>
              <a:rPr lang="en-US" dirty="0"/>
              <a:t>Table For Search</a:t>
            </a:r>
            <a:br>
              <a:rPr lang="en-US" dirty="0"/>
            </a:br>
            <a:r>
              <a:rPr lang="en-US" u="sng" dirty="0">
                <a:hlinkClick r:id="rId2"/>
              </a:rPr>
              <a:t>http://www.lazada.co.th/12-12/</a:t>
            </a:r>
            <a:r>
              <a:rPr lang="en-US" dirty="0"/>
              <a:t/>
            </a:r>
            <a:br>
              <a:rPr lang="en-US" dirty="0"/>
            </a:br>
            <a:endParaRPr lang="th-TH" dirty="0"/>
          </a:p>
        </p:txBody>
      </p:sp>
      <p:graphicFrame>
        <p:nvGraphicFramePr>
          <p:cNvPr id="4" name="ตาราง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3927592"/>
              </p:ext>
            </p:extLst>
          </p:nvPr>
        </p:nvGraphicFramePr>
        <p:xfrm>
          <a:off x="395536" y="1844824"/>
          <a:ext cx="8352928" cy="4844495"/>
        </p:xfrm>
        <a:graphic>
          <a:graphicData uri="http://schemas.openxmlformats.org/drawingml/2006/table">
            <a:tbl>
              <a:tblPr firstRow="1" firstCol="1" bandRow="1">
                <a:tableStyleId>{284E427A-3D55-4303-BF80-6455036E1DE7}</a:tableStyleId>
              </a:tblPr>
              <a:tblGrid>
                <a:gridCol w="1670224"/>
                <a:gridCol w="1670224"/>
                <a:gridCol w="1670224"/>
                <a:gridCol w="1671128"/>
                <a:gridCol w="1671128"/>
              </a:tblGrid>
              <a:tr h="70835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Even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Type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Time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Physical Response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Procedrures/Step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68580" marR="68580" marT="0" marB="0"/>
                </a:tc>
              </a:tr>
              <a:tr h="411617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search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Direct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 </a:t>
                      </a:r>
                      <a:r>
                        <a:rPr lang="th-TH" sz="2000" dirty="0">
                          <a:effectLst/>
                        </a:rPr>
                        <a:t>นาที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</a:rPr>
                        <a:t>1.</a:t>
                      </a:r>
                      <a:r>
                        <a:rPr lang="th-TH" sz="1800" b="0" dirty="0">
                          <a:effectLst/>
                        </a:rPr>
                        <a:t>แสดงหน้าเว็บไซด์และช่อง</a:t>
                      </a:r>
                      <a:r>
                        <a:rPr lang="en-US" sz="1800" b="0" dirty="0">
                          <a:effectLst/>
                        </a:rPr>
                        <a:t>search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</a:rPr>
                        <a:t>2.</a:t>
                      </a:r>
                      <a:r>
                        <a:rPr lang="th-TH" sz="1800" b="0" dirty="0">
                          <a:effectLst/>
                        </a:rPr>
                        <a:t>แสดงรูปและ</a:t>
                      </a:r>
                      <a:r>
                        <a:rPr lang="th-TH" sz="1800" b="0" dirty="0" smtClean="0">
                          <a:effectLst/>
                        </a:rPr>
                        <a:t>คำอธิบายในขณะค้นหาเจอ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0" dirty="0" smtClean="0">
                          <a:effectLst/>
                        </a:rPr>
                        <a:t>3.</a:t>
                      </a:r>
                      <a:r>
                        <a:rPr lang="th-TH" sz="1800" b="0" dirty="0" smtClean="0">
                          <a:effectLst/>
                        </a:rPr>
                        <a:t>แสดงข้อมูลสิ่งที่เราเลือก</a:t>
                      </a:r>
                      <a:endParaRPr lang="en-US" sz="1800" b="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</a:rPr>
                        <a:t>3.</a:t>
                      </a:r>
                      <a:r>
                        <a:rPr lang="th-TH" sz="1800" b="0" dirty="0">
                          <a:effectLst/>
                        </a:rPr>
                        <a:t>แสดงคำว่าสินค้าที่ฉันกำลังมองหาอยู่ที่ไหน</a:t>
                      </a:r>
                      <a:r>
                        <a:rPr lang="en-US" sz="1800" b="0" dirty="0">
                          <a:effectLst/>
                        </a:rPr>
                        <a:t>???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th-TH" sz="1800" b="0" dirty="0">
                          <a:effectLst/>
                        </a:rPr>
                        <a:t>แสดงช่องใส่ชื่อสินค้าและอีเม</a:t>
                      </a:r>
                      <a:r>
                        <a:rPr lang="th-TH" sz="1800" b="0" dirty="0" err="1">
                          <a:effectLst/>
                        </a:rPr>
                        <a:t>ลแอดเดส</a:t>
                      </a:r>
                      <a:r>
                        <a:rPr lang="th-TH" sz="1800" b="0" dirty="0">
                          <a:effectLst/>
                        </a:rPr>
                        <a:t>เพื่อรับข้อมูลข่าวสาร</a:t>
                      </a:r>
                      <a:endParaRPr lang="en-US" sz="1800" b="0" dirty="0">
                        <a:effectLst/>
                        <a:latin typeface="Calibri"/>
                        <a:ea typeface="Times New Roman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1.</a:t>
                      </a:r>
                      <a:r>
                        <a:rPr lang="th-TH" sz="2000" dirty="0">
                          <a:effectLst/>
                        </a:rPr>
                        <a:t>เข้าสู่เว็บไซด์</a:t>
                      </a:r>
                      <a:endParaRPr lang="en-US" sz="20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u="sng" dirty="0">
                          <a:effectLst/>
                          <a:hlinkClick r:id="rId2"/>
                        </a:rPr>
                        <a:t>http://www.lazada.co.th/12-12/</a:t>
                      </a:r>
                      <a:endParaRPr lang="en-US" sz="20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2.</a:t>
                      </a:r>
                      <a:r>
                        <a:rPr lang="th-TH" sz="2000" dirty="0">
                          <a:effectLst/>
                        </a:rPr>
                        <a:t>พิมพ์คีย์</a:t>
                      </a:r>
                      <a:r>
                        <a:rPr lang="th-TH" sz="2000" dirty="0" err="1">
                          <a:effectLst/>
                        </a:rPr>
                        <a:t>เวิด</a:t>
                      </a:r>
                      <a:r>
                        <a:rPr lang="th-TH" sz="2000" dirty="0">
                          <a:effectLst/>
                        </a:rPr>
                        <a:t>ในการ</a:t>
                      </a:r>
                      <a:r>
                        <a:rPr lang="th-TH" sz="2000" dirty="0" smtClean="0">
                          <a:effectLst/>
                        </a:rPr>
                        <a:t>ค้นหาแล้วกดคำว่าค้นหา</a:t>
                      </a:r>
                      <a:endParaRPr lang="en-US" sz="20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3.</a:t>
                      </a:r>
                      <a:r>
                        <a:rPr lang="th-TH" sz="2000" dirty="0">
                          <a:effectLst/>
                        </a:rPr>
                        <a:t>ถ้าค้นหา</a:t>
                      </a:r>
                      <a:r>
                        <a:rPr lang="th-TH" sz="2000" dirty="0" smtClean="0">
                          <a:effectLst/>
                        </a:rPr>
                        <a:t>เจอ นำข้อมูลที่ได้แล้วอ้างอิง</a:t>
                      </a:r>
                      <a:endParaRPr lang="en-US" sz="20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4.</a:t>
                      </a:r>
                      <a:r>
                        <a:rPr lang="th-TH" sz="2000" dirty="0">
                          <a:effectLst/>
                        </a:rPr>
                        <a:t>ถ้าค้นหาไม่เจอ</a:t>
                      </a:r>
                      <a:endParaRPr lang="en-US" sz="20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8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2932089"/>
      </p:ext>
    </p:extLst>
  </p:cSld>
  <p:clrMapOvr>
    <a:masterClrMapping/>
  </p:clrMapOvr>
</p:sld>
</file>

<file path=ppt/theme/theme1.xml><?xml version="1.0" encoding="utf-8"?>
<a:theme xmlns:a="http://schemas.openxmlformats.org/drawingml/2006/main" name="ชุดรูปแบบของ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</TotalTime>
  <Words>346</Words>
  <Application>Microsoft Office PowerPoint</Application>
  <PresentationFormat>นำเสนอทางหน้าจอ (4:3)</PresentationFormat>
  <Paragraphs>80</Paragraphs>
  <Slides>5</Slides>
  <Notes>0</Notes>
  <HiddenSlides>0</HiddenSlides>
  <MMClips>0</MMClips>
  <ScaleCrop>false</ScaleCrop>
  <HeadingPairs>
    <vt:vector size="4" baseType="variant">
      <vt:variant>
        <vt:lpstr>ชุดรูปแบบ</vt:lpstr>
      </vt:variant>
      <vt:variant>
        <vt:i4>1</vt:i4>
      </vt:variant>
      <vt:variant>
        <vt:lpstr>ชื่อเรื่องภาพนิ่ง</vt:lpstr>
      </vt:variant>
      <vt:variant>
        <vt:i4>5</vt:i4>
      </vt:variant>
    </vt:vector>
  </HeadingPairs>
  <TitlesOfParts>
    <vt:vector size="6" baseType="lpstr">
      <vt:lpstr>ชุดรูปแบบของ Office</vt:lpstr>
      <vt:lpstr>E/R Table </vt:lpstr>
      <vt:lpstr> E/R Table For Registered </vt:lpstr>
      <vt:lpstr>  E/R Table For Registered www.duckload.us/forum/register.php </vt:lpstr>
      <vt:lpstr> E/R Table For Search </vt:lpstr>
      <vt:lpstr> E/R Table For Search http://www.lazada.co.th/12-12/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งานนำเสนอ PowerPoint</dc:title>
  <dc:creator>sodakug1</dc:creator>
  <cp:lastModifiedBy>sodakug1</cp:lastModifiedBy>
  <cp:revision>7</cp:revision>
  <dcterms:created xsi:type="dcterms:W3CDTF">2013-12-12T09:52:37Z</dcterms:created>
  <dcterms:modified xsi:type="dcterms:W3CDTF">2013-12-12T17:45:55Z</dcterms:modified>
</cp:coreProperties>
</file>