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19552-1A4D-4A00-9D78-C888960A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900AB-5DF8-48ED-BB19-0144D3B37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679AC-C451-412E-ADE6-7B9E6CA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A4B9B-4A39-49E0-94B3-F138A474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95BA1-5458-4356-BD0D-338B5500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79D46-9FDB-4455-ABB2-36E86EFF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BEC488-3271-4758-AA47-10A665C6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B553E-3F28-440E-8756-DC56188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EDD54-0315-40A4-9E26-E0EE045F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0F66-3ECC-48AC-9CF6-62F33E0C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21AC3-5FFF-4CFD-BD78-A8376B2C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D08EE4-B3DA-45D6-8C58-9D1FED61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69676-31DC-476A-9CA5-F050A4AD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46D85-EAFC-45B7-B017-FC45A794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D6AD9-B477-4B98-8F18-A7582390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746D4-6E37-453F-973B-1B433558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C0FA4-9E3E-4E77-8276-27E9F6D2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FFBA2-99AA-4670-A543-B99B13C8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40BEA-4B7D-4C83-8C49-4B89EBC5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CBFAB-A9EA-4203-AFFB-94435975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0F6B-B35E-45C7-A460-DF2E79D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E0876-77D3-429B-A917-1CFE31E44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207AC-F357-4A29-81E2-57B14229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39CFE-B4B9-44ED-950B-2BD33ABA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CF94-7CD1-40E3-A991-384D236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D2DE-4CC0-4C81-A7CB-DF10E1EE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7BAFF-9CBE-4616-A049-83E88C905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841FA-C968-4801-A0BF-F5E3626E8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4D474-E140-4CEC-92ED-8EA6A9EA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E516C-3ED6-4562-B05C-88DA140D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AD7E3-B070-4E38-85F7-7D0526D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AB22-7F3B-4CB2-B17A-A5CA6966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AA0B4-3886-42DA-BECD-9A1B5A06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8FBE3-7E58-453D-8021-EDF042BCE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6C328-8067-439B-8E01-9075E8DFE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64CE34-CE0A-4904-9077-05C67A5D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45E54E-86F1-4E5D-9DBA-1CFB97A1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BEE8E4-C1BE-436C-B2AE-36327708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AF370-D91E-4FEE-B01F-ED7A62CD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3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CF91-4017-44D9-974F-F54C64EA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7CE840-15BC-4AAE-92AB-C9AE09A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55E1F9-5C4C-4AAA-95D4-8206EEAC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1E5E3B-A0A0-4E17-BAE1-0C7E9C03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74F3F-B130-4237-8D1C-A0FA8B32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F4B85-0118-4C06-9586-C73801E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F2934-480B-4C8E-A03A-8086815E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2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58767-0B46-4243-A778-8484CB97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F356E-3C60-4963-BD98-CD62409E8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E9487-D673-4846-B115-71B3A4A7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39A38-1E79-41A0-B7D8-AF23DF4D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C7519-2DD5-4C3B-AC17-AC076F64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88DA7B-7B94-4178-8066-32760A1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4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DCE00-BDB0-4CA3-B783-3F7A89A1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2A110-6066-4267-97E3-179BF6E8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970F20-154D-4D02-8191-23ED4895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F4743-9D2E-4AD6-A0FB-B22D9FF1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0003C-6C3A-4517-8610-B431144F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BA35A-5EBB-4B4E-9627-5891FC06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9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5414EF-1C84-4623-9830-26A14A92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013FC6-B192-473F-92A8-8EFE0F633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F5BD6-8560-4271-847D-8A13D476A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2D35-E9E9-47B1-A7E4-E5A406F49528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974B1-A919-415A-9651-BC207E48C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5B63-08D9-418E-A687-2990A11ED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55A1-44B9-4946-8C9D-377425FDF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127420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071208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2701362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388674" y="3352110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3757574" y="3341718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331516" y="2463974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387729" y="334171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5961671" y="2463973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FE620F58-668D-48B0-95E4-846A63B2B4A9}"/>
              </a:ext>
            </a:extLst>
          </p:cNvPr>
          <p:cNvCxnSpPr>
            <a:cxnSpLocks/>
          </p:cNvCxnSpPr>
          <p:nvPr/>
        </p:nvCxnSpPr>
        <p:spPr>
          <a:xfrm>
            <a:off x="7017884" y="3429001"/>
            <a:ext cx="1697720" cy="997526"/>
          </a:xfrm>
          <a:prstGeom prst="bentConnector3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D929B10-C6ED-473C-ABA0-AC3E37A08A5F}"/>
              </a:ext>
            </a:extLst>
          </p:cNvPr>
          <p:cNvCxnSpPr>
            <a:cxnSpLocks/>
          </p:cNvCxnSpPr>
          <p:nvPr/>
        </p:nvCxnSpPr>
        <p:spPr>
          <a:xfrm flipV="1">
            <a:off x="7017884" y="2379515"/>
            <a:ext cx="1656157" cy="1039093"/>
          </a:xfrm>
          <a:prstGeom prst="bentConnector3">
            <a:avLst>
              <a:gd name="adj1" fmla="val 51255"/>
            </a:avLst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351F8CDD-BEB2-4DAA-96A7-C047EC01A330}"/>
              </a:ext>
            </a:extLst>
          </p:cNvPr>
          <p:cNvSpPr/>
          <p:nvPr/>
        </p:nvSpPr>
        <p:spPr>
          <a:xfrm rot="21036973">
            <a:off x="8836183" y="1046655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9FC75B-2466-4189-A237-32E33349D81F}"/>
              </a:ext>
            </a:extLst>
          </p:cNvPr>
          <p:cNvSpPr/>
          <p:nvPr/>
        </p:nvSpPr>
        <p:spPr>
          <a:xfrm rot="21036973">
            <a:off x="8836181" y="3513458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F9CE3E-0D3C-4AAE-9ECB-0F19802F8C57}"/>
              </a:ext>
            </a:extLst>
          </p:cNvPr>
          <p:cNvSpPr txBox="1"/>
          <p:nvPr/>
        </p:nvSpPr>
        <p:spPr>
          <a:xfrm>
            <a:off x="486117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01A7EA9-15A0-4436-9198-44E55A884D2B}"/>
              </a:ext>
            </a:extLst>
          </p:cNvPr>
          <p:cNvSpPr txBox="1"/>
          <p:nvPr/>
        </p:nvSpPr>
        <p:spPr>
          <a:xfrm>
            <a:off x="2214778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14EDD16-B40A-46C6-A11A-BE34E8CDF42D}"/>
              </a:ext>
            </a:extLst>
          </p:cNvPr>
          <p:cNvSpPr txBox="1"/>
          <p:nvPr/>
        </p:nvSpPr>
        <p:spPr>
          <a:xfrm>
            <a:off x="3943439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B4C62A1-EDEA-4E32-A138-B59D136A24BB}"/>
              </a:ext>
            </a:extLst>
          </p:cNvPr>
          <p:cNvSpPr txBox="1"/>
          <p:nvPr/>
        </p:nvSpPr>
        <p:spPr>
          <a:xfrm>
            <a:off x="5672100" y="463642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51B0E24-9729-4441-BFED-475C4D11BC29}"/>
              </a:ext>
            </a:extLst>
          </p:cNvPr>
          <p:cNvSpPr txBox="1"/>
          <p:nvPr/>
        </p:nvSpPr>
        <p:spPr>
          <a:xfrm>
            <a:off x="9928697" y="187520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H×W×C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74A7325-8677-49F1-B62A-1ACC100AD857}"/>
              </a:ext>
            </a:extLst>
          </p:cNvPr>
          <p:cNvSpPr txBox="1"/>
          <p:nvPr/>
        </p:nvSpPr>
        <p:spPr>
          <a:xfrm>
            <a:off x="9928697" y="4336463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H×W×1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7E8B1C7-35B2-451E-819C-F9907E84CC17}"/>
              </a:ext>
            </a:extLst>
          </p:cNvPr>
          <p:cNvSpPr txBox="1"/>
          <p:nvPr/>
        </p:nvSpPr>
        <p:spPr>
          <a:xfrm>
            <a:off x="9928697" y="144431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分类分支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664779-3620-420D-8D7A-2CCC9701A2FA}"/>
              </a:ext>
            </a:extLst>
          </p:cNvPr>
          <p:cNvSpPr txBox="1"/>
          <p:nvPr/>
        </p:nvSpPr>
        <p:spPr>
          <a:xfrm>
            <a:off x="9928697" y="390557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中心度分支</a:t>
            </a:r>
          </a:p>
        </p:txBody>
      </p:sp>
    </p:spTree>
    <p:extLst>
      <p:ext uri="{BB962C8B-B14F-4D97-AF65-F5344CB8AC3E}">
        <p14:creationId xmlns:p14="http://schemas.microsoft.com/office/powerpoint/2010/main" val="21692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ACE5493-658A-479D-9B2B-36EA2D4F9CC8}"/>
              </a:ext>
            </a:extLst>
          </p:cNvPr>
          <p:cNvCxnSpPr>
            <a:cxnSpLocks/>
          </p:cNvCxnSpPr>
          <p:nvPr/>
        </p:nvCxnSpPr>
        <p:spPr>
          <a:xfrm>
            <a:off x="2584618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AFB4E9-BD1B-4CC6-AF0B-730DFD9AA888}"/>
              </a:ext>
            </a:extLst>
          </p:cNvPr>
          <p:cNvSpPr/>
          <p:nvPr/>
        </p:nvSpPr>
        <p:spPr>
          <a:xfrm rot="21036973">
            <a:off x="1528406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8C7478-C66E-47A0-806A-BD0105CA9649}"/>
              </a:ext>
            </a:extLst>
          </p:cNvPr>
          <p:cNvSpPr/>
          <p:nvPr/>
        </p:nvSpPr>
        <p:spPr>
          <a:xfrm rot="21036973">
            <a:off x="3158560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B07573-A0EF-4006-A5E3-CA86DC9EABC3}"/>
              </a:ext>
            </a:extLst>
          </p:cNvPr>
          <p:cNvCxnSpPr>
            <a:cxnSpLocks/>
          </p:cNvCxnSpPr>
          <p:nvPr/>
        </p:nvCxnSpPr>
        <p:spPr>
          <a:xfrm>
            <a:off x="845872" y="3102727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329B2EE-DBA2-43D5-B662-DC3C48545A04}"/>
              </a:ext>
            </a:extLst>
          </p:cNvPr>
          <p:cNvCxnSpPr>
            <a:cxnSpLocks/>
          </p:cNvCxnSpPr>
          <p:nvPr/>
        </p:nvCxnSpPr>
        <p:spPr>
          <a:xfrm>
            <a:off x="4214772" y="3092335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0D993D8-3782-4D10-B680-C130A24E4D87}"/>
              </a:ext>
            </a:extLst>
          </p:cNvPr>
          <p:cNvSpPr/>
          <p:nvPr/>
        </p:nvSpPr>
        <p:spPr>
          <a:xfrm rot="21036973">
            <a:off x="4788714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BFFC3EC-2FC1-45A0-8238-44707F5E89E9}"/>
              </a:ext>
            </a:extLst>
          </p:cNvPr>
          <p:cNvCxnSpPr>
            <a:cxnSpLocks/>
          </p:cNvCxnSpPr>
          <p:nvPr/>
        </p:nvCxnSpPr>
        <p:spPr>
          <a:xfrm>
            <a:off x="5844927" y="3092334"/>
            <a:ext cx="70117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DF484BC-DF5F-45DE-8C83-392A6C86C1E3}"/>
              </a:ext>
            </a:extLst>
          </p:cNvPr>
          <p:cNvSpPr/>
          <p:nvPr/>
        </p:nvSpPr>
        <p:spPr>
          <a:xfrm rot="21036973">
            <a:off x="6418869" y="2214590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7E18DE-5A6B-43AE-B577-09A7ADA4C983}"/>
              </a:ext>
            </a:extLst>
          </p:cNvPr>
          <p:cNvCxnSpPr>
            <a:cxnSpLocks/>
          </p:cNvCxnSpPr>
          <p:nvPr/>
        </p:nvCxnSpPr>
        <p:spPr>
          <a:xfrm>
            <a:off x="7475080" y="3092335"/>
            <a:ext cx="1606575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66FCFB7-2929-4E96-B6D9-19A8A3029F4A}"/>
              </a:ext>
            </a:extLst>
          </p:cNvPr>
          <p:cNvSpPr/>
          <p:nvPr/>
        </p:nvSpPr>
        <p:spPr>
          <a:xfrm rot="21036973">
            <a:off x="9003701" y="2214591"/>
            <a:ext cx="1207363" cy="208799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>
              <a:rot lat="1386330" lon="18205574" rev="20909011"/>
            </a:camera>
            <a:lightRig rig="threePt" dir="t"/>
          </a:scene3d>
          <a:sp3d extrusionH="127000">
            <a:extrusionClr>
              <a:schemeClr val="accent2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8F6426-9488-4A46-A89D-CF92969F4B07}"/>
              </a:ext>
            </a:extLst>
          </p:cNvPr>
          <p:cNvSpPr txBox="1"/>
          <p:nvPr/>
        </p:nvSpPr>
        <p:spPr>
          <a:xfrm>
            <a:off x="936524" y="4387040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05B11B-D6B3-4BC7-A265-82086B97D84C}"/>
              </a:ext>
            </a:extLst>
          </p:cNvPr>
          <p:cNvSpPr txBox="1"/>
          <p:nvPr/>
        </p:nvSpPr>
        <p:spPr>
          <a:xfrm>
            <a:off x="2628452" y="4387039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D5BE45-6D85-4130-985E-13E9E57142B1}"/>
              </a:ext>
            </a:extLst>
          </p:cNvPr>
          <p:cNvSpPr txBox="1"/>
          <p:nvPr/>
        </p:nvSpPr>
        <p:spPr>
          <a:xfrm>
            <a:off x="4320380" y="4387038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37E936-C3AD-4154-9AB4-C1AC2A05590F}"/>
              </a:ext>
            </a:extLst>
          </p:cNvPr>
          <p:cNvSpPr txBox="1"/>
          <p:nvPr/>
        </p:nvSpPr>
        <p:spPr>
          <a:xfrm>
            <a:off x="6012308" y="438703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H×W×256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101224-B3EF-4F41-9546-56363CA34CED}"/>
              </a:ext>
            </a:extLst>
          </p:cNvPr>
          <p:cNvSpPr txBox="1"/>
          <p:nvPr/>
        </p:nvSpPr>
        <p:spPr>
          <a:xfrm>
            <a:off x="10134840" y="3092335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H×W×4</a:t>
            </a:r>
            <a:endParaRPr lang="zh-CN" altLang="en-US" sz="2200" b="1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B31AC3E-2FC2-4A85-8303-254E72E32D4C}"/>
              </a:ext>
            </a:extLst>
          </p:cNvPr>
          <p:cNvSpPr txBox="1"/>
          <p:nvPr/>
        </p:nvSpPr>
        <p:spPr>
          <a:xfrm>
            <a:off x="10134840" y="2661447"/>
            <a:ext cx="1764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回归分支</a:t>
            </a:r>
          </a:p>
        </p:txBody>
      </p:sp>
    </p:spTree>
    <p:extLst>
      <p:ext uri="{BB962C8B-B14F-4D97-AF65-F5344CB8AC3E}">
        <p14:creationId xmlns:p14="http://schemas.microsoft.com/office/powerpoint/2010/main" val="15825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润洲 陶</dc:creator>
  <cp:lastModifiedBy>润洲 陶</cp:lastModifiedBy>
  <cp:revision>12</cp:revision>
  <dcterms:created xsi:type="dcterms:W3CDTF">2020-04-24T13:26:00Z</dcterms:created>
  <dcterms:modified xsi:type="dcterms:W3CDTF">2020-04-24T14:07:16Z</dcterms:modified>
</cp:coreProperties>
</file>