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D8B"/>
    <a:srgbClr val="9DC3E6"/>
    <a:srgbClr val="698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C9D85-A4AD-4C56-8787-D6CE08F5C7AE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77701-A7FE-4D1A-850E-E1469471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79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19552-1A4D-4A00-9D78-C888960A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A900AB-5DF8-48ED-BB19-0144D3B37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679AC-C451-412E-ADE6-7B9E6CAE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A4B9B-4A39-49E0-94B3-F138A474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95BA1-5458-4356-BD0D-338B5500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79D46-9FDB-4455-ABB2-36E86EFF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EC488-3271-4758-AA47-10A665C6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B553E-3F28-440E-8756-DC56188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EDD54-0315-40A4-9E26-E0EE045F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A0F66-3ECC-48AC-9CF6-62F33E0C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F21AC3-5FFF-4CFD-BD78-A8376B2CA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D08EE4-B3DA-45D6-8C58-9D1FED61C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69676-31DC-476A-9CA5-F050A4AD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46D85-EAFC-45B7-B017-FC45A794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D6AD9-B477-4B98-8F18-A7582390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746D4-6E37-453F-973B-1B433558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C0FA4-9E3E-4E77-8276-27E9F6D2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FFBA2-99AA-4670-A543-B99B13C8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40BEA-4B7D-4C83-8C49-4B89EBC5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CBFAB-A9EA-4203-AFFB-94435975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5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0F6B-B35E-45C7-A460-DF2E79D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E0876-77D3-429B-A917-1CFE31E4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207AC-F357-4A29-81E2-57B14229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39CFE-B4B9-44ED-950B-2BD33ABA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2CF94-7CD1-40E3-A991-384D2363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5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9D2DE-4CC0-4C81-A7CB-DF10E1EE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7BAFF-9CBE-4616-A049-83E88C905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841FA-C968-4801-A0BF-F5E3626E8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4D474-E140-4CEC-92ED-8EA6A9EA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E516C-3ED6-4562-B05C-88DA140D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AD7E3-B070-4E38-85F7-7D0526DB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9AB22-7F3B-4CB2-B17A-A5CA6966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AA0B4-3886-42DA-BECD-9A1B5A06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8FBE3-7E58-453D-8021-EDF042BC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66C328-8067-439B-8E01-9075E8DFE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64CE34-CE0A-4904-9077-05C67A5DA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45E54E-86F1-4E5D-9DBA-1CFB97A1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BEE8E4-C1BE-436C-B2AE-36327708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7AF370-D91E-4FEE-B01F-ED7A62CD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3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FCF91-4017-44D9-974F-F54C64EA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7CE840-15BC-4AAE-92AB-C9AE09A7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55E1F9-5C4C-4AAA-95D4-8206EEAC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1E5E3B-A0A0-4E17-BAE1-0C7E9C03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5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974F3F-B130-4237-8D1C-A0FA8B32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F4B85-0118-4C06-9586-C73801E1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7F2934-480B-4C8E-A03A-8086815E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58767-0B46-4243-A778-8484CB97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F356E-3C60-4963-BD98-CD62409E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E9487-D673-4846-B115-71B3A4A7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39A38-1E79-41A0-B7D8-AF23DF4D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C7519-2DD5-4C3B-AC17-AC076F64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8DA7B-7B94-4178-8066-32760A10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DCE00-BDB0-4CA3-B783-3F7A89A1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22A110-6066-4267-97E3-179BF6E82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70F20-154D-4D02-8191-23ED4895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F4743-9D2E-4AD6-A0FB-B22D9FF1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0003C-6C3A-4517-8610-B431144F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BA35A-5EBB-4B4E-9627-5891FC0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9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5414EF-1C84-4623-9830-26A14A92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13FC6-B192-473F-92A8-8EFE0F633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F5BD6-8560-4271-847D-8A13D476A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2D35-E9E9-47B1-A7E4-E5A406F4952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974B1-A919-415A-9651-BC207E48C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C5B63-08D9-418E-A687-2990A11ED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CE5493-658A-479D-9B2B-36EA2D4F9CC8}"/>
              </a:ext>
            </a:extLst>
          </p:cNvPr>
          <p:cNvCxnSpPr>
            <a:cxnSpLocks/>
          </p:cNvCxnSpPr>
          <p:nvPr/>
        </p:nvCxnSpPr>
        <p:spPr>
          <a:xfrm>
            <a:off x="2127420" y="334171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DAFB4E9-BD1B-4CC6-AF0B-730DFD9AA888}"/>
              </a:ext>
            </a:extLst>
          </p:cNvPr>
          <p:cNvSpPr/>
          <p:nvPr/>
        </p:nvSpPr>
        <p:spPr>
          <a:xfrm rot="21036973">
            <a:off x="1071208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8C7478-C66E-47A0-806A-BD0105CA9649}"/>
              </a:ext>
            </a:extLst>
          </p:cNvPr>
          <p:cNvSpPr/>
          <p:nvPr/>
        </p:nvSpPr>
        <p:spPr>
          <a:xfrm rot="21036973">
            <a:off x="2701362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B07573-A0EF-4006-A5E3-CA86DC9EABC3}"/>
              </a:ext>
            </a:extLst>
          </p:cNvPr>
          <p:cNvCxnSpPr>
            <a:cxnSpLocks/>
          </p:cNvCxnSpPr>
          <p:nvPr/>
        </p:nvCxnSpPr>
        <p:spPr>
          <a:xfrm>
            <a:off x="388674" y="3352110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29B2EE-DBA2-43D5-B662-DC3C48545A04}"/>
              </a:ext>
            </a:extLst>
          </p:cNvPr>
          <p:cNvCxnSpPr>
            <a:cxnSpLocks/>
          </p:cNvCxnSpPr>
          <p:nvPr/>
        </p:nvCxnSpPr>
        <p:spPr>
          <a:xfrm>
            <a:off x="3757574" y="3341718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0D993D8-3782-4D10-B680-C130A24E4D87}"/>
              </a:ext>
            </a:extLst>
          </p:cNvPr>
          <p:cNvSpPr/>
          <p:nvPr/>
        </p:nvSpPr>
        <p:spPr>
          <a:xfrm rot="21036973">
            <a:off x="4331516" y="2463974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FFC3EC-2FC1-45A0-8238-44707F5E89E9}"/>
              </a:ext>
            </a:extLst>
          </p:cNvPr>
          <p:cNvCxnSpPr>
            <a:cxnSpLocks/>
          </p:cNvCxnSpPr>
          <p:nvPr/>
        </p:nvCxnSpPr>
        <p:spPr>
          <a:xfrm>
            <a:off x="5387729" y="334171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DF484BC-DF5F-45DE-8C83-392A6C86C1E3}"/>
              </a:ext>
            </a:extLst>
          </p:cNvPr>
          <p:cNvSpPr/>
          <p:nvPr/>
        </p:nvSpPr>
        <p:spPr>
          <a:xfrm rot="21036973">
            <a:off x="5961671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E620F58-668D-48B0-95E4-846A63B2B4A9}"/>
              </a:ext>
            </a:extLst>
          </p:cNvPr>
          <p:cNvCxnSpPr>
            <a:cxnSpLocks/>
          </p:cNvCxnSpPr>
          <p:nvPr/>
        </p:nvCxnSpPr>
        <p:spPr>
          <a:xfrm>
            <a:off x="7017884" y="3429001"/>
            <a:ext cx="1697720" cy="997526"/>
          </a:xfrm>
          <a:prstGeom prst="bentConnector3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D929B10-C6ED-473C-ABA0-AC3E37A08A5F}"/>
              </a:ext>
            </a:extLst>
          </p:cNvPr>
          <p:cNvCxnSpPr>
            <a:cxnSpLocks/>
          </p:cNvCxnSpPr>
          <p:nvPr/>
        </p:nvCxnSpPr>
        <p:spPr>
          <a:xfrm flipV="1">
            <a:off x="7017884" y="2379515"/>
            <a:ext cx="1656157" cy="1039093"/>
          </a:xfrm>
          <a:prstGeom prst="bentConnector3">
            <a:avLst>
              <a:gd name="adj1" fmla="val 51255"/>
            </a:avLst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51F8CDD-BEB2-4DAA-96A7-C047EC01A330}"/>
              </a:ext>
            </a:extLst>
          </p:cNvPr>
          <p:cNvSpPr/>
          <p:nvPr/>
        </p:nvSpPr>
        <p:spPr>
          <a:xfrm rot="21036973">
            <a:off x="8836183" y="1046655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B9FC75B-2466-4189-A237-32E33349D81F}"/>
              </a:ext>
            </a:extLst>
          </p:cNvPr>
          <p:cNvSpPr/>
          <p:nvPr/>
        </p:nvSpPr>
        <p:spPr>
          <a:xfrm rot="21036973">
            <a:off x="8836181" y="3513458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8F9CE3E-0D3C-4AAE-9ECB-0F19802F8C57}"/>
              </a:ext>
            </a:extLst>
          </p:cNvPr>
          <p:cNvSpPr txBox="1"/>
          <p:nvPr/>
        </p:nvSpPr>
        <p:spPr>
          <a:xfrm>
            <a:off x="486117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01A7EA9-15A0-4436-9198-44E55A884D2B}"/>
              </a:ext>
            </a:extLst>
          </p:cNvPr>
          <p:cNvSpPr txBox="1"/>
          <p:nvPr/>
        </p:nvSpPr>
        <p:spPr>
          <a:xfrm>
            <a:off x="2214778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14EDD16-B40A-46C6-A11A-BE34E8CDF42D}"/>
              </a:ext>
            </a:extLst>
          </p:cNvPr>
          <p:cNvSpPr txBox="1"/>
          <p:nvPr/>
        </p:nvSpPr>
        <p:spPr>
          <a:xfrm>
            <a:off x="3943439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B4C62A1-EDEA-4E32-A138-B59D136A24BB}"/>
              </a:ext>
            </a:extLst>
          </p:cNvPr>
          <p:cNvSpPr txBox="1"/>
          <p:nvPr/>
        </p:nvSpPr>
        <p:spPr>
          <a:xfrm>
            <a:off x="5672100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51B0E24-9729-4441-BFED-475C4D11BC29}"/>
              </a:ext>
            </a:extLst>
          </p:cNvPr>
          <p:cNvSpPr txBox="1"/>
          <p:nvPr/>
        </p:nvSpPr>
        <p:spPr>
          <a:xfrm>
            <a:off x="9928697" y="187520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H×W×C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74A7325-8677-49F1-B62A-1ACC100AD857}"/>
              </a:ext>
            </a:extLst>
          </p:cNvPr>
          <p:cNvSpPr txBox="1"/>
          <p:nvPr/>
        </p:nvSpPr>
        <p:spPr>
          <a:xfrm>
            <a:off x="9928697" y="433646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H×W×1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7E8B1C7-35B2-451E-819C-F9907E84CC17}"/>
              </a:ext>
            </a:extLst>
          </p:cNvPr>
          <p:cNvSpPr txBox="1"/>
          <p:nvPr/>
        </p:nvSpPr>
        <p:spPr>
          <a:xfrm>
            <a:off x="9928697" y="1444319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分类分支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0664779-3620-420D-8D7A-2CCC9701A2FA}"/>
              </a:ext>
            </a:extLst>
          </p:cNvPr>
          <p:cNvSpPr txBox="1"/>
          <p:nvPr/>
        </p:nvSpPr>
        <p:spPr>
          <a:xfrm>
            <a:off x="9928697" y="3905575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中心度分支</a:t>
            </a:r>
          </a:p>
        </p:txBody>
      </p:sp>
    </p:spTree>
    <p:extLst>
      <p:ext uri="{BB962C8B-B14F-4D97-AF65-F5344CB8AC3E}">
        <p14:creationId xmlns:p14="http://schemas.microsoft.com/office/powerpoint/2010/main" val="216926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CE5493-658A-479D-9B2B-36EA2D4F9CC8}"/>
              </a:ext>
            </a:extLst>
          </p:cNvPr>
          <p:cNvCxnSpPr>
            <a:cxnSpLocks/>
          </p:cNvCxnSpPr>
          <p:nvPr/>
        </p:nvCxnSpPr>
        <p:spPr>
          <a:xfrm>
            <a:off x="2584618" y="3092334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DAFB4E9-BD1B-4CC6-AF0B-730DFD9AA888}"/>
              </a:ext>
            </a:extLst>
          </p:cNvPr>
          <p:cNvSpPr/>
          <p:nvPr/>
        </p:nvSpPr>
        <p:spPr>
          <a:xfrm rot="21036973">
            <a:off x="1528406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8C7478-C66E-47A0-806A-BD0105CA9649}"/>
              </a:ext>
            </a:extLst>
          </p:cNvPr>
          <p:cNvSpPr/>
          <p:nvPr/>
        </p:nvSpPr>
        <p:spPr>
          <a:xfrm rot="21036973">
            <a:off x="3158560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B07573-A0EF-4006-A5E3-CA86DC9EABC3}"/>
              </a:ext>
            </a:extLst>
          </p:cNvPr>
          <p:cNvCxnSpPr>
            <a:cxnSpLocks/>
          </p:cNvCxnSpPr>
          <p:nvPr/>
        </p:nvCxnSpPr>
        <p:spPr>
          <a:xfrm>
            <a:off x="845872" y="310272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29B2EE-DBA2-43D5-B662-DC3C48545A04}"/>
              </a:ext>
            </a:extLst>
          </p:cNvPr>
          <p:cNvCxnSpPr>
            <a:cxnSpLocks/>
          </p:cNvCxnSpPr>
          <p:nvPr/>
        </p:nvCxnSpPr>
        <p:spPr>
          <a:xfrm>
            <a:off x="4214772" y="3092335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0D993D8-3782-4D10-B680-C130A24E4D87}"/>
              </a:ext>
            </a:extLst>
          </p:cNvPr>
          <p:cNvSpPr/>
          <p:nvPr/>
        </p:nvSpPr>
        <p:spPr>
          <a:xfrm rot="21036973">
            <a:off x="4788714" y="2214591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FFC3EC-2FC1-45A0-8238-44707F5E89E9}"/>
              </a:ext>
            </a:extLst>
          </p:cNvPr>
          <p:cNvCxnSpPr>
            <a:cxnSpLocks/>
          </p:cNvCxnSpPr>
          <p:nvPr/>
        </p:nvCxnSpPr>
        <p:spPr>
          <a:xfrm>
            <a:off x="5844927" y="3092334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DF484BC-DF5F-45DE-8C83-392A6C86C1E3}"/>
              </a:ext>
            </a:extLst>
          </p:cNvPr>
          <p:cNvSpPr/>
          <p:nvPr/>
        </p:nvSpPr>
        <p:spPr>
          <a:xfrm rot="21036973">
            <a:off x="6418869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7E18DE-5A6B-43AE-B577-09A7ADA4C983}"/>
              </a:ext>
            </a:extLst>
          </p:cNvPr>
          <p:cNvCxnSpPr>
            <a:cxnSpLocks/>
          </p:cNvCxnSpPr>
          <p:nvPr/>
        </p:nvCxnSpPr>
        <p:spPr>
          <a:xfrm>
            <a:off x="7475080" y="3092335"/>
            <a:ext cx="1606575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66FCFB7-2929-4E96-B6D9-19A8A3029F4A}"/>
              </a:ext>
            </a:extLst>
          </p:cNvPr>
          <p:cNvSpPr/>
          <p:nvPr/>
        </p:nvSpPr>
        <p:spPr>
          <a:xfrm rot="21036973">
            <a:off x="9003701" y="2214591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98F6426-9488-4A46-A89D-CF92969F4B07}"/>
              </a:ext>
            </a:extLst>
          </p:cNvPr>
          <p:cNvSpPr txBox="1"/>
          <p:nvPr/>
        </p:nvSpPr>
        <p:spPr>
          <a:xfrm>
            <a:off x="936524" y="4387040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05B11B-D6B3-4BC7-A265-82086B97D84C}"/>
              </a:ext>
            </a:extLst>
          </p:cNvPr>
          <p:cNvSpPr txBox="1"/>
          <p:nvPr/>
        </p:nvSpPr>
        <p:spPr>
          <a:xfrm>
            <a:off x="2628452" y="4387039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D5BE45-6D85-4130-985E-13E9E57142B1}"/>
              </a:ext>
            </a:extLst>
          </p:cNvPr>
          <p:cNvSpPr txBox="1"/>
          <p:nvPr/>
        </p:nvSpPr>
        <p:spPr>
          <a:xfrm>
            <a:off x="4320380" y="4387038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37E936-C3AD-4154-9AB4-C1AC2A05590F}"/>
              </a:ext>
            </a:extLst>
          </p:cNvPr>
          <p:cNvSpPr txBox="1"/>
          <p:nvPr/>
        </p:nvSpPr>
        <p:spPr>
          <a:xfrm>
            <a:off x="6012308" y="438703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101224-B3EF-4F41-9546-56363CA34CED}"/>
              </a:ext>
            </a:extLst>
          </p:cNvPr>
          <p:cNvSpPr txBox="1"/>
          <p:nvPr/>
        </p:nvSpPr>
        <p:spPr>
          <a:xfrm>
            <a:off x="10134840" y="3092335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H×W×4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31AC3E-2FC2-4A85-8303-254E72E32D4C}"/>
              </a:ext>
            </a:extLst>
          </p:cNvPr>
          <p:cNvSpPr txBox="1"/>
          <p:nvPr/>
        </p:nvSpPr>
        <p:spPr>
          <a:xfrm>
            <a:off x="10134840" y="266144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回归分支</a:t>
            </a:r>
          </a:p>
        </p:txBody>
      </p:sp>
    </p:spTree>
    <p:extLst>
      <p:ext uri="{BB962C8B-B14F-4D97-AF65-F5344CB8AC3E}">
        <p14:creationId xmlns:p14="http://schemas.microsoft.com/office/powerpoint/2010/main" val="15825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674E2ED-435C-4E48-B68B-8DADA5316FC0}"/>
              </a:ext>
            </a:extLst>
          </p:cNvPr>
          <p:cNvSpPr/>
          <p:nvPr/>
        </p:nvSpPr>
        <p:spPr>
          <a:xfrm>
            <a:off x="609593" y="5419725"/>
            <a:ext cx="2733681" cy="1142997"/>
          </a:xfrm>
          <a:prstGeom prst="parallelogram">
            <a:avLst>
              <a:gd name="adj" fmla="val 6812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A12D3CDE-5BBD-4019-9869-4943E5D624CE}"/>
              </a:ext>
            </a:extLst>
          </p:cNvPr>
          <p:cNvSpPr/>
          <p:nvPr/>
        </p:nvSpPr>
        <p:spPr>
          <a:xfrm>
            <a:off x="916780" y="3886200"/>
            <a:ext cx="2357440" cy="1028700"/>
          </a:xfrm>
          <a:prstGeom prst="parallelogram">
            <a:avLst>
              <a:gd name="adj" fmla="val 6812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946726C7-8B33-4E64-A7D2-CB36A15E48BD}"/>
              </a:ext>
            </a:extLst>
          </p:cNvPr>
          <p:cNvSpPr/>
          <p:nvPr/>
        </p:nvSpPr>
        <p:spPr>
          <a:xfrm>
            <a:off x="1295400" y="2428876"/>
            <a:ext cx="1883570" cy="857249"/>
          </a:xfrm>
          <a:prstGeom prst="parallelogram">
            <a:avLst>
              <a:gd name="adj" fmla="val 6812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D20CC2DE-7DA3-4628-8909-41EDB707E737}"/>
              </a:ext>
            </a:extLst>
          </p:cNvPr>
          <p:cNvSpPr/>
          <p:nvPr/>
        </p:nvSpPr>
        <p:spPr>
          <a:xfrm>
            <a:off x="4065804" y="5419725"/>
            <a:ext cx="2733681" cy="1142997"/>
          </a:xfrm>
          <a:prstGeom prst="parallelogram">
            <a:avLst>
              <a:gd name="adj" fmla="val 6812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平行四边形 41">
            <a:extLst>
              <a:ext uri="{FF2B5EF4-FFF2-40B4-BE49-F238E27FC236}">
                <a16:creationId xmlns:a16="http://schemas.microsoft.com/office/drawing/2014/main" id="{6A4725FA-7741-4645-8096-D55AD1C97F59}"/>
              </a:ext>
            </a:extLst>
          </p:cNvPr>
          <p:cNvSpPr/>
          <p:nvPr/>
        </p:nvSpPr>
        <p:spPr>
          <a:xfrm>
            <a:off x="4372991" y="3886200"/>
            <a:ext cx="2357440" cy="1028700"/>
          </a:xfrm>
          <a:prstGeom prst="parallelogram">
            <a:avLst>
              <a:gd name="adj" fmla="val 6812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D3C696D-A434-4B23-A6EB-C8EFA1B5B23C}"/>
              </a:ext>
            </a:extLst>
          </p:cNvPr>
          <p:cNvCxnSpPr>
            <a:cxnSpLocks/>
          </p:cNvCxnSpPr>
          <p:nvPr/>
        </p:nvCxnSpPr>
        <p:spPr>
          <a:xfrm>
            <a:off x="5551710" y="3524251"/>
            <a:ext cx="0" cy="876299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平行四边形 43">
            <a:extLst>
              <a:ext uri="{FF2B5EF4-FFF2-40B4-BE49-F238E27FC236}">
                <a16:creationId xmlns:a16="http://schemas.microsoft.com/office/drawing/2014/main" id="{C3148DB8-19E5-4788-A6A1-4BFA1306C803}"/>
              </a:ext>
            </a:extLst>
          </p:cNvPr>
          <p:cNvSpPr/>
          <p:nvPr/>
        </p:nvSpPr>
        <p:spPr>
          <a:xfrm>
            <a:off x="4751611" y="2428876"/>
            <a:ext cx="1883570" cy="857249"/>
          </a:xfrm>
          <a:prstGeom prst="parallelogram">
            <a:avLst>
              <a:gd name="adj" fmla="val 6812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平行四边形 44">
            <a:extLst>
              <a:ext uri="{FF2B5EF4-FFF2-40B4-BE49-F238E27FC236}">
                <a16:creationId xmlns:a16="http://schemas.microsoft.com/office/drawing/2014/main" id="{97E26BF5-4C6B-4D5F-A702-3958E51D681F}"/>
              </a:ext>
            </a:extLst>
          </p:cNvPr>
          <p:cNvSpPr/>
          <p:nvPr/>
        </p:nvSpPr>
        <p:spPr>
          <a:xfrm>
            <a:off x="7524401" y="5429885"/>
            <a:ext cx="2733681" cy="1142997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平行四边形 46">
            <a:extLst>
              <a:ext uri="{FF2B5EF4-FFF2-40B4-BE49-F238E27FC236}">
                <a16:creationId xmlns:a16="http://schemas.microsoft.com/office/drawing/2014/main" id="{A76E9C23-7A8B-4D4F-8CD3-365078DB4C1B}"/>
              </a:ext>
            </a:extLst>
          </p:cNvPr>
          <p:cNvSpPr/>
          <p:nvPr/>
        </p:nvSpPr>
        <p:spPr>
          <a:xfrm>
            <a:off x="7831588" y="3896360"/>
            <a:ext cx="2357440" cy="1028700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id="{ABC92EA1-2D1F-4F41-B827-9CA6FF34B637}"/>
              </a:ext>
            </a:extLst>
          </p:cNvPr>
          <p:cNvSpPr/>
          <p:nvPr/>
        </p:nvSpPr>
        <p:spPr>
          <a:xfrm>
            <a:off x="8210208" y="2439036"/>
            <a:ext cx="1883570" cy="857249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54" name="平行四边形 53">
            <a:extLst>
              <a:ext uri="{FF2B5EF4-FFF2-40B4-BE49-F238E27FC236}">
                <a16:creationId xmlns:a16="http://schemas.microsoft.com/office/drawing/2014/main" id="{2F6D03A7-842A-4C15-B25D-6F3632FF27A9}"/>
              </a:ext>
            </a:extLst>
          </p:cNvPr>
          <p:cNvSpPr/>
          <p:nvPr/>
        </p:nvSpPr>
        <p:spPr>
          <a:xfrm>
            <a:off x="8392843" y="1262698"/>
            <a:ext cx="1544488" cy="714375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56" name="平行四边形 55">
            <a:extLst>
              <a:ext uri="{FF2B5EF4-FFF2-40B4-BE49-F238E27FC236}">
                <a16:creationId xmlns:a16="http://schemas.microsoft.com/office/drawing/2014/main" id="{CFE41329-6207-40F4-864F-528C2DA5DF0F}"/>
              </a:ext>
            </a:extLst>
          </p:cNvPr>
          <p:cNvSpPr/>
          <p:nvPr/>
        </p:nvSpPr>
        <p:spPr>
          <a:xfrm>
            <a:off x="8699827" y="195898"/>
            <a:ext cx="1023941" cy="466725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1EF610D-4D92-45ED-9D20-238E12EFD7CD}"/>
              </a:ext>
            </a:extLst>
          </p:cNvPr>
          <p:cNvCxnSpPr>
            <a:cxnSpLocks/>
            <a:stCxn id="25" idx="2"/>
            <a:endCxn id="44" idx="5"/>
          </p:cNvCxnSpPr>
          <p:nvPr/>
        </p:nvCxnSpPr>
        <p:spPr>
          <a:xfrm>
            <a:off x="2886991" y="2857501"/>
            <a:ext cx="2156599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31C242C-41F1-45AC-AD3E-D4E8B65D8FBA}"/>
              </a:ext>
            </a:extLst>
          </p:cNvPr>
          <p:cNvCxnSpPr>
            <a:cxnSpLocks/>
            <a:stCxn id="20" idx="2"/>
            <a:endCxn id="42" idx="5"/>
          </p:cNvCxnSpPr>
          <p:nvPr/>
        </p:nvCxnSpPr>
        <p:spPr>
          <a:xfrm>
            <a:off x="2923845" y="4400550"/>
            <a:ext cx="1799521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B8F1A08-D845-443E-9566-136F410E4E2A}"/>
              </a:ext>
            </a:extLst>
          </p:cNvPr>
          <p:cNvCxnSpPr>
            <a:cxnSpLocks/>
            <a:stCxn id="5" idx="2"/>
            <a:endCxn id="40" idx="5"/>
          </p:cNvCxnSpPr>
          <p:nvPr/>
        </p:nvCxnSpPr>
        <p:spPr>
          <a:xfrm>
            <a:off x="2953969" y="5991224"/>
            <a:ext cx="1501140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83C7773-4C05-424F-8999-493E3E69B8F0}"/>
              </a:ext>
            </a:extLst>
          </p:cNvPr>
          <p:cNvCxnSpPr>
            <a:cxnSpLocks/>
            <a:stCxn id="44" idx="2"/>
            <a:endCxn id="49" idx="5"/>
          </p:cNvCxnSpPr>
          <p:nvPr/>
        </p:nvCxnSpPr>
        <p:spPr>
          <a:xfrm>
            <a:off x="6343202" y="2857501"/>
            <a:ext cx="2158985" cy="1016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A08AFB6-BCAF-4562-8097-D0672AEBC6A6}"/>
              </a:ext>
            </a:extLst>
          </p:cNvPr>
          <p:cNvCxnSpPr>
            <a:cxnSpLocks/>
          </p:cNvCxnSpPr>
          <p:nvPr/>
        </p:nvCxnSpPr>
        <p:spPr>
          <a:xfrm>
            <a:off x="5551710" y="5212080"/>
            <a:ext cx="0" cy="779143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34C2100-760F-4837-A2CE-921F927142D3}"/>
              </a:ext>
            </a:extLst>
          </p:cNvPr>
          <p:cNvCxnSpPr>
            <a:cxnSpLocks/>
            <a:stCxn id="40" idx="2"/>
            <a:endCxn id="45" idx="5"/>
          </p:cNvCxnSpPr>
          <p:nvPr/>
        </p:nvCxnSpPr>
        <p:spPr>
          <a:xfrm>
            <a:off x="6410180" y="5991224"/>
            <a:ext cx="1503526" cy="1016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55DF261-0530-4F5A-AC58-B1AB4ACA58CA}"/>
              </a:ext>
            </a:extLst>
          </p:cNvPr>
          <p:cNvCxnSpPr>
            <a:cxnSpLocks/>
            <a:stCxn id="42" idx="2"/>
            <a:endCxn id="47" idx="5"/>
          </p:cNvCxnSpPr>
          <p:nvPr/>
        </p:nvCxnSpPr>
        <p:spPr>
          <a:xfrm>
            <a:off x="6380056" y="4400550"/>
            <a:ext cx="1801907" cy="1016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EAB2CAC-3B10-4BE8-B10E-B26881340A4B}"/>
              </a:ext>
            </a:extLst>
          </p:cNvPr>
          <p:cNvSpPr txBox="1"/>
          <p:nvPr/>
        </p:nvSpPr>
        <p:spPr>
          <a:xfrm>
            <a:off x="1770391" y="24431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DE7F44A-FF92-4542-B980-FA7214053897}"/>
              </a:ext>
            </a:extLst>
          </p:cNvPr>
          <p:cNvSpPr txBox="1"/>
          <p:nvPr/>
        </p:nvSpPr>
        <p:spPr>
          <a:xfrm>
            <a:off x="5226602" y="24431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85895F0-070C-476A-A284-66382DB5CC18}"/>
              </a:ext>
            </a:extLst>
          </p:cNvPr>
          <p:cNvSpPr txBox="1"/>
          <p:nvPr/>
        </p:nvSpPr>
        <p:spPr>
          <a:xfrm>
            <a:off x="8685199" y="24533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C2C20F8-2977-430C-AAE0-D96C06D1698C}"/>
              </a:ext>
            </a:extLst>
          </p:cNvPr>
          <p:cNvSpPr txBox="1"/>
          <p:nvPr/>
        </p:nvSpPr>
        <p:spPr>
          <a:xfrm>
            <a:off x="1536994" y="39110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FC652A3-C469-4562-A16F-6BD1C4964292}"/>
              </a:ext>
            </a:extLst>
          </p:cNvPr>
          <p:cNvSpPr txBox="1"/>
          <p:nvPr/>
        </p:nvSpPr>
        <p:spPr>
          <a:xfrm>
            <a:off x="4993205" y="39110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43FFCE9-BF7A-49E3-B549-D9412D241A68}"/>
              </a:ext>
            </a:extLst>
          </p:cNvPr>
          <p:cNvSpPr txBox="1"/>
          <p:nvPr/>
        </p:nvSpPr>
        <p:spPr>
          <a:xfrm>
            <a:off x="8451802" y="39212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6B87D68-9FAA-4D10-B267-88E154B61BD5}"/>
              </a:ext>
            </a:extLst>
          </p:cNvPr>
          <p:cNvSpPr txBox="1"/>
          <p:nvPr/>
        </p:nvSpPr>
        <p:spPr>
          <a:xfrm>
            <a:off x="1324141" y="54292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016956E-7361-4F42-9099-634D07D62821}"/>
              </a:ext>
            </a:extLst>
          </p:cNvPr>
          <p:cNvSpPr txBox="1"/>
          <p:nvPr/>
        </p:nvSpPr>
        <p:spPr>
          <a:xfrm>
            <a:off x="4780352" y="54292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651654B-7E27-4FD5-B81E-1BB2CD1CE709}"/>
              </a:ext>
            </a:extLst>
          </p:cNvPr>
          <p:cNvSpPr txBox="1"/>
          <p:nvPr/>
        </p:nvSpPr>
        <p:spPr>
          <a:xfrm>
            <a:off x="8238949" y="54394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31E3B42-76E8-4D67-B4E4-6247322A7466}"/>
              </a:ext>
            </a:extLst>
          </p:cNvPr>
          <p:cNvSpPr txBox="1"/>
          <p:nvPr/>
        </p:nvSpPr>
        <p:spPr>
          <a:xfrm>
            <a:off x="8767386" y="12769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937A691-2956-411A-8575-831D79831BA9}"/>
              </a:ext>
            </a:extLst>
          </p:cNvPr>
          <p:cNvSpPr txBox="1"/>
          <p:nvPr/>
        </p:nvSpPr>
        <p:spPr>
          <a:xfrm>
            <a:off x="8931690" y="2123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F27937E-4794-43BC-BA05-28E42E0ED664}"/>
              </a:ext>
            </a:extLst>
          </p:cNvPr>
          <p:cNvSpPr txBox="1"/>
          <p:nvPr/>
        </p:nvSpPr>
        <p:spPr>
          <a:xfrm>
            <a:off x="1020185" y="325616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H/32×W/32×2048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46E3A13-9B5F-45C3-93DF-1BCBBD6FAFA2}"/>
              </a:ext>
            </a:extLst>
          </p:cNvPr>
          <p:cNvSpPr txBox="1"/>
          <p:nvPr/>
        </p:nvSpPr>
        <p:spPr>
          <a:xfrm>
            <a:off x="752647" y="49149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H/16×W/16×1024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B887471-BCA9-45DB-B84A-16566776B137}"/>
              </a:ext>
            </a:extLst>
          </p:cNvPr>
          <p:cNvSpPr/>
          <p:nvPr/>
        </p:nvSpPr>
        <p:spPr>
          <a:xfrm>
            <a:off x="6189689" y="324433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等线" panose="02010600030101010101" pitchFamily="2" charset="-122"/>
              </a:rPr>
              <a:t>×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65E8CE0-CC8A-4EB8-A5C8-D4321B8D8288}"/>
              </a:ext>
            </a:extLst>
          </p:cNvPr>
          <p:cNvSpPr txBox="1"/>
          <p:nvPr/>
        </p:nvSpPr>
        <p:spPr>
          <a:xfrm>
            <a:off x="980029" y="621569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H/8×W/8×512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D6EA116-265B-4CBA-9D27-E759DEC7A36A}"/>
              </a:ext>
            </a:extLst>
          </p:cNvPr>
          <p:cNvSpPr txBox="1"/>
          <p:nvPr/>
        </p:nvSpPr>
        <p:spPr>
          <a:xfrm>
            <a:off x="4436667" y="621569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H/8×W/8×256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AEA989C-A7FE-4E99-81BC-2DDB2F2FCEA8}"/>
              </a:ext>
            </a:extLst>
          </p:cNvPr>
          <p:cNvSpPr txBox="1"/>
          <p:nvPr/>
        </p:nvSpPr>
        <p:spPr>
          <a:xfrm>
            <a:off x="7954736" y="621307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H/8×W/8×256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0F18C5C-73B1-4604-BFD6-0158C807B81E}"/>
              </a:ext>
            </a:extLst>
          </p:cNvPr>
          <p:cNvSpPr txBox="1"/>
          <p:nvPr/>
        </p:nvSpPr>
        <p:spPr>
          <a:xfrm>
            <a:off x="8085542" y="194401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H/64×W/64×256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C6661FA-1D98-4CEB-9B9F-D1C1B7004B29}"/>
              </a:ext>
            </a:extLst>
          </p:cNvPr>
          <p:cNvCxnSpPr>
            <a:cxnSpLocks/>
          </p:cNvCxnSpPr>
          <p:nvPr/>
        </p:nvCxnSpPr>
        <p:spPr>
          <a:xfrm flipV="1">
            <a:off x="9165087" y="967764"/>
            <a:ext cx="13094" cy="725050"/>
          </a:xfrm>
          <a:prstGeom prst="straightConnector1">
            <a:avLst/>
          </a:prstGeom>
          <a:ln w="603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4970E96-7612-4CB6-B0BB-CE1541F7C39D}"/>
              </a:ext>
            </a:extLst>
          </p:cNvPr>
          <p:cNvSpPr txBox="1"/>
          <p:nvPr/>
        </p:nvSpPr>
        <p:spPr>
          <a:xfrm>
            <a:off x="8190739" y="65175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H/128×W/128×256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5941077-4610-445F-943B-F71BEEEA73EE}"/>
              </a:ext>
            </a:extLst>
          </p:cNvPr>
          <p:cNvSpPr txBox="1"/>
          <p:nvPr/>
        </p:nvSpPr>
        <p:spPr>
          <a:xfrm>
            <a:off x="4476330" y="32517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H/32×W/32×256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08EB700-0964-420D-827C-311FC46FAABE}"/>
              </a:ext>
            </a:extLst>
          </p:cNvPr>
          <p:cNvSpPr txBox="1"/>
          <p:nvPr/>
        </p:nvSpPr>
        <p:spPr>
          <a:xfrm>
            <a:off x="4233145" y="49149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H/16×W/16×256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BEF2AF74-9254-4131-9665-77C7EAB62ED2}"/>
              </a:ext>
            </a:extLst>
          </p:cNvPr>
          <p:cNvSpPr txBox="1"/>
          <p:nvPr/>
        </p:nvSpPr>
        <p:spPr>
          <a:xfrm>
            <a:off x="7913706" y="326187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H/32×W/32×256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90464F2-6785-421F-95B7-E1D68106F0CC}"/>
              </a:ext>
            </a:extLst>
          </p:cNvPr>
          <p:cNvSpPr txBox="1"/>
          <p:nvPr/>
        </p:nvSpPr>
        <p:spPr>
          <a:xfrm>
            <a:off x="7773932" y="492252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H/16×W/16×256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CD14F3E-2A79-4417-B7F8-F3A5EA40D39D}"/>
              </a:ext>
            </a:extLst>
          </p:cNvPr>
          <p:cNvSpPr txBox="1"/>
          <p:nvPr/>
        </p:nvSpPr>
        <p:spPr>
          <a:xfrm>
            <a:off x="3628367" y="2369494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1×1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5BEE796-000F-484E-85F4-675EBD4E8B33}"/>
              </a:ext>
            </a:extLst>
          </p:cNvPr>
          <p:cNvSpPr txBox="1"/>
          <p:nvPr/>
        </p:nvSpPr>
        <p:spPr>
          <a:xfrm>
            <a:off x="3470784" y="3956220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1×1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08019DEF-E5C7-4736-BC8F-6C6178B3F45F}"/>
              </a:ext>
            </a:extLst>
          </p:cNvPr>
          <p:cNvSpPr txBox="1"/>
          <p:nvPr/>
        </p:nvSpPr>
        <p:spPr>
          <a:xfrm>
            <a:off x="3352180" y="5533618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1×1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F21668A-2433-43AA-94B3-9F843F4D0E78}"/>
              </a:ext>
            </a:extLst>
          </p:cNvPr>
          <p:cNvSpPr txBox="1"/>
          <p:nvPr/>
        </p:nvSpPr>
        <p:spPr>
          <a:xfrm>
            <a:off x="7086964" y="2402579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5816F4B-5AC9-4635-9DE9-60272D239594}"/>
              </a:ext>
            </a:extLst>
          </p:cNvPr>
          <p:cNvSpPr txBox="1"/>
          <p:nvPr/>
        </p:nvSpPr>
        <p:spPr>
          <a:xfrm>
            <a:off x="6958316" y="3971314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BD43B5B3-B65B-469A-8E5F-DA757817A680}"/>
              </a:ext>
            </a:extLst>
          </p:cNvPr>
          <p:cNvSpPr txBox="1"/>
          <p:nvPr/>
        </p:nvSpPr>
        <p:spPr>
          <a:xfrm>
            <a:off x="6806319" y="5545413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16DE435-9A71-486C-B1F0-CE9F419F6CF3}"/>
              </a:ext>
            </a:extLst>
          </p:cNvPr>
          <p:cNvSpPr txBox="1"/>
          <p:nvPr/>
        </p:nvSpPr>
        <p:spPr>
          <a:xfrm>
            <a:off x="3290942" y="2807476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F751EBF5-F73D-4274-8C14-566CBD6C8642}"/>
              </a:ext>
            </a:extLst>
          </p:cNvPr>
          <p:cNvSpPr txBox="1"/>
          <p:nvPr/>
        </p:nvSpPr>
        <p:spPr>
          <a:xfrm>
            <a:off x="3160051" y="4319905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B2FEA305-CF62-4340-8025-CFDCB71AD8E6}"/>
              </a:ext>
            </a:extLst>
          </p:cNvPr>
          <p:cNvSpPr txBox="1"/>
          <p:nvPr/>
        </p:nvSpPr>
        <p:spPr>
          <a:xfrm>
            <a:off x="2995822" y="594359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2179DBA-23BF-458D-8B73-459E4A4160C3}"/>
              </a:ext>
            </a:extLst>
          </p:cNvPr>
          <p:cNvSpPr txBox="1"/>
          <p:nvPr/>
        </p:nvSpPr>
        <p:spPr>
          <a:xfrm>
            <a:off x="6755554" y="281680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FA8B8468-CAB7-4100-A9DB-8A4107BE01CC}"/>
              </a:ext>
            </a:extLst>
          </p:cNvPr>
          <p:cNvSpPr txBox="1"/>
          <p:nvPr/>
        </p:nvSpPr>
        <p:spPr>
          <a:xfrm>
            <a:off x="6592614" y="4319905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8976181-71AD-445F-96DD-E46D64C548CB}"/>
              </a:ext>
            </a:extLst>
          </p:cNvPr>
          <p:cNvSpPr txBox="1"/>
          <p:nvPr/>
        </p:nvSpPr>
        <p:spPr>
          <a:xfrm>
            <a:off x="6471504" y="5936076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95CD90C-EC0E-4DCE-B8D0-17F52E2B349D}"/>
              </a:ext>
            </a:extLst>
          </p:cNvPr>
          <p:cNvSpPr txBox="1"/>
          <p:nvPr/>
        </p:nvSpPr>
        <p:spPr>
          <a:xfrm>
            <a:off x="9126345" y="124074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3×3, stride=2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586472B-0937-4382-93A3-4C8FFEEF11EB}"/>
              </a:ext>
            </a:extLst>
          </p:cNvPr>
          <p:cNvSpPr txBox="1"/>
          <p:nvPr/>
        </p:nvSpPr>
        <p:spPr>
          <a:xfrm>
            <a:off x="9122807" y="244874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3×3, stride=2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61FE8EC-E2F7-41B7-9838-CDF98EFEA431}"/>
              </a:ext>
            </a:extLst>
          </p:cNvPr>
          <p:cNvSpPr txBox="1"/>
          <p:nvPr/>
        </p:nvSpPr>
        <p:spPr>
          <a:xfrm>
            <a:off x="5477080" y="377722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48DDA61-0D43-45BC-B66E-C3598F4C9CF4}"/>
              </a:ext>
            </a:extLst>
          </p:cNvPr>
          <p:cNvSpPr txBox="1"/>
          <p:nvPr/>
        </p:nvSpPr>
        <p:spPr>
          <a:xfrm>
            <a:off x="5466014" y="532184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D682C05-5834-4BB8-8802-BA56425A4FE5}"/>
              </a:ext>
            </a:extLst>
          </p:cNvPr>
          <p:cNvCxnSpPr>
            <a:cxnSpLocks/>
            <a:stCxn id="25" idx="0"/>
            <a:endCxn id="54" idx="5"/>
          </p:cNvCxnSpPr>
          <p:nvPr/>
        </p:nvCxnSpPr>
        <p:spPr>
          <a:xfrm rot="5400000" flipH="1" flipV="1">
            <a:off x="5032177" y="-1175106"/>
            <a:ext cx="808990" cy="6398974"/>
          </a:xfrm>
          <a:prstGeom prst="bentConnector2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D2EBAD4-1679-42A9-BF26-E5C688955F17}"/>
              </a:ext>
            </a:extLst>
          </p:cNvPr>
          <p:cNvSpPr txBox="1"/>
          <p:nvPr/>
        </p:nvSpPr>
        <p:spPr>
          <a:xfrm>
            <a:off x="5124259" y="1174936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115D675-036B-40B2-8B9A-F577DA97028D}"/>
              </a:ext>
            </a:extLst>
          </p:cNvPr>
          <p:cNvSpPr txBox="1"/>
          <p:nvPr/>
        </p:nvSpPr>
        <p:spPr>
          <a:xfrm>
            <a:off x="4844535" y="156922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润洲 陶</dc:creator>
  <cp:lastModifiedBy>润洲 陶</cp:lastModifiedBy>
  <cp:revision>38</cp:revision>
  <dcterms:created xsi:type="dcterms:W3CDTF">2020-04-24T13:26:00Z</dcterms:created>
  <dcterms:modified xsi:type="dcterms:W3CDTF">2020-04-25T07:29:04Z</dcterms:modified>
</cp:coreProperties>
</file>