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8B"/>
    <a:srgbClr val="9DC3E6"/>
    <a:srgbClr val="698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9D85-A4AD-4C56-8787-D6CE08F5C7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7701-A7FE-4D1A-850E-E146947122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2D35-E9E9-47B1-A7E4-E5A406F49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55A1-44B9-4946-8C9D-377425FDFE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/>
          <p:cNvCxnSpPr/>
          <p:nvPr/>
        </p:nvCxnSpPr>
        <p:spPr>
          <a:xfrm>
            <a:off x="2127420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1036973">
            <a:off x="1071208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21036973">
            <a:off x="2701362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8674" y="3352110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57574" y="3341718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21036973">
            <a:off x="4331516" y="2463974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387729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 rot="21036973">
            <a:off x="5961671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2" name="连接符: 肘形 31"/>
          <p:cNvCxnSpPr/>
          <p:nvPr/>
        </p:nvCxnSpPr>
        <p:spPr>
          <a:xfrm>
            <a:off x="7017884" y="3429001"/>
            <a:ext cx="1697720" cy="997526"/>
          </a:xfrm>
          <a:prstGeom prst="bentConnector3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/>
          <p:nvPr/>
        </p:nvCxnSpPr>
        <p:spPr>
          <a:xfrm flipV="1">
            <a:off x="7017884" y="2379515"/>
            <a:ext cx="1656157" cy="1039093"/>
          </a:xfrm>
          <a:prstGeom prst="bentConnector3">
            <a:avLst>
              <a:gd name="adj1" fmla="val 51255"/>
            </a:avLst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rot="21036973">
            <a:off x="8836183" y="1046655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 rot="21036973">
            <a:off x="8836181" y="3513458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6117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14778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43439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72100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28697" y="187520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H×W×C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928697" y="433646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H×W×1</a:t>
            </a:r>
            <a:endParaRPr lang="en-US" altLang="zh-CN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28697" y="144431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分类分支</a:t>
            </a:r>
            <a:endParaRPr lang="zh-CN" altLang="en-US" sz="22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928697" y="390557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中心度分支</a:t>
            </a:r>
            <a:endParaRPr lang="zh-CN" altLang="en-US" sz="22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/>
          <p:cNvCxnSpPr/>
          <p:nvPr/>
        </p:nvCxnSpPr>
        <p:spPr>
          <a:xfrm>
            <a:off x="2584618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1036973">
            <a:off x="1528406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21036973">
            <a:off x="3158560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45872" y="310272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14772" y="3092335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21036973">
            <a:off x="4788714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844927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 rot="21036973">
            <a:off x="6418869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75080" y="3092335"/>
            <a:ext cx="160657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21036973">
            <a:off x="9003701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36524" y="4387040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28452" y="438703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20380" y="4387038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12308" y="438703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H×W×256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134840" y="309233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H×W×4</a:t>
            </a:r>
            <a:endParaRPr lang="zh-CN" altLang="en-US" sz="2200" b="1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34840" y="266144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回归分支</a:t>
            </a:r>
            <a:endParaRPr lang="zh-CN" altLang="en-US" sz="22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609593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/>
          <p:cNvSpPr/>
          <p:nvPr/>
        </p:nvSpPr>
        <p:spPr>
          <a:xfrm>
            <a:off x="916780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1295400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4065804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平行四边形 41"/>
          <p:cNvSpPr/>
          <p:nvPr/>
        </p:nvSpPr>
        <p:spPr>
          <a:xfrm>
            <a:off x="4372991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51710" y="3524251"/>
            <a:ext cx="0" cy="876299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>
            <a:off x="4751611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平行四边形 44"/>
          <p:cNvSpPr/>
          <p:nvPr/>
        </p:nvSpPr>
        <p:spPr>
          <a:xfrm>
            <a:off x="7524401" y="542988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平行四边形 46"/>
          <p:cNvSpPr/>
          <p:nvPr/>
        </p:nvSpPr>
        <p:spPr>
          <a:xfrm>
            <a:off x="7831588" y="389636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49" name="平行四边形 48"/>
          <p:cNvSpPr/>
          <p:nvPr/>
        </p:nvSpPr>
        <p:spPr>
          <a:xfrm>
            <a:off x="8210208" y="243903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4" name="平行四边形 53"/>
          <p:cNvSpPr/>
          <p:nvPr/>
        </p:nvSpPr>
        <p:spPr>
          <a:xfrm>
            <a:off x="8392843" y="1262698"/>
            <a:ext cx="1544488" cy="71437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6" name="平行四边形 55"/>
          <p:cNvSpPr/>
          <p:nvPr/>
        </p:nvSpPr>
        <p:spPr>
          <a:xfrm>
            <a:off x="8699827" y="195898"/>
            <a:ext cx="1023941" cy="46672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/>
          </a:p>
        </p:txBody>
      </p:sp>
      <p:cxnSp>
        <p:nvCxnSpPr>
          <p:cNvPr id="59" name="直接箭头连接符 58"/>
          <p:cNvCxnSpPr>
            <a:stCxn id="25" idx="2"/>
            <a:endCxn id="44" idx="5"/>
          </p:cNvCxnSpPr>
          <p:nvPr/>
        </p:nvCxnSpPr>
        <p:spPr>
          <a:xfrm>
            <a:off x="2886991" y="2857501"/>
            <a:ext cx="2156599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0" idx="2"/>
            <a:endCxn id="42" idx="5"/>
          </p:cNvCxnSpPr>
          <p:nvPr/>
        </p:nvCxnSpPr>
        <p:spPr>
          <a:xfrm>
            <a:off x="2923845" y="4400550"/>
            <a:ext cx="1799521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" idx="2"/>
            <a:endCxn id="40" idx="5"/>
          </p:cNvCxnSpPr>
          <p:nvPr/>
        </p:nvCxnSpPr>
        <p:spPr>
          <a:xfrm>
            <a:off x="2953969" y="5991224"/>
            <a:ext cx="1501140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4" idx="2"/>
            <a:endCxn id="49" idx="5"/>
          </p:cNvCxnSpPr>
          <p:nvPr/>
        </p:nvCxnSpPr>
        <p:spPr>
          <a:xfrm>
            <a:off x="6343202" y="2857501"/>
            <a:ext cx="2158985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551710" y="5212080"/>
            <a:ext cx="0" cy="779143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0" idx="2"/>
            <a:endCxn id="45" idx="5"/>
          </p:cNvCxnSpPr>
          <p:nvPr/>
        </p:nvCxnSpPr>
        <p:spPr>
          <a:xfrm>
            <a:off x="6410180" y="5991224"/>
            <a:ext cx="1503526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2" idx="2"/>
            <a:endCxn id="47" idx="5"/>
          </p:cNvCxnSpPr>
          <p:nvPr/>
        </p:nvCxnSpPr>
        <p:spPr>
          <a:xfrm>
            <a:off x="6380056" y="4400550"/>
            <a:ext cx="1801907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770391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C5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226602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D5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685199" y="24533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P5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536994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C4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993205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D4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451802" y="39212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P4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324141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C3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780352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D3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238949" y="54394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P3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767386" y="12769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31690" y="2123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P7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20185" y="325616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H/32×W/32×2048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52647" y="49149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H/16×W/16×1024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189689" y="32443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等线" panose="02010600030101010101" pitchFamily="2" charset="-122"/>
              </a:rPr>
              <a:t>×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980029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H/8×W/8×512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436667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H/8×W/8×256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954736" y="62130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H/8×W/8×256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085542" y="194401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H/64×W/64×256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0" name="直接箭头连接符 139"/>
          <p:cNvCxnSpPr/>
          <p:nvPr/>
        </p:nvCxnSpPr>
        <p:spPr>
          <a:xfrm flipV="1">
            <a:off x="9165087" y="967764"/>
            <a:ext cx="13094" cy="725050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190739" y="6517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H/128×W/128×256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476330" y="32517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H/32×W/32×256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233145" y="49149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H/16×W/16×256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7913706" y="326187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H/32×W/32×256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73932" y="49225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H/16×W/16×256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3628367" y="236949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1×1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3470784" y="395622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1×1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352180" y="5533618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1×1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7086964" y="240257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3×3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958316" y="397131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3×3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806319" y="5545413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3×3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3290942" y="28074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60051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995822" y="594359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755554" y="281680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6592614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471504" y="59360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stride=1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26345" y="124074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3×3, stride=2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77080" y="377722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zh-CN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66014" y="532184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zh-CN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连接符: 肘形 5"/>
          <p:cNvCxnSpPr>
            <a:stCxn id="25" idx="0"/>
            <a:endCxn id="54" idx="5"/>
          </p:cNvCxnSpPr>
          <p:nvPr/>
        </p:nvCxnSpPr>
        <p:spPr>
          <a:xfrm rot="5400000" flipH="1" flipV="1">
            <a:off x="5032177" y="-1175106"/>
            <a:ext cx="808990" cy="6398974"/>
          </a:xfrm>
          <a:prstGeom prst="bentConnector2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124259" y="117493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3×3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844535" y="156922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stride=2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73874"/>
            <a:ext cx="4045005" cy="3033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7" y="373874"/>
            <a:ext cx="4045005" cy="3033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5" y="373873"/>
            <a:ext cx="4045004" cy="30337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045004" cy="30337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8" y="3429000"/>
            <a:ext cx="4045003" cy="30337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5" y="3428997"/>
            <a:ext cx="4045003" cy="303375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04440" y="3265707"/>
            <a:ext cx="8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6684" y="3265707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调整尺寸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00181" y="3265707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缩放平移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53185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左右翻转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26684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上下翻转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00181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色彩变换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68288" y="6104700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a)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变化曲线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1824" y="6104700"/>
            <a:ext cx="20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b)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损失值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变化曲线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 descr="analy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75005"/>
            <a:ext cx="10058400" cy="5429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18" y="402749"/>
            <a:ext cx="5812282" cy="4958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49"/>
            <a:ext cx="5812281" cy="49586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57940" y="561702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a)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原图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2205" y="5617027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检测图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宽屏</PresentationFormat>
  <Paragraphs>150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润洲 陶</dc:creator>
  <cp:lastModifiedBy>学学习习</cp:lastModifiedBy>
  <cp:revision>49</cp:revision>
  <dcterms:created xsi:type="dcterms:W3CDTF">2020-06-13T02:16:56Z</dcterms:created>
  <dcterms:modified xsi:type="dcterms:W3CDTF">2020-06-13T02:16:56Z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