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6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6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1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639" y="96716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992px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70431" y="509954"/>
            <a:ext cx="7332785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6531" y="677008"/>
            <a:ext cx="852854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70431" y="1274885"/>
            <a:ext cx="7332785" cy="530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60685" y="1406769"/>
            <a:ext cx="26113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MYBOX </a:t>
            </a:r>
            <a:r>
              <a:rPr lang="ko-KR" altLang="en-US" dirty="0" err="1" smtClean="0"/>
              <a:t>새소식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60685" y="2066192"/>
            <a:ext cx="7095392" cy="337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 grid (1</a:t>
            </a:r>
            <a:r>
              <a:rPr lang="ko-KR" altLang="en-US" dirty="0" smtClean="0"/>
              <a:t>행 </a:t>
            </a:r>
            <a:r>
              <a:rPr lang="en-US" altLang="ko-KR" dirty="0"/>
              <a:t>2</a:t>
            </a:r>
            <a:r>
              <a:rPr lang="en-US" altLang="ko-KR" dirty="0" smtClean="0"/>
              <a:t>card)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57400" y="5565531"/>
            <a:ext cx="6919546" cy="76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566031" y="5873262"/>
            <a:ext cx="888023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위로가기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03523" y="6207314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Fixed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04753" y="606614"/>
            <a:ext cx="5451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바로가기</a:t>
            </a:r>
            <a:endParaRPr lang="ko-KR" altLang="en-US" sz="700" dirty="0"/>
          </a:p>
        </p:txBody>
      </p:sp>
      <p:sp>
        <p:nvSpPr>
          <p:cNvPr id="19" name="직사각형 18"/>
          <p:cNvSpPr/>
          <p:nvPr/>
        </p:nvSpPr>
        <p:spPr>
          <a:xfrm>
            <a:off x="7217584" y="606614"/>
            <a:ext cx="5451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이용권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830415" y="606614"/>
            <a:ext cx="5451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공식블로그</a:t>
            </a:r>
            <a:endParaRPr lang="ko-KR" altLang="en-US" sz="500" dirty="0"/>
          </a:p>
        </p:txBody>
      </p:sp>
      <p:sp>
        <p:nvSpPr>
          <p:cNvPr id="21" name="직사각형 20"/>
          <p:cNvSpPr/>
          <p:nvPr/>
        </p:nvSpPr>
        <p:spPr>
          <a:xfrm>
            <a:off x="8510954" y="628569"/>
            <a:ext cx="5451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고객센터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77745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408" y="149469"/>
            <a:ext cx="11245361" cy="64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BGC-territory</a:t>
            </a:r>
          </a:p>
          <a:p>
            <a:pPr algn="ctr"/>
            <a:r>
              <a:rPr lang="en-US" altLang="ko-KR" dirty="0" smtClean="0"/>
              <a:t>ROW</a:t>
            </a:r>
          </a:p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84838" y="395654"/>
            <a:ext cx="7719647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3785" y="1573823"/>
            <a:ext cx="3859823" cy="116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</a:t>
            </a:r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없음</a:t>
            </a:r>
            <a:r>
              <a:rPr lang="en-US" altLang="ko-KR" dirty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18946" y="3101486"/>
            <a:ext cx="2101361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98402" y="3101486"/>
            <a:ext cx="1857794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87711" y="3101486"/>
            <a:ext cx="2125240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09092" y="3877408"/>
            <a:ext cx="571500" cy="20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모바일</a:t>
            </a:r>
            <a:endParaRPr lang="ko-KR" altLang="en-US" sz="800"/>
          </a:p>
        </p:txBody>
      </p:sp>
      <p:sp>
        <p:nvSpPr>
          <p:cNvPr id="9" name="직사각형 8"/>
          <p:cNvSpPr/>
          <p:nvPr/>
        </p:nvSpPr>
        <p:spPr>
          <a:xfrm>
            <a:off x="3241063" y="3877408"/>
            <a:ext cx="556114" cy="20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앱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2584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6138" y="202223"/>
            <a:ext cx="10788162" cy="63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74985" y="386862"/>
            <a:ext cx="8062546" cy="94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빛나는 </a:t>
            </a:r>
            <a:r>
              <a:rPr lang="en-US" altLang="ko-KR" dirty="0" smtClean="0"/>
              <a:t>~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01362" y="1573823"/>
            <a:ext cx="7974623" cy="475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Carousel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312377" y="3591657"/>
            <a:ext cx="738554" cy="720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988670" y="3591657"/>
            <a:ext cx="738554" cy="720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19146" y="4923692"/>
            <a:ext cx="4659923" cy="80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2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408" y="149469"/>
            <a:ext cx="11245361" cy="64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BGC-territory</a:t>
            </a:r>
          </a:p>
          <a:p>
            <a:pPr algn="ctr"/>
            <a:r>
              <a:rPr lang="en-US" altLang="ko-KR" dirty="0" smtClean="0"/>
              <a:t>ROW</a:t>
            </a:r>
          </a:p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490547" y="395654"/>
            <a:ext cx="4721469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59823" y="1666143"/>
            <a:ext cx="3859823" cy="116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85088" y="3402623"/>
            <a:ext cx="2004646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45797" y="3402623"/>
            <a:ext cx="2004646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82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45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82105</dc:creator>
  <cp:lastModifiedBy>82105</cp:lastModifiedBy>
  <cp:revision>7</cp:revision>
  <dcterms:created xsi:type="dcterms:W3CDTF">2023-03-09T00:43:15Z</dcterms:created>
  <dcterms:modified xsi:type="dcterms:W3CDTF">2023-03-09T01:21:15Z</dcterms:modified>
</cp:coreProperties>
</file>