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8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4980-3653-4AD2-87ED-48BACBB55FC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250F-F47B-468D-9E6D-CDAE62C84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25315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768px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15" y="800100"/>
            <a:ext cx="11201400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9631" y="1811215"/>
            <a:ext cx="7209692" cy="427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9615" y="2778369"/>
            <a:ext cx="4422531" cy="254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518746"/>
            <a:ext cx="11262946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</a:p>
          <a:p>
            <a:pPr algn="ctr"/>
            <a:r>
              <a:rPr lang="ko-KR" altLang="en-US" dirty="0" smtClean="0"/>
              <a:t>최고 평점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8408" y="2013437"/>
            <a:ext cx="3385039" cy="426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2096" y="2013438"/>
            <a:ext cx="3385039" cy="426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26315" y="2013438"/>
            <a:ext cx="3385039" cy="426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315" y="193431"/>
            <a:ext cx="11421208" cy="118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유형의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6523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2900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94431" y="1723292"/>
            <a:ext cx="3552092" cy="453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5992" y="1186962"/>
            <a:ext cx="10955216" cy="124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한국의 휴가용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5992" y="3217985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29266" y="3217985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92540" y="3217985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1512" y="3217985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80332" y="3217985"/>
            <a:ext cx="1740876" cy="1732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08" y="158262"/>
            <a:ext cx="11473961" cy="104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한국의 </a:t>
            </a:r>
            <a:r>
              <a:rPr lang="en-US" altLang="ko-KR" dirty="0" smtClean="0"/>
              <a:t>~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7392" y="1547446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91252" y="1547446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64921" y="1547446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0138" y="1547446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7392" y="3138854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1252" y="3138854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64921" y="3138854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00138" y="3138854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392" y="4926623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91252" y="4926623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64921" y="4926623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00138" y="4926623"/>
            <a:ext cx="1793631" cy="138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7392" y="6468207"/>
            <a:ext cx="1793631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모두보기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80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7730" y="360484"/>
            <a:ext cx="11491546" cy="181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에어비앤비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한국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730" y="5969977"/>
            <a:ext cx="11412416" cy="74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98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82105</cp:lastModifiedBy>
  <cp:revision>2</cp:revision>
  <dcterms:created xsi:type="dcterms:W3CDTF">2023-03-10T00:37:43Z</dcterms:created>
  <dcterms:modified xsi:type="dcterms:W3CDTF">2023-03-10T00:40:25Z</dcterms:modified>
</cp:coreProperties>
</file>