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7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8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1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325315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768px </a:t>
            </a:r>
            <a:r>
              <a:rPr lang="ko-KR" altLang="en-US" dirty="0" smtClean="0"/>
              <a:t>미만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15" y="800100"/>
            <a:ext cx="11201400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9615" y="1890346"/>
            <a:ext cx="11201400" cy="44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408" y="518746"/>
            <a:ext cx="11262946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</a:p>
          <a:p>
            <a:pPr algn="ctr"/>
            <a:r>
              <a:rPr lang="ko-KR" altLang="en-US" dirty="0" smtClean="0"/>
              <a:t>최고 평점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18085" y="1723291"/>
            <a:ext cx="3833446" cy="132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18085" y="3446583"/>
            <a:ext cx="3833446" cy="132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18085" y="5292970"/>
            <a:ext cx="3833446" cy="132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5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315" y="193431"/>
            <a:ext cx="11421208" cy="118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유형의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6523" y="1723292"/>
            <a:ext cx="3552092" cy="453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2900" y="1723292"/>
            <a:ext cx="3552092" cy="453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94431" y="1723292"/>
            <a:ext cx="3552092" cy="453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994" y="6418357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auto x scroll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6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5992" y="1186962"/>
            <a:ext cx="10955216" cy="124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한국의 휴가용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10620" y="2883877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3894" y="2883877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37168" y="2883877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7470" y="4866543"/>
            <a:ext cx="2919044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59000" y="4866543"/>
            <a:ext cx="2919044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08" y="158262"/>
            <a:ext cx="11473961" cy="104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한국의 </a:t>
            </a:r>
            <a:r>
              <a:rPr lang="en-US" altLang="ko-KR" dirty="0" smtClean="0"/>
              <a:t>~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7392" y="6137031"/>
            <a:ext cx="2048608" cy="57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모두보기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37392" y="1547446"/>
            <a:ext cx="11456377" cy="4193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 – 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기본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8224" y="6241045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 /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COL-12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0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7730" y="360484"/>
            <a:ext cx="11491546" cy="181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에어비앤비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한국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730" y="5969977"/>
            <a:ext cx="11412416" cy="74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98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</dc:creator>
  <cp:lastModifiedBy>82105</cp:lastModifiedBy>
  <cp:revision>3</cp:revision>
  <dcterms:created xsi:type="dcterms:W3CDTF">2023-03-10T00:37:43Z</dcterms:created>
  <dcterms:modified xsi:type="dcterms:W3CDTF">2023-03-10T00:49:34Z</dcterms:modified>
</cp:coreProperties>
</file>