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76CF-2345-4AFC-90E5-BABAC75B66C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E95-821D-491A-ADC4-03A8FBE7B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69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76CF-2345-4AFC-90E5-BABAC75B66C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E95-821D-491A-ADC4-03A8FBE7B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03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76CF-2345-4AFC-90E5-BABAC75B66C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E95-821D-491A-ADC4-03A8FBE7B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49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76CF-2345-4AFC-90E5-BABAC75B66C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E95-821D-491A-ADC4-03A8FBE7B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6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76CF-2345-4AFC-90E5-BABAC75B66C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E95-821D-491A-ADC4-03A8FBE7B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73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76CF-2345-4AFC-90E5-BABAC75B66C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E95-821D-491A-ADC4-03A8FBE7B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3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76CF-2345-4AFC-90E5-BABAC75B66C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E95-821D-491A-ADC4-03A8FBE7B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2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76CF-2345-4AFC-90E5-BABAC75B66C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E95-821D-491A-ADC4-03A8FBE7B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91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76CF-2345-4AFC-90E5-BABAC75B66C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E95-821D-491A-ADC4-03A8FBE7B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41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76CF-2345-4AFC-90E5-BABAC75B66C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E95-821D-491A-ADC4-03A8FBE7B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6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76CF-2345-4AFC-90E5-BABAC75B66C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6E95-821D-491A-ADC4-03A8FBE7B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11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276CF-2345-4AFC-90E5-BABAC75B66C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6E95-821D-491A-ADC4-03A8FBE7B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51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1884" y="96715"/>
            <a:ext cx="2540977" cy="612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Side bar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04746" y="96715"/>
            <a:ext cx="9161585" cy="5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Nav</a:t>
            </a:r>
            <a:r>
              <a:rPr lang="en-US" altLang="ko-KR" dirty="0" smtClean="0"/>
              <a:t> Bar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98177" y="193431"/>
            <a:ext cx="1151792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화살표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680331" y="215411"/>
            <a:ext cx="2171700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JOIN/LOGIN(</a:t>
            </a:r>
            <a:r>
              <a:rPr lang="ko-KR" altLang="en-US" sz="900" dirty="0" smtClean="0"/>
              <a:t>링크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8" name="직사각형 7"/>
          <p:cNvSpPr/>
          <p:nvPr/>
        </p:nvSpPr>
        <p:spPr>
          <a:xfrm>
            <a:off x="2804746" y="747347"/>
            <a:ext cx="9161585" cy="546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콘텐츠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가수 앨범 카드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28600" y="215411"/>
            <a:ext cx="1582615" cy="602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1884" y="6295292"/>
            <a:ext cx="11834447" cy="4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FOOTER(</a:t>
            </a:r>
            <a:r>
              <a:rPr lang="ko-KR" altLang="en-US" dirty="0" smtClean="0"/>
              <a:t>프리미엄 가입하기</a:t>
            </a:r>
            <a:r>
              <a:rPr lang="en-US" altLang="ko-KR" dirty="0" smtClean="0"/>
              <a:t>)/</a:t>
            </a:r>
            <a:r>
              <a:rPr lang="ko-KR" altLang="en-US" dirty="0" err="1" smtClean="0"/>
              <a:t>팀원정보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8600" y="936381"/>
            <a:ext cx="1164980" cy="5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홈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8600" y="1591408"/>
            <a:ext cx="1173772" cy="50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검색하기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8600" y="2268415"/>
            <a:ext cx="1670538" cy="4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내 라이브러리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82105</dc:creator>
  <cp:lastModifiedBy>82105</cp:lastModifiedBy>
  <cp:revision>1</cp:revision>
  <dcterms:created xsi:type="dcterms:W3CDTF">2023-03-03T04:56:17Z</dcterms:created>
  <dcterms:modified xsi:type="dcterms:W3CDTF">2023-03-03T04:58:20Z</dcterms:modified>
</cp:coreProperties>
</file>