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6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1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0C60-C03F-4884-BD56-434537BF0835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B903-6F3D-41FD-A73B-184E7E780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8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639" y="96716"/>
            <a:ext cx="16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992px </a:t>
            </a:r>
            <a:r>
              <a:rPr lang="ko-KR" altLang="en-US" dirty="0" smtClean="0"/>
              <a:t>미만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70431" y="509954"/>
            <a:ext cx="7332785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NAV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36531" y="677008"/>
            <a:ext cx="852854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31723" y="677008"/>
            <a:ext cx="800100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바로가기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513284" y="677008"/>
            <a:ext cx="68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toggler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870431" y="1274885"/>
            <a:ext cx="7332785" cy="5301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60685" y="1406769"/>
            <a:ext cx="261131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MYBOX </a:t>
            </a:r>
            <a:r>
              <a:rPr lang="ko-KR" altLang="en-US" dirty="0" err="1" smtClean="0"/>
              <a:t>새소식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66031" y="60661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Stiky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60685" y="2066192"/>
            <a:ext cx="7095392" cy="337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 grid (1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1card)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57400" y="5565531"/>
            <a:ext cx="6919546" cy="76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566031" y="5873262"/>
            <a:ext cx="888023" cy="703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위로가기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03523" y="6224954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45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149469"/>
            <a:ext cx="11245361" cy="64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BGC-territory</a:t>
            </a:r>
          </a:p>
          <a:p>
            <a:pPr algn="ctr"/>
            <a:r>
              <a:rPr lang="en-US" altLang="ko-KR" dirty="0" smtClean="0"/>
              <a:t>ROW</a:t>
            </a:r>
          </a:p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90547" y="395654"/>
            <a:ext cx="4721469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94992" y="536331"/>
            <a:ext cx="3859823" cy="116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94992" y="1899138"/>
            <a:ext cx="385982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73011" y="3310304"/>
            <a:ext cx="385982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25765" y="4804996"/>
            <a:ext cx="385982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6138" y="202223"/>
            <a:ext cx="10788162" cy="639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74985" y="386862"/>
            <a:ext cx="8062546" cy="94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빛나는 </a:t>
            </a:r>
            <a:r>
              <a:rPr lang="en-US" altLang="ko-KR" dirty="0" smtClean="0"/>
              <a:t>~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01362" y="1573823"/>
            <a:ext cx="7974623" cy="475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Carousel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42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8408" y="149469"/>
            <a:ext cx="11245361" cy="64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BGC-territory</a:t>
            </a:r>
          </a:p>
          <a:p>
            <a:pPr algn="ctr"/>
            <a:r>
              <a:rPr lang="en-US" altLang="ko-KR" dirty="0" smtClean="0"/>
              <a:t>ROW</a:t>
            </a:r>
          </a:p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490547" y="395654"/>
            <a:ext cx="4721469" cy="582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21369" y="1323243"/>
            <a:ext cx="3859823" cy="116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1369" y="3130061"/>
            <a:ext cx="385982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94992" y="4506058"/>
            <a:ext cx="3859823" cy="10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82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39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</dc:creator>
  <cp:lastModifiedBy>82105</cp:lastModifiedBy>
  <cp:revision>4</cp:revision>
  <dcterms:created xsi:type="dcterms:W3CDTF">2023-03-09T00:43:15Z</dcterms:created>
  <dcterms:modified xsi:type="dcterms:W3CDTF">2023-03-09T01:02:34Z</dcterms:modified>
</cp:coreProperties>
</file>